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0D1F4-BE84-428E-924B-6D82D4D923DA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C4F19-3CED-44A8-9A67-BF1F733400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55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976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20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09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00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63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59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101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591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474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580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487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9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Freeform 10"/>
          <p:cNvSpPr>
            <a:spLocks noEditPoints="1"/>
          </p:cNvSpPr>
          <p:nvPr/>
        </p:nvSpPr>
        <p:spPr bwMode="auto">
          <a:xfrm>
            <a:off x="4309303" y="4014240"/>
            <a:ext cx="651774" cy="648593"/>
          </a:xfrm>
          <a:custGeom>
            <a:avLst/>
            <a:gdLst>
              <a:gd name="T0" fmla="*/ 134 w 409"/>
              <a:gd name="T1" fmla="*/ 256 h 409"/>
              <a:gd name="T2" fmla="*/ 137 w 409"/>
              <a:gd name="T3" fmla="*/ 330 h 409"/>
              <a:gd name="T4" fmla="*/ 187 w 409"/>
              <a:gd name="T5" fmla="*/ 289 h 409"/>
              <a:gd name="T6" fmla="*/ 134 w 409"/>
              <a:gd name="T7" fmla="*/ 256 h 409"/>
              <a:gd name="T8" fmla="*/ 345 w 409"/>
              <a:gd name="T9" fmla="*/ 149 h 409"/>
              <a:gd name="T10" fmla="*/ 132 w 409"/>
              <a:gd name="T11" fmla="*/ 247 h 409"/>
              <a:gd name="T12" fmla="*/ 185 w 409"/>
              <a:gd name="T13" fmla="*/ 282 h 409"/>
              <a:gd name="T14" fmla="*/ 225 w 409"/>
              <a:gd name="T15" fmla="*/ 307 h 409"/>
              <a:gd name="T16" fmla="*/ 345 w 409"/>
              <a:gd name="T17" fmla="*/ 149 h 409"/>
              <a:gd name="T18" fmla="*/ 342 w 409"/>
              <a:gd name="T19" fmla="*/ 144 h 409"/>
              <a:gd name="T20" fmla="*/ 98 w 409"/>
              <a:gd name="T21" fmla="*/ 225 h 409"/>
              <a:gd name="T22" fmla="*/ 132 w 409"/>
              <a:gd name="T23" fmla="*/ 316 h 409"/>
              <a:gd name="T24" fmla="*/ 129 w 409"/>
              <a:gd name="T25" fmla="*/ 242 h 409"/>
              <a:gd name="T26" fmla="*/ 342 w 409"/>
              <a:gd name="T27" fmla="*/ 144 h 409"/>
              <a:gd name="T28" fmla="*/ 340 w 409"/>
              <a:gd name="T29" fmla="*/ 141 h 409"/>
              <a:gd name="T30" fmla="*/ 39 w 409"/>
              <a:gd name="T31" fmla="*/ 187 h 409"/>
              <a:gd name="T32" fmla="*/ 96 w 409"/>
              <a:gd name="T33" fmla="*/ 221 h 409"/>
              <a:gd name="T34" fmla="*/ 340 w 409"/>
              <a:gd name="T35" fmla="*/ 141 h 409"/>
              <a:gd name="T36" fmla="*/ 204 w 409"/>
              <a:gd name="T37" fmla="*/ 0 h 409"/>
              <a:gd name="T38" fmla="*/ 246 w 409"/>
              <a:gd name="T39" fmla="*/ 3 h 409"/>
              <a:gd name="T40" fmla="*/ 283 w 409"/>
              <a:gd name="T41" fmla="*/ 15 h 409"/>
              <a:gd name="T42" fmla="*/ 319 w 409"/>
              <a:gd name="T43" fmla="*/ 34 h 409"/>
              <a:gd name="T44" fmla="*/ 349 w 409"/>
              <a:gd name="T45" fmla="*/ 60 h 409"/>
              <a:gd name="T46" fmla="*/ 374 w 409"/>
              <a:gd name="T47" fmla="*/ 91 h 409"/>
              <a:gd name="T48" fmla="*/ 393 w 409"/>
              <a:gd name="T49" fmla="*/ 125 h 409"/>
              <a:gd name="T50" fmla="*/ 405 w 409"/>
              <a:gd name="T51" fmla="*/ 163 h 409"/>
              <a:gd name="T52" fmla="*/ 409 w 409"/>
              <a:gd name="T53" fmla="*/ 204 h 409"/>
              <a:gd name="T54" fmla="*/ 405 w 409"/>
              <a:gd name="T55" fmla="*/ 246 h 409"/>
              <a:gd name="T56" fmla="*/ 393 w 409"/>
              <a:gd name="T57" fmla="*/ 283 h 409"/>
              <a:gd name="T58" fmla="*/ 374 w 409"/>
              <a:gd name="T59" fmla="*/ 319 h 409"/>
              <a:gd name="T60" fmla="*/ 349 w 409"/>
              <a:gd name="T61" fmla="*/ 349 h 409"/>
              <a:gd name="T62" fmla="*/ 319 w 409"/>
              <a:gd name="T63" fmla="*/ 374 h 409"/>
              <a:gd name="T64" fmla="*/ 283 w 409"/>
              <a:gd name="T65" fmla="*/ 393 h 409"/>
              <a:gd name="T66" fmla="*/ 246 w 409"/>
              <a:gd name="T67" fmla="*/ 405 h 409"/>
              <a:gd name="T68" fmla="*/ 204 w 409"/>
              <a:gd name="T69" fmla="*/ 409 h 409"/>
              <a:gd name="T70" fmla="*/ 163 w 409"/>
              <a:gd name="T71" fmla="*/ 405 h 409"/>
              <a:gd name="T72" fmla="*/ 125 w 409"/>
              <a:gd name="T73" fmla="*/ 393 h 409"/>
              <a:gd name="T74" fmla="*/ 91 w 409"/>
              <a:gd name="T75" fmla="*/ 374 h 409"/>
              <a:gd name="T76" fmla="*/ 60 w 409"/>
              <a:gd name="T77" fmla="*/ 349 h 409"/>
              <a:gd name="T78" fmla="*/ 34 w 409"/>
              <a:gd name="T79" fmla="*/ 319 h 409"/>
              <a:gd name="T80" fmla="*/ 15 w 409"/>
              <a:gd name="T81" fmla="*/ 283 h 409"/>
              <a:gd name="T82" fmla="*/ 5 w 409"/>
              <a:gd name="T83" fmla="*/ 246 h 409"/>
              <a:gd name="T84" fmla="*/ 0 w 409"/>
              <a:gd name="T85" fmla="*/ 204 h 409"/>
              <a:gd name="T86" fmla="*/ 5 w 409"/>
              <a:gd name="T87" fmla="*/ 163 h 409"/>
              <a:gd name="T88" fmla="*/ 15 w 409"/>
              <a:gd name="T89" fmla="*/ 125 h 409"/>
              <a:gd name="T90" fmla="*/ 34 w 409"/>
              <a:gd name="T91" fmla="*/ 91 h 409"/>
              <a:gd name="T92" fmla="*/ 60 w 409"/>
              <a:gd name="T93" fmla="*/ 60 h 409"/>
              <a:gd name="T94" fmla="*/ 91 w 409"/>
              <a:gd name="T95" fmla="*/ 34 h 409"/>
              <a:gd name="T96" fmla="*/ 125 w 409"/>
              <a:gd name="T97" fmla="*/ 15 h 409"/>
              <a:gd name="T98" fmla="*/ 163 w 409"/>
              <a:gd name="T99" fmla="*/ 3 h 409"/>
              <a:gd name="T100" fmla="*/ 204 w 409"/>
              <a:gd name="T101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9" h="409">
                <a:moveTo>
                  <a:pt x="134" y="256"/>
                </a:moveTo>
                <a:lnTo>
                  <a:pt x="137" y="330"/>
                </a:lnTo>
                <a:lnTo>
                  <a:pt x="187" y="289"/>
                </a:lnTo>
                <a:lnTo>
                  <a:pt x="134" y="256"/>
                </a:lnTo>
                <a:close/>
                <a:moveTo>
                  <a:pt x="345" y="149"/>
                </a:moveTo>
                <a:lnTo>
                  <a:pt x="132" y="247"/>
                </a:lnTo>
                <a:lnTo>
                  <a:pt x="185" y="282"/>
                </a:lnTo>
                <a:lnTo>
                  <a:pt x="225" y="307"/>
                </a:lnTo>
                <a:lnTo>
                  <a:pt x="345" y="149"/>
                </a:lnTo>
                <a:close/>
                <a:moveTo>
                  <a:pt x="342" y="144"/>
                </a:moveTo>
                <a:lnTo>
                  <a:pt x="98" y="225"/>
                </a:lnTo>
                <a:lnTo>
                  <a:pt x="132" y="316"/>
                </a:lnTo>
                <a:lnTo>
                  <a:pt x="129" y="242"/>
                </a:lnTo>
                <a:lnTo>
                  <a:pt x="342" y="144"/>
                </a:lnTo>
                <a:close/>
                <a:moveTo>
                  <a:pt x="340" y="141"/>
                </a:moveTo>
                <a:lnTo>
                  <a:pt x="39" y="187"/>
                </a:lnTo>
                <a:lnTo>
                  <a:pt x="96" y="221"/>
                </a:lnTo>
                <a:lnTo>
                  <a:pt x="340" y="141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3" y="15"/>
                </a:lnTo>
                <a:lnTo>
                  <a:pt x="319" y="34"/>
                </a:lnTo>
                <a:lnTo>
                  <a:pt x="349" y="60"/>
                </a:lnTo>
                <a:lnTo>
                  <a:pt x="374" y="91"/>
                </a:lnTo>
                <a:lnTo>
                  <a:pt x="393" y="125"/>
                </a:lnTo>
                <a:lnTo>
                  <a:pt x="405" y="163"/>
                </a:lnTo>
                <a:lnTo>
                  <a:pt x="409" y="204"/>
                </a:lnTo>
                <a:lnTo>
                  <a:pt x="405" y="246"/>
                </a:lnTo>
                <a:lnTo>
                  <a:pt x="393" y="283"/>
                </a:lnTo>
                <a:lnTo>
                  <a:pt x="374" y="319"/>
                </a:lnTo>
                <a:lnTo>
                  <a:pt x="349" y="349"/>
                </a:lnTo>
                <a:lnTo>
                  <a:pt x="319" y="374"/>
                </a:lnTo>
                <a:lnTo>
                  <a:pt x="283" y="393"/>
                </a:lnTo>
                <a:lnTo>
                  <a:pt x="246" y="405"/>
                </a:lnTo>
                <a:lnTo>
                  <a:pt x="204" y="409"/>
                </a:lnTo>
                <a:lnTo>
                  <a:pt x="163" y="405"/>
                </a:lnTo>
                <a:lnTo>
                  <a:pt x="125" y="393"/>
                </a:lnTo>
                <a:lnTo>
                  <a:pt x="91" y="374"/>
                </a:lnTo>
                <a:lnTo>
                  <a:pt x="60" y="349"/>
                </a:lnTo>
                <a:lnTo>
                  <a:pt x="34" y="319"/>
                </a:lnTo>
                <a:lnTo>
                  <a:pt x="15" y="283"/>
                </a:lnTo>
                <a:lnTo>
                  <a:pt x="5" y="246"/>
                </a:lnTo>
                <a:lnTo>
                  <a:pt x="0" y="204"/>
                </a:lnTo>
                <a:lnTo>
                  <a:pt x="5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91" y="34"/>
                </a:lnTo>
                <a:lnTo>
                  <a:pt x="125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45" name="组合 1544"/>
          <p:cNvGrpSpPr/>
          <p:nvPr/>
        </p:nvGrpSpPr>
        <p:grpSpPr>
          <a:xfrm>
            <a:off x="1328632" y="4901690"/>
            <a:ext cx="648594" cy="645413"/>
            <a:chOff x="7642289" y="1746767"/>
            <a:chExt cx="496854" cy="494417"/>
          </a:xfrm>
        </p:grpSpPr>
        <p:sp>
          <p:nvSpPr>
            <p:cNvPr id="1477" name="Freeform 143"/>
            <p:cNvSpPr>
              <a:spLocks/>
            </p:cNvSpPr>
            <p:nvPr/>
          </p:nvSpPr>
          <p:spPr bwMode="auto">
            <a:xfrm>
              <a:off x="7751889" y="1909950"/>
              <a:ext cx="4871" cy="38969"/>
            </a:xfrm>
            <a:custGeom>
              <a:avLst/>
              <a:gdLst>
                <a:gd name="T0" fmla="*/ 5 w 5"/>
                <a:gd name="T1" fmla="*/ 0 h 32"/>
                <a:gd name="T2" fmla="*/ 5 w 5"/>
                <a:gd name="T3" fmla="*/ 32 h 32"/>
                <a:gd name="T4" fmla="*/ 2 w 5"/>
                <a:gd name="T5" fmla="*/ 27 h 32"/>
                <a:gd name="T6" fmla="*/ 0 w 5"/>
                <a:gd name="T7" fmla="*/ 22 h 32"/>
                <a:gd name="T8" fmla="*/ 0 w 5"/>
                <a:gd name="T9" fmla="*/ 15 h 32"/>
                <a:gd name="T10" fmla="*/ 0 w 5"/>
                <a:gd name="T11" fmla="*/ 10 h 32"/>
                <a:gd name="T12" fmla="*/ 2 w 5"/>
                <a:gd name="T13" fmla="*/ 5 h 32"/>
                <a:gd name="T14" fmla="*/ 5 w 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2">
                  <a:moveTo>
                    <a:pt x="5" y="0"/>
                  </a:moveTo>
                  <a:lnTo>
                    <a:pt x="5" y="32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2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144"/>
            <p:cNvSpPr>
              <a:spLocks/>
            </p:cNvSpPr>
            <p:nvPr/>
          </p:nvSpPr>
          <p:spPr bwMode="auto">
            <a:xfrm>
              <a:off x="7785986" y="2002501"/>
              <a:ext cx="14613" cy="92551"/>
            </a:xfrm>
            <a:custGeom>
              <a:avLst/>
              <a:gdLst>
                <a:gd name="T0" fmla="*/ 0 w 12"/>
                <a:gd name="T1" fmla="*/ 0 h 76"/>
                <a:gd name="T2" fmla="*/ 2 w 12"/>
                <a:gd name="T3" fmla="*/ 0 h 76"/>
                <a:gd name="T4" fmla="*/ 12 w 12"/>
                <a:gd name="T5" fmla="*/ 3 h 76"/>
                <a:gd name="T6" fmla="*/ 12 w 12"/>
                <a:gd name="T7" fmla="*/ 76 h 76"/>
                <a:gd name="T8" fmla="*/ 0 w 12"/>
                <a:gd name="T9" fmla="*/ 76 h 76"/>
                <a:gd name="T10" fmla="*/ 0 w 12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6">
                  <a:moveTo>
                    <a:pt x="0" y="0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2" y="76"/>
                  </a:ln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145"/>
            <p:cNvSpPr>
              <a:spLocks/>
            </p:cNvSpPr>
            <p:nvPr/>
          </p:nvSpPr>
          <p:spPr bwMode="auto">
            <a:xfrm>
              <a:off x="7832263" y="2024420"/>
              <a:ext cx="12179" cy="56017"/>
            </a:xfrm>
            <a:custGeom>
              <a:avLst/>
              <a:gdLst>
                <a:gd name="T0" fmla="*/ 0 w 10"/>
                <a:gd name="T1" fmla="*/ 0 h 47"/>
                <a:gd name="T2" fmla="*/ 5 w 10"/>
                <a:gd name="T3" fmla="*/ 7 h 47"/>
                <a:gd name="T4" fmla="*/ 9 w 10"/>
                <a:gd name="T5" fmla="*/ 16 h 47"/>
                <a:gd name="T6" fmla="*/ 10 w 10"/>
                <a:gd name="T7" fmla="*/ 24 h 47"/>
                <a:gd name="T8" fmla="*/ 9 w 10"/>
                <a:gd name="T9" fmla="*/ 33 h 47"/>
                <a:gd name="T10" fmla="*/ 5 w 10"/>
                <a:gd name="T11" fmla="*/ 40 h 47"/>
                <a:gd name="T12" fmla="*/ 0 w 10"/>
                <a:gd name="T13" fmla="*/ 47 h 47"/>
                <a:gd name="T14" fmla="*/ 0 w 10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7">
                  <a:moveTo>
                    <a:pt x="0" y="0"/>
                  </a:moveTo>
                  <a:lnTo>
                    <a:pt x="5" y="7"/>
                  </a:lnTo>
                  <a:lnTo>
                    <a:pt x="9" y="16"/>
                  </a:lnTo>
                  <a:lnTo>
                    <a:pt x="10" y="24"/>
                  </a:lnTo>
                  <a:lnTo>
                    <a:pt x="9" y="33"/>
                  </a:lnTo>
                  <a:lnTo>
                    <a:pt x="5" y="4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146"/>
            <p:cNvSpPr>
              <a:spLocks/>
            </p:cNvSpPr>
            <p:nvPr/>
          </p:nvSpPr>
          <p:spPr bwMode="auto">
            <a:xfrm>
              <a:off x="7785986" y="1892900"/>
              <a:ext cx="14613" cy="80373"/>
            </a:xfrm>
            <a:custGeom>
              <a:avLst/>
              <a:gdLst>
                <a:gd name="T0" fmla="*/ 12 w 12"/>
                <a:gd name="T1" fmla="*/ 0 h 67"/>
                <a:gd name="T2" fmla="*/ 12 w 12"/>
                <a:gd name="T3" fmla="*/ 67 h 67"/>
                <a:gd name="T4" fmla="*/ 0 w 12"/>
                <a:gd name="T5" fmla="*/ 63 h 67"/>
                <a:gd name="T6" fmla="*/ 0 w 12"/>
                <a:gd name="T7" fmla="*/ 0 h 67"/>
                <a:gd name="T8" fmla="*/ 7 w 12"/>
                <a:gd name="T9" fmla="*/ 0 h 67"/>
                <a:gd name="T10" fmla="*/ 12 w 12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7">
                  <a:moveTo>
                    <a:pt x="12" y="0"/>
                  </a:moveTo>
                  <a:lnTo>
                    <a:pt x="12" y="67"/>
                  </a:lnTo>
                  <a:lnTo>
                    <a:pt x="0" y="63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147"/>
            <p:cNvSpPr>
              <a:spLocks noEditPoints="1"/>
            </p:cNvSpPr>
            <p:nvPr/>
          </p:nvSpPr>
          <p:spPr bwMode="auto">
            <a:xfrm>
              <a:off x="7642289" y="1746767"/>
              <a:ext cx="496854" cy="494417"/>
            </a:xfrm>
            <a:custGeom>
              <a:avLst/>
              <a:gdLst>
                <a:gd name="T0" fmla="*/ 275 w 409"/>
                <a:gd name="T1" fmla="*/ 324 h 407"/>
                <a:gd name="T2" fmla="*/ 295 w 409"/>
                <a:gd name="T3" fmla="*/ 319 h 407"/>
                <a:gd name="T4" fmla="*/ 355 w 409"/>
                <a:gd name="T5" fmla="*/ 318 h 407"/>
                <a:gd name="T6" fmla="*/ 216 w 409"/>
                <a:gd name="T7" fmla="*/ 316 h 407"/>
                <a:gd name="T8" fmla="*/ 297 w 409"/>
                <a:gd name="T9" fmla="*/ 306 h 407"/>
                <a:gd name="T10" fmla="*/ 355 w 409"/>
                <a:gd name="T11" fmla="*/ 312 h 407"/>
                <a:gd name="T12" fmla="*/ 213 w 409"/>
                <a:gd name="T13" fmla="*/ 304 h 407"/>
                <a:gd name="T14" fmla="*/ 273 w 409"/>
                <a:gd name="T15" fmla="*/ 297 h 407"/>
                <a:gd name="T16" fmla="*/ 354 w 409"/>
                <a:gd name="T17" fmla="*/ 306 h 407"/>
                <a:gd name="T18" fmla="*/ 214 w 409"/>
                <a:gd name="T19" fmla="*/ 287 h 407"/>
                <a:gd name="T20" fmla="*/ 275 w 409"/>
                <a:gd name="T21" fmla="*/ 288 h 407"/>
                <a:gd name="T22" fmla="*/ 295 w 409"/>
                <a:gd name="T23" fmla="*/ 293 h 407"/>
                <a:gd name="T24" fmla="*/ 297 w 409"/>
                <a:gd name="T25" fmla="*/ 287 h 407"/>
                <a:gd name="T26" fmla="*/ 275 w 409"/>
                <a:gd name="T27" fmla="*/ 285 h 407"/>
                <a:gd name="T28" fmla="*/ 295 w 409"/>
                <a:gd name="T29" fmla="*/ 278 h 407"/>
                <a:gd name="T30" fmla="*/ 355 w 409"/>
                <a:gd name="T31" fmla="*/ 276 h 407"/>
                <a:gd name="T32" fmla="*/ 216 w 409"/>
                <a:gd name="T33" fmla="*/ 276 h 407"/>
                <a:gd name="T34" fmla="*/ 297 w 409"/>
                <a:gd name="T35" fmla="*/ 266 h 407"/>
                <a:gd name="T36" fmla="*/ 355 w 409"/>
                <a:gd name="T37" fmla="*/ 271 h 407"/>
                <a:gd name="T38" fmla="*/ 213 w 409"/>
                <a:gd name="T39" fmla="*/ 263 h 407"/>
                <a:gd name="T40" fmla="*/ 273 w 409"/>
                <a:gd name="T41" fmla="*/ 257 h 407"/>
                <a:gd name="T42" fmla="*/ 354 w 409"/>
                <a:gd name="T43" fmla="*/ 264 h 407"/>
                <a:gd name="T44" fmla="*/ 214 w 409"/>
                <a:gd name="T45" fmla="*/ 247 h 407"/>
                <a:gd name="T46" fmla="*/ 275 w 409"/>
                <a:gd name="T47" fmla="*/ 249 h 407"/>
                <a:gd name="T48" fmla="*/ 295 w 409"/>
                <a:gd name="T49" fmla="*/ 254 h 407"/>
                <a:gd name="T50" fmla="*/ 297 w 409"/>
                <a:gd name="T51" fmla="*/ 245 h 407"/>
                <a:gd name="T52" fmla="*/ 275 w 409"/>
                <a:gd name="T53" fmla="*/ 245 h 407"/>
                <a:gd name="T54" fmla="*/ 295 w 409"/>
                <a:gd name="T55" fmla="*/ 237 h 407"/>
                <a:gd name="T56" fmla="*/ 355 w 409"/>
                <a:gd name="T57" fmla="*/ 235 h 407"/>
                <a:gd name="T58" fmla="*/ 216 w 409"/>
                <a:gd name="T59" fmla="*/ 237 h 407"/>
                <a:gd name="T60" fmla="*/ 297 w 409"/>
                <a:gd name="T61" fmla="*/ 225 h 407"/>
                <a:gd name="T62" fmla="*/ 355 w 409"/>
                <a:gd name="T63" fmla="*/ 232 h 407"/>
                <a:gd name="T64" fmla="*/ 213 w 409"/>
                <a:gd name="T65" fmla="*/ 223 h 407"/>
                <a:gd name="T66" fmla="*/ 273 w 409"/>
                <a:gd name="T67" fmla="*/ 218 h 407"/>
                <a:gd name="T68" fmla="*/ 273 w 409"/>
                <a:gd name="T69" fmla="*/ 216 h 407"/>
                <a:gd name="T70" fmla="*/ 214 w 409"/>
                <a:gd name="T71" fmla="*/ 199 h 407"/>
                <a:gd name="T72" fmla="*/ 275 w 409"/>
                <a:gd name="T73" fmla="*/ 201 h 407"/>
                <a:gd name="T74" fmla="*/ 214 w 409"/>
                <a:gd name="T75" fmla="*/ 196 h 407"/>
                <a:gd name="T76" fmla="*/ 216 w 409"/>
                <a:gd name="T77" fmla="*/ 187 h 407"/>
                <a:gd name="T78" fmla="*/ 275 w 409"/>
                <a:gd name="T79" fmla="*/ 185 h 407"/>
                <a:gd name="T80" fmla="*/ 213 w 409"/>
                <a:gd name="T81" fmla="*/ 170 h 407"/>
                <a:gd name="T82" fmla="*/ 275 w 409"/>
                <a:gd name="T83" fmla="*/ 168 h 407"/>
                <a:gd name="T84" fmla="*/ 216 w 409"/>
                <a:gd name="T85" fmla="*/ 166 h 407"/>
                <a:gd name="T86" fmla="*/ 216 w 409"/>
                <a:gd name="T87" fmla="*/ 147 h 407"/>
                <a:gd name="T88" fmla="*/ 275 w 409"/>
                <a:gd name="T89" fmla="*/ 154 h 407"/>
                <a:gd name="T90" fmla="*/ 213 w 409"/>
                <a:gd name="T91" fmla="*/ 144 h 407"/>
                <a:gd name="T92" fmla="*/ 273 w 409"/>
                <a:gd name="T93" fmla="*/ 137 h 407"/>
                <a:gd name="T94" fmla="*/ 74 w 409"/>
                <a:gd name="T95" fmla="*/ 116 h 407"/>
                <a:gd name="T96" fmla="*/ 60 w 409"/>
                <a:gd name="T97" fmla="*/ 275 h 407"/>
                <a:gd name="T98" fmla="*/ 106 w 409"/>
                <a:gd name="T99" fmla="*/ 326 h 407"/>
                <a:gd name="T100" fmla="*/ 132 w 409"/>
                <a:gd name="T101" fmla="*/ 319 h 407"/>
                <a:gd name="T102" fmla="*/ 156 w 409"/>
                <a:gd name="T103" fmla="*/ 302 h 407"/>
                <a:gd name="T104" fmla="*/ 156 w 409"/>
                <a:gd name="T105" fmla="*/ 197 h 407"/>
                <a:gd name="T106" fmla="*/ 156 w 409"/>
                <a:gd name="T107" fmla="*/ 92 h 407"/>
                <a:gd name="T108" fmla="*/ 130 w 409"/>
                <a:gd name="T109" fmla="*/ 92 h 407"/>
                <a:gd name="T110" fmla="*/ 204 w 409"/>
                <a:gd name="T111" fmla="*/ 0 h 407"/>
                <a:gd name="T112" fmla="*/ 409 w 409"/>
                <a:gd name="T113" fmla="*/ 202 h 407"/>
                <a:gd name="T114" fmla="*/ 204 w 409"/>
                <a:gd name="T115" fmla="*/ 407 h 407"/>
                <a:gd name="T116" fmla="*/ 0 w 409"/>
                <a:gd name="T117" fmla="*/ 202 h 407"/>
                <a:gd name="T118" fmla="*/ 204 w 409"/>
                <a:gd name="T11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9" h="407">
                  <a:moveTo>
                    <a:pt x="216" y="316"/>
                  </a:moveTo>
                  <a:lnTo>
                    <a:pt x="214" y="318"/>
                  </a:lnTo>
                  <a:lnTo>
                    <a:pt x="213" y="319"/>
                  </a:lnTo>
                  <a:lnTo>
                    <a:pt x="213" y="323"/>
                  </a:lnTo>
                  <a:lnTo>
                    <a:pt x="214" y="324"/>
                  </a:lnTo>
                  <a:lnTo>
                    <a:pt x="216" y="326"/>
                  </a:lnTo>
                  <a:lnTo>
                    <a:pt x="273" y="326"/>
                  </a:lnTo>
                  <a:lnTo>
                    <a:pt x="275" y="324"/>
                  </a:lnTo>
                  <a:lnTo>
                    <a:pt x="275" y="323"/>
                  </a:lnTo>
                  <a:lnTo>
                    <a:pt x="275" y="319"/>
                  </a:lnTo>
                  <a:lnTo>
                    <a:pt x="275" y="318"/>
                  </a:lnTo>
                  <a:lnTo>
                    <a:pt x="273" y="316"/>
                  </a:lnTo>
                  <a:lnTo>
                    <a:pt x="216" y="316"/>
                  </a:lnTo>
                  <a:close/>
                  <a:moveTo>
                    <a:pt x="297" y="316"/>
                  </a:moveTo>
                  <a:lnTo>
                    <a:pt x="295" y="318"/>
                  </a:lnTo>
                  <a:lnTo>
                    <a:pt x="295" y="319"/>
                  </a:lnTo>
                  <a:lnTo>
                    <a:pt x="295" y="323"/>
                  </a:lnTo>
                  <a:lnTo>
                    <a:pt x="295" y="324"/>
                  </a:lnTo>
                  <a:lnTo>
                    <a:pt x="297" y="326"/>
                  </a:lnTo>
                  <a:lnTo>
                    <a:pt x="354" y="326"/>
                  </a:lnTo>
                  <a:lnTo>
                    <a:pt x="355" y="324"/>
                  </a:lnTo>
                  <a:lnTo>
                    <a:pt x="355" y="323"/>
                  </a:lnTo>
                  <a:lnTo>
                    <a:pt x="355" y="319"/>
                  </a:lnTo>
                  <a:lnTo>
                    <a:pt x="355" y="318"/>
                  </a:lnTo>
                  <a:lnTo>
                    <a:pt x="354" y="316"/>
                  </a:lnTo>
                  <a:lnTo>
                    <a:pt x="297" y="316"/>
                  </a:lnTo>
                  <a:close/>
                  <a:moveTo>
                    <a:pt x="216" y="307"/>
                  </a:moveTo>
                  <a:lnTo>
                    <a:pt x="214" y="307"/>
                  </a:lnTo>
                  <a:lnTo>
                    <a:pt x="213" y="309"/>
                  </a:lnTo>
                  <a:lnTo>
                    <a:pt x="213" y="312"/>
                  </a:lnTo>
                  <a:lnTo>
                    <a:pt x="214" y="314"/>
                  </a:lnTo>
                  <a:lnTo>
                    <a:pt x="216" y="316"/>
                  </a:lnTo>
                  <a:lnTo>
                    <a:pt x="273" y="316"/>
                  </a:lnTo>
                  <a:lnTo>
                    <a:pt x="275" y="314"/>
                  </a:lnTo>
                  <a:lnTo>
                    <a:pt x="275" y="312"/>
                  </a:lnTo>
                  <a:lnTo>
                    <a:pt x="275" y="309"/>
                  </a:lnTo>
                  <a:lnTo>
                    <a:pt x="275" y="307"/>
                  </a:lnTo>
                  <a:lnTo>
                    <a:pt x="273" y="307"/>
                  </a:lnTo>
                  <a:lnTo>
                    <a:pt x="216" y="307"/>
                  </a:lnTo>
                  <a:close/>
                  <a:moveTo>
                    <a:pt x="297" y="306"/>
                  </a:moveTo>
                  <a:lnTo>
                    <a:pt x="295" y="307"/>
                  </a:lnTo>
                  <a:lnTo>
                    <a:pt x="295" y="309"/>
                  </a:lnTo>
                  <a:lnTo>
                    <a:pt x="295" y="312"/>
                  </a:lnTo>
                  <a:lnTo>
                    <a:pt x="295" y="314"/>
                  </a:lnTo>
                  <a:lnTo>
                    <a:pt x="297" y="316"/>
                  </a:lnTo>
                  <a:lnTo>
                    <a:pt x="354" y="316"/>
                  </a:lnTo>
                  <a:lnTo>
                    <a:pt x="355" y="314"/>
                  </a:lnTo>
                  <a:lnTo>
                    <a:pt x="355" y="312"/>
                  </a:lnTo>
                  <a:lnTo>
                    <a:pt x="355" y="309"/>
                  </a:lnTo>
                  <a:lnTo>
                    <a:pt x="355" y="307"/>
                  </a:lnTo>
                  <a:lnTo>
                    <a:pt x="354" y="306"/>
                  </a:lnTo>
                  <a:lnTo>
                    <a:pt x="297" y="306"/>
                  </a:lnTo>
                  <a:close/>
                  <a:moveTo>
                    <a:pt x="216" y="297"/>
                  </a:moveTo>
                  <a:lnTo>
                    <a:pt x="214" y="297"/>
                  </a:lnTo>
                  <a:lnTo>
                    <a:pt x="213" y="299"/>
                  </a:lnTo>
                  <a:lnTo>
                    <a:pt x="213" y="304"/>
                  </a:lnTo>
                  <a:lnTo>
                    <a:pt x="214" y="306"/>
                  </a:lnTo>
                  <a:lnTo>
                    <a:pt x="216" y="306"/>
                  </a:lnTo>
                  <a:lnTo>
                    <a:pt x="273" y="306"/>
                  </a:lnTo>
                  <a:lnTo>
                    <a:pt x="275" y="306"/>
                  </a:lnTo>
                  <a:lnTo>
                    <a:pt x="275" y="304"/>
                  </a:lnTo>
                  <a:lnTo>
                    <a:pt x="275" y="299"/>
                  </a:lnTo>
                  <a:lnTo>
                    <a:pt x="275" y="297"/>
                  </a:lnTo>
                  <a:lnTo>
                    <a:pt x="273" y="297"/>
                  </a:lnTo>
                  <a:lnTo>
                    <a:pt x="216" y="297"/>
                  </a:lnTo>
                  <a:close/>
                  <a:moveTo>
                    <a:pt x="297" y="297"/>
                  </a:moveTo>
                  <a:lnTo>
                    <a:pt x="295" y="297"/>
                  </a:lnTo>
                  <a:lnTo>
                    <a:pt x="295" y="299"/>
                  </a:lnTo>
                  <a:lnTo>
                    <a:pt x="295" y="302"/>
                  </a:lnTo>
                  <a:lnTo>
                    <a:pt x="295" y="304"/>
                  </a:lnTo>
                  <a:lnTo>
                    <a:pt x="297" y="306"/>
                  </a:lnTo>
                  <a:lnTo>
                    <a:pt x="354" y="306"/>
                  </a:lnTo>
                  <a:lnTo>
                    <a:pt x="355" y="304"/>
                  </a:lnTo>
                  <a:lnTo>
                    <a:pt x="355" y="302"/>
                  </a:lnTo>
                  <a:lnTo>
                    <a:pt x="355" y="299"/>
                  </a:lnTo>
                  <a:lnTo>
                    <a:pt x="355" y="297"/>
                  </a:lnTo>
                  <a:lnTo>
                    <a:pt x="354" y="297"/>
                  </a:lnTo>
                  <a:lnTo>
                    <a:pt x="297" y="297"/>
                  </a:lnTo>
                  <a:close/>
                  <a:moveTo>
                    <a:pt x="216" y="287"/>
                  </a:moveTo>
                  <a:lnTo>
                    <a:pt x="214" y="287"/>
                  </a:lnTo>
                  <a:lnTo>
                    <a:pt x="213" y="288"/>
                  </a:lnTo>
                  <a:lnTo>
                    <a:pt x="213" y="293"/>
                  </a:lnTo>
                  <a:lnTo>
                    <a:pt x="214" y="295"/>
                  </a:lnTo>
                  <a:lnTo>
                    <a:pt x="216" y="295"/>
                  </a:lnTo>
                  <a:lnTo>
                    <a:pt x="273" y="295"/>
                  </a:lnTo>
                  <a:lnTo>
                    <a:pt x="275" y="295"/>
                  </a:lnTo>
                  <a:lnTo>
                    <a:pt x="275" y="293"/>
                  </a:lnTo>
                  <a:lnTo>
                    <a:pt x="275" y="288"/>
                  </a:lnTo>
                  <a:lnTo>
                    <a:pt x="275" y="287"/>
                  </a:lnTo>
                  <a:lnTo>
                    <a:pt x="273" y="287"/>
                  </a:lnTo>
                  <a:lnTo>
                    <a:pt x="216" y="287"/>
                  </a:lnTo>
                  <a:close/>
                  <a:moveTo>
                    <a:pt x="297" y="287"/>
                  </a:moveTo>
                  <a:lnTo>
                    <a:pt x="295" y="287"/>
                  </a:lnTo>
                  <a:lnTo>
                    <a:pt x="295" y="288"/>
                  </a:lnTo>
                  <a:lnTo>
                    <a:pt x="295" y="292"/>
                  </a:lnTo>
                  <a:lnTo>
                    <a:pt x="295" y="293"/>
                  </a:lnTo>
                  <a:lnTo>
                    <a:pt x="297" y="295"/>
                  </a:lnTo>
                  <a:lnTo>
                    <a:pt x="354" y="295"/>
                  </a:lnTo>
                  <a:lnTo>
                    <a:pt x="355" y="293"/>
                  </a:lnTo>
                  <a:lnTo>
                    <a:pt x="355" y="292"/>
                  </a:lnTo>
                  <a:lnTo>
                    <a:pt x="355" y="288"/>
                  </a:lnTo>
                  <a:lnTo>
                    <a:pt x="355" y="287"/>
                  </a:lnTo>
                  <a:lnTo>
                    <a:pt x="354" y="287"/>
                  </a:lnTo>
                  <a:lnTo>
                    <a:pt x="297" y="287"/>
                  </a:lnTo>
                  <a:close/>
                  <a:moveTo>
                    <a:pt x="216" y="276"/>
                  </a:moveTo>
                  <a:lnTo>
                    <a:pt x="214" y="278"/>
                  </a:lnTo>
                  <a:lnTo>
                    <a:pt x="213" y="280"/>
                  </a:lnTo>
                  <a:lnTo>
                    <a:pt x="213" y="283"/>
                  </a:lnTo>
                  <a:lnTo>
                    <a:pt x="214" y="285"/>
                  </a:lnTo>
                  <a:lnTo>
                    <a:pt x="216" y="285"/>
                  </a:lnTo>
                  <a:lnTo>
                    <a:pt x="273" y="285"/>
                  </a:lnTo>
                  <a:lnTo>
                    <a:pt x="275" y="285"/>
                  </a:lnTo>
                  <a:lnTo>
                    <a:pt x="275" y="283"/>
                  </a:lnTo>
                  <a:lnTo>
                    <a:pt x="275" y="280"/>
                  </a:lnTo>
                  <a:lnTo>
                    <a:pt x="275" y="278"/>
                  </a:lnTo>
                  <a:lnTo>
                    <a:pt x="273" y="276"/>
                  </a:lnTo>
                  <a:lnTo>
                    <a:pt x="216" y="276"/>
                  </a:lnTo>
                  <a:close/>
                  <a:moveTo>
                    <a:pt x="297" y="276"/>
                  </a:moveTo>
                  <a:lnTo>
                    <a:pt x="295" y="276"/>
                  </a:lnTo>
                  <a:lnTo>
                    <a:pt x="295" y="278"/>
                  </a:lnTo>
                  <a:lnTo>
                    <a:pt x="295" y="281"/>
                  </a:lnTo>
                  <a:lnTo>
                    <a:pt x="295" y="283"/>
                  </a:lnTo>
                  <a:lnTo>
                    <a:pt x="297" y="285"/>
                  </a:lnTo>
                  <a:lnTo>
                    <a:pt x="354" y="285"/>
                  </a:lnTo>
                  <a:lnTo>
                    <a:pt x="355" y="283"/>
                  </a:lnTo>
                  <a:lnTo>
                    <a:pt x="355" y="281"/>
                  </a:lnTo>
                  <a:lnTo>
                    <a:pt x="355" y="278"/>
                  </a:lnTo>
                  <a:lnTo>
                    <a:pt x="355" y="276"/>
                  </a:lnTo>
                  <a:lnTo>
                    <a:pt x="354" y="276"/>
                  </a:lnTo>
                  <a:lnTo>
                    <a:pt x="297" y="276"/>
                  </a:lnTo>
                  <a:close/>
                  <a:moveTo>
                    <a:pt x="216" y="268"/>
                  </a:moveTo>
                  <a:lnTo>
                    <a:pt x="214" y="268"/>
                  </a:lnTo>
                  <a:lnTo>
                    <a:pt x="213" y="269"/>
                  </a:lnTo>
                  <a:lnTo>
                    <a:pt x="213" y="273"/>
                  </a:lnTo>
                  <a:lnTo>
                    <a:pt x="214" y="275"/>
                  </a:lnTo>
                  <a:lnTo>
                    <a:pt x="216" y="276"/>
                  </a:lnTo>
                  <a:lnTo>
                    <a:pt x="273" y="276"/>
                  </a:lnTo>
                  <a:lnTo>
                    <a:pt x="275" y="275"/>
                  </a:lnTo>
                  <a:lnTo>
                    <a:pt x="275" y="273"/>
                  </a:lnTo>
                  <a:lnTo>
                    <a:pt x="275" y="269"/>
                  </a:lnTo>
                  <a:lnTo>
                    <a:pt x="275" y="268"/>
                  </a:lnTo>
                  <a:lnTo>
                    <a:pt x="273" y="268"/>
                  </a:lnTo>
                  <a:lnTo>
                    <a:pt x="216" y="268"/>
                  </a:lnTo>
                  <a:close/>
                  <a:moveTo>
                    <a:pt x="297" y="266"/>
                  </a:moveTo>
                  <a:lnTo>
                    <a:pt x="295" y="266"/>
                  </a:lnTo>
                  <a:lnTo>
                    <a:pt x="295" y="268"/>
                  </a:lnTo>
                  <a:lnTo>
                    <a:pt x="295" y="271"/>
                  </a:lnTo>
                  <a:lnTo>
                    <a:pt x="295" y="273"/>
                  </a:lnTo>
                  <a:lnTo>
                    <a:pt x="297" y="275"/>
                  </a:lnTo>
                  <a:lnTo>
                    <a:pt x="354" y="275"/>
                  </a:lnTo>
                  <a:lnTo>
                    <a:pt x="355" y="273"/>
                  </a:lnTo>
                  <a:lnTo>
                    <a:pt x="355" y="271"/>
                  </a:lnTo>
                  <a:lnTo>
                    <a:pt x="355" y="268"/>
                  </a:lnTo>
                  <a:lnTo>
                    <a:pt x="355" y="266"/>
                  </a:lnTo>
                  <a:lnTo>
                    <a:pt x="354" y="266"/>
                  </a:lnTo>
                  <a:lnTo>
                    <a:pt x="297" y="266"/>
                  </a:lnTo>
                  <a:close/>
                  <a:moveTo>
                    <a:pt x="216" y="257"/>
                  </a:moveTo>
                  <a:lnTo>
                    <a:pt x="214" y="257"/>
                  </a:lnTo>
                  <a:lnTo>
                    <a:pt x="213" y="259"/>
                  </a:lnTo>
                  <a:lnTo>
                    <a:pt x="213" y="263"/>
                  </a:lnTo>
                  <a:lnTo>
                    <a:pt x="214" y="264"/>
                  </a:lnTo>
                  <a:lnTo>
                    <a:pt x="216" y="266"/>
                  </a:lnTo>
                  <a:lnTo>
                    <a:pt x="273" y="266"/>
                  </a:lnTo>
                  <a:lnTo>
                    <a:pt x="275" y="264"/>
                  </a:lnTo>
                  <a:lnTo>
                    <a:pt x="275" y="263"/>
                  </a:lnTo>
                  <a:lnTo>
                    <a:pt x="275" y="259"/>
                  </a:lnTo>
                  <a:lnTo>
                    <a:pt x="275" y="257"/>
                  </a:lnTo>
                  <a:lnTo>
                    <a:pt x="273" y="257"/>
                  </a:lnTo>
                  <a:lnTo>
                    <a:pt x="216" y="257"/>
                  </a:lnTo>
                  <a:close/>
                  <a:moveTo>
                    <a:pt x="297" y="256"/>
                  </a:moveTo>
                  <a:lnTo>
                    <a:pt x="295" y="256"/>
                  </a:lnTo>
                  <a:lnTo>
                    <a:pt x="295" y="257"/>
                  </a:lnTo>
                  <a:lnTo>
                    <a:pt x="295" y="263"/>
                  </a:lnTo>
                  <a:lnTo>
                    <a:pt x="295" y="264"/>
                  </a:lnTo>
                  <a:lnTo>
                    <a:pt x="297" y="264"/>
                  </a:lnTo>
                  <a:lnTo>
                    <a:pt x="354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5" y="257"/>
                  </a:lnTo>
                  <a:lnTo>
                    <a:pt x="355" y="256"/>
                  </a:lnTo>
                  <a:lnTo>
                    <a:pt x="354" y="256"/>
                  </a:lnTo>
                  <a:lnTo>
                    <a:pt x="297" y="256"/>
                  </a:lnTo>
                  <a:close/>
                  <a:moveTo>
                    <a:pt x="216" y="247"/>
                  </a:moveTo>
                  <a:lnTo>
                    <a:pt x="214" y="247"/>
                  </a:lnTo>
                  <a:lnTo>
                    <a:pt x="213" y="249"/>
                  </a:lnTo>
                  <a:lnTo>
                    <a:pt x="213" y="254"/>
                  </a:lnTo>
                  <a:lnTo>
                    <a:pt x="214" y="256"/>
                  </a:lnTo>
                  <a:lnTo>
                    <a:pt x="216" y="256"/>
                  </a:lnTo>
                  <a:lnTo>
                    <a:pt x="273" y="256"/>
                  </a:lnTo>
                  <a:lnTo>
                    <a:pt x="275" y="256"/>
                  </a:lnTo>
                  <a:lnTo>
                    <a:pt x="275" y="254"/>
                  </a:lnTo>
                  <a:lnTo>
                    <a:pt x="275" y="249"/>
                  </a:lnTo>
                  <a:lnTo>
                    <a:pt x="275" y="247"/>
                  </a:lnTo>
                  <a:lnTo>
                    <a:pt x="273" y="247"/>
                  </a:lnTo>
                  <a:lnTo>
                    <a:pt x="216" y="247"/>
                  </a:lnTo>
                  <a:close/>
                  <a:moveTo>
                    <a:pt x="297" y="245"/>
                  </a:moveTo>
                  <a:lnTo>
                    <a:pt x="295" y="245"/>
                  </a:lnTo>
                  <a:lnTo>
                    <a:pt x="295" y="247"/>
                  </a:lnTo>
                  <a:lnTo>
                    <a:pt x="295" y="252"/>
                  </a:lnTo>
                  <a:lnTo>
                    <a:pt x="295" y="254"/>
                  </a:lnTo>
                  <a:lnTo>
                    <a:pt x="297" y="254"/>
                  </a:lnTo>
                  <a:lnTo>
                    <a:pt x="354" y="254"/>
                  </a:lnTo>
                  <a:lnTo>
                    <a:pt x="355" y="254"/>
                  </a:lnTo>
                  <a:lnTo>
                    <a:pt x="355" y="252"/>
                  </a:lnTo>
                  <a:lnTo>
                    <a:pt x="355" y="247"/>
                  </a:lnTo>
                  <a:lnTo>
                    <a:pt x="355" y="245"/>
                  </a:lnTo>
                  <a:lnTo>
                    <a:pt x="354" y="245"/>
                  </a:lnTo>
                  <a:lnTo>
                    <a:pt x="297" y="245"/>
                  </a:lnTo>
                  <a:close/>
                  <a:moveTo>
                    <a:pt x="216" y="237"/>
                  </a:moveTo>
                  <a:lnTo>
                    <a:pt x="214" y="238"/>
                  </a:lnTo>
                  <a:lnTo>
                    <a:pt x="213" y="240"/>
                  </a:lnTo>
                  <a:lnTo>
                    <a:pt x="213" y="244"/>
                  </a:lnTo>
                  <a:lnTo>
                    <a:pt x="214" y="245"/>
                  </a:lnTo>
                  <a:lnTo>
                    <a:pt x="216" y="245"/>
                  </a:lnTo>
                  <a:lnTo>
                    <a:pt x="273" y="245"/>
                  </a:lnTo>
                  <a:lnTo>
                    <a:pt x="275" y="245"/>
                  </a:lnTo>
                  <a:lnTo>
                    <a:pt x="275" y="244"/>
                  </a:lnTo>
                  <a:lnTo>
                    <a:pt x="275" y="240"/>
                  </a:lnTo>
                  <a:lnTo>
                    <a:pt x="275" y="238"/>
                  </a:lnTo>
                  <a:lnTo>
                    <a:pt x="273" y="237"/>
                  </a:lnTo>
                  <a:lnTo>
                    <a:pt x="216" y="237"/>
                  </a:lnTo>
                  <a:close/>
                  <a:moveTo>
                    <a:pt x="297" y="235"/>
                  </a:moveTo>
                  <a:lnTo>
                    <a:pt x="295" y="235"/>
                  </a:lnTo>
                  <a:lnTo>
                    <a:pt x="295" y="237"/>
                  </a:lnTo>
                  <a:lnTo>
                    <a:pt x="295" y="242"/>
                  </a:lnTo>
                  <a:lnTo>
                    <a:pt x="295" y="244"/>
                  </a:lnTo>
                  <a:lnTo>
                    <a:pt x="297" y="244"/>
                  </a:lnTo>
                  <a:lnTo>
                    <a:pt x="354" y="244"/>
                  </a:lnTo>
                  <a:lnTo>
                    <a:pt x="355" y="244"/>
                  </a:lnTo>
                  <a:lnTo>
                    <a:pt x="355" y="242"/>
                  </a:lnTo>
                  <a:lnTo>
                    <a:pt x="355" y="237"/>
                  </a:lnTo>
                  <a:lnTo>
                    <a:pt x="355" y="235"/>
                  </a:lnTo>
                  <a:lnTo>
                    <a:pt x="354" y="235"/>
                  </a:lnTo>
                  <a:lnTo>
                    <a:pt x="297" y="235"/>
                  </a:lnTo>
                  <a:close/>
                  <a:moveTo>
                    <a:pt x="216" y="226"/>
                  </a:moveTo>
                  <a:lnTo>
                    <a:pt x="214" y="228"/>
                  </a:lnTo>
                  <a:lnTo>
                    <a:pt x="213" y="230"/>
                  </a:lnTo>
                  <a:lnTo>
                    <a:pt x="213" y="233"/>
                  </a:lnTo>
                  <a:lnTo>
                    <a:pt x="214" y="235"/>
                  </a:lnTo>
                  <a:lnTo>
                    <a:pt x="216" y="237"/>
                  </a:lnTo>
                  <a:lnTo>
                    <a:pt x="273" y="237"/>
                  </a:lnTo>
                  <a:lnTo>
                    <a:pt x="275" y="235"/>
                  </a:lnTo>
                  <a:lnTo>
                    <a:pt x="275" y="233"/>
                  </a:lnTo>
                  <a:lnTo>
                    <a:pt x="275" y="230"/>
                  </a:lnTo>
                  <a:lnTo>
                    <a:pt x="275" y="228"/>
                  </a:lnTo>
                  <a:lnTo>
                    <a:pt x="273" y="226"/>
                  </a:lnTo>
                  <a:lnTo>
                    <a:pt x="216" y="226"/>
                  </a:lnTo>
                  <a:close/>
                  <a:moveTo>
                    <a:pt x="297" y="225"/>
                  </a:moveTo>
                  <a:lnTo>
                    <a:pt x="295" y="225"/>
                  </a:lnTo>
                  <a:lnTo>
                    <a:pt x="295" y="226"/>
                  </a:lnTo>
                  <a:lnTo>
                    <a:pt x="295" y="232"/>
                  </a:lnTo>
                  <a:lnTo>
                    <a:pt x="295" y="233"/>
                  </a:lnTo>
                  <a:lnTo>
                    <a:pt x="297" y="233"/>
                  </a:lnTo>
                  <a:lnTo>
                    <a:pt x="354" y="233"/>
                  </a:lnTo>
                  <a:lnTo>
                    <a:pt x="355" y="233"/>
                  </a:lnTo>
                  <a:lnTo>
                    <a:pt x="355" y="232"/>
                  </a:lnTo>
                  <a:lnTo>
                    <a:pt x="355" y="226"/>
                  </a:lnTo>
                  <a:lnTo>
                    <a:pt x="355" y="225"/>
                  </a:lnTo>
                  <a:lnTo>
                    <a:pt x="354" y="225"/>
                  </a:lnTo>
                  <a:lnTo>
                    <a:pt x="297" y="225"/>
                  </a:lnTo>
                  <a:close/>
                  <a:moveTo>
                    <a:pt x="216" y="218"/>
                  </a:moveTo>
                  <a:lnTo>
                    <a:pt x="214" y="218"/>
                  </a:lnTo>
                  <a:lnTo>
                    <a:pt x="213" y="220"/>
                  </a:lnTo>
                  <a:lnTo>
                    <a:pt x="213" y="223"/>
                  </a:lnTo>
                  <a:lnTo>
                    <a:pt x="214" y="225"/>
                  </a:lnTo>
                  <a:lnTo>
                    <a:pt x="216" y="226"/>
                  </a:lnTo>
                  <a:lnTo>
                    <a:pt x="273" y="226"/>
                  </a:lnTo>
                  <a:lnTo>
                    <a:pt x="275" y="225"/>
                  </a:lnTo>
                  <a:lnTo>
                    <a:pt x="275" y="223"/>
                  </a:lnTo>
                  <a:lnTo>
                    <a:pt x="275" y="220"/>
                  </a:lnTo>
                  <a:lnTo>
                    <a:pt x="275" y="218"/>
                  </a:lnTo>
                  <a:lnTo>
                    <a:pt x="273" y="218"/>
                  </a:lnTo>
                  <a:lnTo>
                    <a:pt x="216" y="218"/>
                  </a:lnTo>
                  <a:close/>
                  <a:moveTo>
                    <a:pt x="216" y="208"/>
                  </a:moveTo>
                  <a:lnTo>
                    <a:pt x="214" y="208"/>
                  </a:lnTo>
                  <a:lnTo>
                    <a:pt x="213" y="209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6" y="216"/>
                  </a:lnTo>
                  <a:lnTo>
                    <a:pt x="273" y="216"/>
                  </a:lnTo>
                  <a:lnTo>
                    <a:pt x="275" y="216"/>
                  </a:lnTo>
                  <a:lnTo>
                    <a:pt x="275" y="214"/>
                  </a:lnTo>
                  <a:lnTo>
                    <a:pt x="275" y="209"/>
                  </a:lnTo>
                  <a:lnTo>
                    <a:pt x="275" y="208"/>
                  </a:lnTo>
                  <a:lnTo>
                    <a:pt x="273" y="208"/>
                  </a:lnTo>
                  <a:lnTo>
                    <a:pt x="216" y="208"/>
                  </a:lnTo>
                  <a:close/>
                  <a:moveTo>
                    <a:pt x="216" y="197"/>
                  </a:moveTo>
                  <a:lnTo>
                    <a:pt x="214" y="199"/>
                  </a:lnTo>
                  <a:lnTo>
                    <a:pt x="213" y="201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6" y="206"/>
                  </a:lnTo>
                  <a:lnTo>
                    <a:pt x="273" y="206"/>
                  </a:lnTo>
                  <a:lnTo>
                    <a:pt x="275" y="206"/>
                  </a:lnTo>
                  <a:lnTo>
                    <a:pt x="275" y="204"/>
                  </a:lnTo>
                  <a:lnTo>
                    <a:pt x="275" y="201"/>
                  </a:lnTo>
                  <a:lnTo>
                    <a:pt x="275" y="199"/>
                  </a:lnTo>
                  <a:lnTo>
                    <a:pt x="273" y="197"/>
                  </a:lnTo>
                  <a:lnTo>
                    <a:pt x="216" y="197"/>
                  </a:lnTo>
                  <a:close/>
                  <a:moveTo>
                    <a:pt x="216" y="187"/>
                  </a:moveTo>
                  <a:lnTo>
                    <a:pt x="214" y="189"/>
                  </a:lnTo>
                  <a:lnTo>
                    <a:pt x="213" y="190"/>
                  </a:lnTo>
                  <a:lnTo>
                    <a:pt x="213" y="194"/>
                  </a:lnTo>
                  <a:lnTo>
                    <a:pt x="214" y="196"/>
                  </a:lnTo>
                  <a:lnTo>
                    <a:pt x="216" y="196"/>
                  </a:lnTo>
                  <a:lnTo>
                    <a:pt x="273" y="196"/>
                  </a:lnTo>
                  <a:lnTo>
                    <a:pt x="275" y="196"/>
                  </a:lnTo>
                  <a:lnTo>
                    <a:pt x="275" y="194"/>
                  </a:lnTo>
                  <a:lnTo>
                    <a:pt x="275" y="190"/>
                  </a:lnTo>
                  <a:lnTo>
                    <a:pt x="275" y="189"/>
                  </a:lnTo>
                  <a:lnTo>
                    <a:pt x="273" y="187"/>
                  </a:lnTo>
                  <a:lnTo>
                    <a:pt x="216" y="187"/>
                  </a:lnTo>
                  <a:close/>
                  <a:moveTo>
                    <a:pt x="216" y="178"/>
                  </a:moveTo>
                  <a:lnTo>
                    <a:pt x="214" y="178"/>
                  </a:lnTo>
                  <a:lnTo>
                    <a:pt x="213" y="180"/>
                  </a:lnTo>
                  <a:lnTo>
                    <a:pt x="213" y="183"/>
                  </a:lnTo>
                  <a:lnTo>
                    <a:pt x="214" y="185"/>
                  </a:lnTo>
                  <a:lnTo>
                    <a:pt x="216" y="187"/>
                  </a:lnTo>
                  <a:lnTo>
                    <a:pt x="273" y="187"/>
                  </a:lnTo>
                  <a:lnTo>
                    <a:pt x="275" y="185"/>
                  </a:lnTo>
                  <a:lnTo>
                    <a:pt x="275" y="183"/>
                  </a:lnTo>
                  <a:lnTo>
                    <a:pt x="275" y="180"/>
                  </a:lnTo>
                  <a:lnTo>
                    <a:pt x="275" y="178"/>
                  </a:lnTo>
                  <a:lnTo>
                    <a:pt x="273" y="178"/>
                  </a:lnTo>
                  <a:lnTo>
                    <a:pt x="216" y="178"/>
                  </a:lnTo>
                  <a:close/>
                  <a:moveTo>
                    <a:pt x="216" y="168"/>
                  </a:moveTo>
                  <a:lnTo>
                    <a:pt x="214" y="168"/>
                  </a:lnTo>
                  <a:lnTo>
                    <a:pt x="213" y="170"/>
                  </a:lnTo>
                  <a:lnTo>
                    <a:pt x="213" y="175"/>
                  </a:lnTo>
                  <a:lnTo>
                    <a:pt x="214" y="177"/>
                  </a:lnTo>
                  <a:lnTo>
                    <a:pt x="216" y="177"/>
                  </a:lnTo>
                  <a:lnTo>
                    <a:pt x="273" y="177"/>
                  </a:lnTo>
                  <a:lnTo>
                    <a:pt x="275" y="177"/>
                  </a:lnTo>
                  <a:lnTo>
                    <a:pt x="275" y="175"/>
                  </a:lnTo>
                  <a:lnTo>
                    <a:pt x="275" y="170"/>
                  </a:lnTo>
                  <a:lnTo>
                    <a:pt x="275" y="168"/>
                  </a:lnTo>
                  <a:lnTo>
                    <a:pt x="273" y="168"/>
                  </a:lnTo>
                  <a:lnTo>
                    <a:pt x="216" y="168"/>
                  </a:lnTo>
                  <a:close/>
                  <a:moveTo>
                    <a:pt x="216" y="158"/>
                  </a:moveTo>
                  <a:lnTo>
                    <a:pt x="214" y="158"/>
                  </a:lnTo>
                  <a:lnTo>
                    <a:pt x="213" y="159"/>
                  </a:lnTo>
                  <a:lnTo>
                    <a:pt x="213" y="165"/>
                  </a:lnTo>
                  <a:lnTo>
                    <a:pt x="214" y="166"/>
                  </a:lnTo>
                  <a:lnTo>
                    <a:pt x="216" y="166"/>
                  </a:lnTo>
                  <a:lnTo>
                    <a:pt x="273" y="166"/>
                  </a:lnTo>
                  <a:lnTo>
                    <a:pt x="275" y="166"/>
                  </a:lnTo>
                  <a:lnTo>
                    <a:pt x="275" y="165"/>
                  </a:lnTo>
                  <a:lnTo>
                    <a:pt x="275" y="159"/>
                  </a:lnTo>
                  <a:lnTo>
                    <a:pt x="275" y="158"/>
                  </a:lnTo>
                  <a:lnTo>
                    <a:pt x="273" y="158"/>
                  </a:lnTo>
                  <a:lnTo>
                    <a:pt x="216" y="158"/>
                  </a:lnTo>
                  <a:close/>
                  <a:moveTo>
                    <a:pt x="216" y="147"/>
                  </a:moveTo>
                  <a:lnTo>
                    <a:pt x="214" y="149"/>
                  </a:lnTo>
                  <a:lnTo>
                    <a:pt x="213" y="151"/>
                  </a:lnTo>
                  <a:lnTo>
                    <a:pt x="213" y="154"/>
                  </a:lnTo>
                  <a:lnTo>
                    <a:pt x="214" y="156"/>
                  </a:lnTo>
                  <a:lnTo>
                    <a:pt x="216" y="156"/>
                  </a:lnTo>
                  <a:lnTo>
                    <a:pt x="273" y="156"/>
                  </a:lnTo>
                  <a:lnTo>
                    <a:pt x="275" y="156"/>
                  </a:lnTo>
                  <a:lnTo>
                    <a:pt x="275" y="154"/>
                  </a:lnTo>
                  <a:lnTo>
                    <a:pt x="275" y="151"/>
                  </a:lnTo>
                  <a:lnTo>
                    <a:pt x="275" y="149"/>
                  </a:lnTo>
                  <a:lnTo>
                    <a:pt x="273" y="147"/>
                  </a:lnTo>
                  <a:lnTo>
                    <a:pt x="216" y="147"/>
                  </a:lnTo>
                  <a:close/>
                  <a:moveTo>
                    <a:pt x="216" y="137"/>
                  </a:moveTo>
                  <a:lnTo>
                    <a:pt x="214" y="139"/>
                  </a:lnTo>
                  <a:lnTo>
                    <a:pt x="213" y="141"/>
                  </a:lnTo>
                  <a:lnTo>
                    <a:pt x="213" y="144"/>
                  </a:lnTo>
                  <a:lnTo>
                    <a:pt x="214" y="146"/>
                  </a:lnTo>
                  <a:lnTo>
                    <a:pt x="216" y="147"/>
                  </a:lnTo>
                  <a:lnTo>
                    <a:pt x="273" y="147"/>
                  </a:lnTo>
                  <a:lnTo>
                    <a:pt x="275" y="146"/>
                  </a:lnTo>
                  <a:lnTo>
                    <a:pt x="275" y="144"/>
                  </a:lnTo>
                  <a:lnTo>
                    <a:pt x="275" y="141"/>
                  </a:lnTo>
                  <a:lnTo>
                    <a:pt x="275" y="139"/>
                  </a:lnTo>
                  <a:lnTo>
                    <a:pt x="273" y="137"/>
                  </a:lnTo>
                  <a:lnTo>
                    <a:pt x="216" y="137"/>
                  </a:lnTo>
                  <a:close/>
                  <a:moveTo>
                    <a:pt x="106" y="80"/>
                  </a:moveTo>
                  <a:lnTo>
                    <a:pt x="101" y="82"/>
                  </a:lnTo>
                  <a:lnTo>
                    <a:pt x="98" y="84"/>
                  </a:lnTo>
                  <a:lnTo>
                    <a:pt x="94" y="87"/>
                  </a:lnTo>
                  <a:lnTo>
                    <a:pt x="94" y="92"/>
                  </a:lnTo>
                  <a:lnTo>
                    <a:pt x="94" y="104"/>
                  </a:lnTo>
                  <a:lnTo>
                    <a:pt x="74" y="116"/>
                  </a:lnTo>
                  <a:lnTo>
                    <a:pt x="62" y="134"/>
                  </a:lnTo>
                  <a:lnTo>
                    <a:pt x="56" y="153"/>
                  </a:lnTo>
                  <a:lnTo>
                    <a:pt x="62" y="173"/>
                  </a:lnTo>
                  <a:lnTo>
                    <a:pt x="74" y="189"/>
                  </a:lnTo>
                  <a:lnTo>
                    <a:pt x="94" y="201"/>
                  </a:lnTo>
                  <a:lnTo>
                    <a:pt x="94" y="285"/>
                  </a:lnTo>
                  <a:lnTo>
                    <a:pt x="75" y="280"/>
                  </a:lnTo>
                  <a:lnTo>
                    <a:pt x="60" y="275"/>
                  </a:lnTo>
                  <a:lnTo>
                    <a:pt x="51" y="297"/>
                  </a:lnTo>
                  <a:lnTo>
                    <a:pt x="70" y="304"/>
                  </a:lnTo>
                  <a:lnTo>
                    <a:pt x="94" y="309"/>
                  </a:lnTo>
                  <a:lnTo>
                    <a:pt x="94" y="314"/>
                  </a:lnTo>
                  <a:lnTo>
                    <a:pt x="94" y="319"/>
                  </a:lnTo>
                  <a:lnTo>
                    <a:pt x="98" y="323"/>
                  </a:lnTo>
                  <a:lnTo>
                    <a:pt x="101" y="324"/>
                  </a:lnTo>
                  <a:lnTo>
                    <a:pt x="106" y="326"/>
                  </a:lnTo>
                  <a:lnTo>
                    <a:pt x="111" y="324"/>
                  </a:lnTo>
                  <a:lnTo>
                    <a:pt x="115" y="323"/>
                  </a:lnTo>
                  <a:lnTo>
                    <a:pt x="118" y="319"/>
                  </a:lnTo>
                  <a:lnTo>
                    <a:pt x="118" y="314"/>
                  </a:lnTo>
                  <a:lnTo>
                    <a:pt x="118" y="309"/>
                  </a:lnTo>
                  <a:lnTo>
                    <a:pt x="130" y="309"/>
                  </a:lnTo>
                  <a:lnTo>
                    <a:pt x="130" y="314"/>
                  </a:lnTo>
                  <a:lnTo>
                    <a:pt x="132" y="319"/>
                  </a:lnTo>
                  <a:lnTo>
                    <a:pt x="134" y="323"/>
                  </a:lnTo>
                  <a:lnTo>
                    <a:pt x="139" y="324"/>
                  </a:lnTo>
                  <a:lnTo>
                    <a:pt x="144" y="326"/>
                  </a:lnTo>
                  <a:lnTo>
                    <a:pt x="147" y="324"/>
                  </a:lnTo>
                  <a:lnTo>
                    <a:pt x="153" y="323"/>
                  </a:lnTo>
                  <a:lnTo>
                    <a:pt x="154" y="319"/>
                  </a:lnTo>
                  <a:lnTo>
                    <a:pt x="156" y="314"/>
                  </a:lnTo>
                  <a:lnTo>
                    <a:pt x="156" y="302"/>
                  </a:lnTo>
                  <a:lnTo>
                    <a:pt x="173" y="293"/>
                  </a:lnTo>
                  <a:lnTo>
                    <a:pt x="187" y="281"/>
                  </a:lnTo>
                  <a:lnTo>
                    <a:pt x="196" y="266"/>
                  </a:lnTo>
                  <a:lnTo>
                    <a:pt x="197" y="251"/>
                  </a:lnTo>
                  <a:lnTo>
                    <a:pt x="196" y="233"/>
                  </a:lnTo>
                  <a:lnTo>
                    <a:pt x="187" y="220"/>
                  </a:lnTo>
                  <a:lnTo>
                    <a:pt x="173" y="208"/>
                  </a:lnTo>
                  <a:lnTo>
                    <a:pt x="156" y="197"/>
                  </a:lnTo>
                  <a:lnTo>
                    <a:pt x="156" y="122"/>
                  </a:lnTo>
                  <a:lnTo>
                    <a:pt x="165" y="123"/>
                  </a:lnTo>
                  <a:lnTo>
                    <a:pt x="173" y="127"/>
                  </a:lnTo>
                  <a:lnTo>
                    <a:pt x="178" y="128"/>
                  </a:lnTo>
                  <a:lnTo>
                    <a:pt x="187" y="108"/>
                  </a:lnTo>
                  <a:lnTo>
                    <a:pt x="175" y="103"/>
                  </a:lnTo>
                  <a:lnTo>
                    <a:pt x="156" y="98"/>
                  </a:lnTo>
                  <a:lnTo>
                    <a:pt x="156" y="92"/>
                  </a:lnTo>
                  <a:lnTo>
                    <a:pt x="154" y="87"/>
                  </a:lnTo>
                  <a:lnTo>
                    <a:pt x="153" y="84"/>
                  </a:lnTo>
                  <a:lnTo>
                    <a:pt x="147" y="82"/>
                  </a:lnTo>
                  <a:lnTo>
                    <a:pt x="144" y="80"/>
                  </a:lnTo>
                  <a:lnTo>
                    <a:pt x="139" y="82"/>
                  </a:lnTo>
                  <a:lnTo>
                    <a:pt x="134" y="84"/>
                  </a:lnTo>
                  <a:lnTo>
                    <a:pt x="132" y="87"/>
                  </a:lnTo>
                  <a:lnTo>
                    <a:pt x="130" y="92"/>
                  </a:lnTo>
                  <a:lnTo>
                    <a:pt x="130" y="98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7"/>
                  </a:lnTo>
                  <a:lnTo>
                    <a:pt x="115" y="84"/>
                  </a:lnTo>
                  <a:lnTo>
                    <a:pt x="111" y="82"/>
                  </a:lnTo>
                  <a:lnTo>
                    <a:pt x="106" y="80"/>
                  </a:lnTo>
                  <a:close/>
                  <a:moveTo>
                    <a:pt x="204" y="0"/>
                  </a:moveTo>
                  <a:lnTo>
                    <a:pt x="245" y="3"/>
                  </a:lnTo>
                  <a:lnTo>
                    <a:pt x="283" y="15"/>
                  </a:lnTo>
                  <a:lnTo>
                    <a:pt x="318" y="34"/>
                  </a:lnTo>
                  <a:lnTo>
                    <a:pt x="349" y="58"/>
                  </a:lnTo>
                  <a:lnTo>
                    <a:pt x="373" y="89"/>
                  </a:lnTo>
                  <a:lnTo>
                    <a:pt x="392" y="123"/>
                  </a:lnTo>
                  <a:lnTo>
                    <a:pt x="404" y="163"/>
                  </a:lnTo>
                  <a:lnTo>
                    <a:pt x="409" y="202"/>
                  </a:lnTo>
                  <a:lnTo>
                    <a:pt x="404" y="244"/>
                  </a:lnTo>
                  <a:lnTo>
                    <a:pt x="392" y="283"/>
                  </a:lnTo>
                  <a:lnTo>
                    <a:pt x="373" y="318"/>
                  </a:lnTo>
                  <a:lnTo>
                    <a:pt x="349" y="348"/>
                  </a:lnTo>
                  <a:lnTo>
                    <a:pt x="318" y="373"/>
                  </a:lnTo>
                  <a:lnTo>
                    <a:pt x="283" y="391"/>
                  </a:lnTo>
                  <a:lnTo>
                    <a:pt x="245" y="403"/>
                  </a:lnTo>
                  <a:lnTo>
                    <a:pt x="204" y="407"/>
                  </a:lnTo>
                  <a:lnTo>
                    <a:pt x="163" y="403"/>
                  </a:lnTo>
                  <a:lnTo>
                    <a:pt x="123" y="391"/>
                  </a:lnTo>
                  <a:lnTo>
                    <a:pt x="89" y="373"/>
                  </a:lnTo>
                  <a:lnTo>
                    <a:pt x="60" y="348"/>
                  </a:lnTo>
                  <a:lnTo>
                    <a:pt x="34" y="318"/>
                  </a:lnTo>
                  <a:lnTo>
                    <a:pt x="15" y="283"/>
                  </a:lnTo>
                  <a:lnTo>
                    <a:pt x="3" y="244"/>
                  </a:lnTo>
                  <a:lnTo>
                    <a:pt x="0" y="202"/>
                  </a:lnTo>
                  <a:lnTo>
                    <a:pt x="3" y="163"/>
                  </a:lnTo>
                  <a:lnTo>
                    <a:pt x="15" y="123"/>
                  </a:lnTo>
                  <a:lnTo>
                    <a:pt x="34" y="89"/>
                  </a:lnTo>
                  <a:lnTo>
                    <a:pt x="60" y="58"/>
                  </a:lnTo>
                  <a:lnTo>
                    <a:pt x="89" y="34"/>
                  </a:lnTo>
                  <a:lnTo>
                    <a:pt x="123" y="15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4" name="组合 1543"/>
          <p:cNvGrpSpPr/>
          <p:nvPr/>
        </p:nvGrpSpPr>
        <p:grpSpPr>
          <a:xfrm>
            <a:off x="591078" y="4871487"/>
            <a:ext cx="648594" cy="651772"/>
            <a:chOff x="7074804" y="2375141"/>
            <a:chExt cx="496854" cy="499288"/>
          </a:xfrm>
        </p:grpSpPr>
        <p:sp>
          <p:nvSpPr>
            <p:cNvPr id="1486" name="Freeform 152"/>
            <p:cNvSpPr>
              <a:spLocks noEditPoints="1"/>
            </p:cNvSpPr>
            <p:nvPr/>
          </p:nvSpPr>
          <p:spPr bwMode="auto">
            <a:xfrm>
              <a:off x="7264777" y="2667407"/>
              <a:ext cx="116907" cy="119341"/>
            </a:xfrm>
            <a:custGeom>
              <a:avLst/>
              <a:gdLst>
                <a:gd name="T0" fmla="*/ 48 w 97"/>
                <a:gd name="T1" fmla="*/ 17 h 98"/>
                <a:gd name="T2" fmla="*/ 38 w 97"/>
                <a:gd name="T3" fmla="*/ 38 h 98"/>
                <a:gd name="T4" fmla="*/ 17 w 97"/>
                <a:gd name="T5" fmla="*/ 41 h 98"/>
                <a:gd name="T6" fmla="*/ 33 w 97"/>
                <a:gd name="T7" fmla="*/ 55 h 98"/>
                <a:gd name="T8" fmla="*/ 29 w 97"/>
                <a:gd name="T9" fmla="*/ 77 h 98"/>
                <a:gd name="T10" fmla="*/ 48 w 97"/>
                <a:gd name="T11" fmla="*/ 67 h 98"/>
                <a:gd name="T12" fmla="*/ 67 w 97"/>
                <a:gd name="T13" fmla="*/ 77 h 98"/>
                <a:gd name="T14" fmla="*/ 64 w 97"/>
                <a:gd name="T15" fmla="*/ 55 h 98"/>
                <a:gd name="T16" fmla="*/ 79 w 97"/>
                <a:gd name="T17" fmla="*/ 41 h 98"/>
                <a:gd name="T18" fmla="*/ 59 w 97"/>
                <a:gd name="T19" fmla="*/ 38 h 98"/>
                <a:gd name="T20" fmla="*/ 48 w 97"/>
                <a:gd name="T21" fmla="*/ 17 h 98"/>
                <a:gd name="T22" fmla="*/ 48 w 97"/>
                <a:gd name="T23" fmla="*/ 0 h 98"/>
                <a:gd name="T24" fmla="*/ 67 w 97"/>
                <a:gd name="T25" fmla="*/ 3 h 98"/>
                <a:gd name="T26" fmla="*/ 83 w 97"/>
                <a:gd name="T27" fmla="*/ 14 h 98"/>
                <a:gd name="T28" fmla="*/ 93 w 97"/>
                <a:gd name="T29" fmla="*/ 29 h 98"/>
                <a:gd name="T30" fmla="*/ 97 w 97"/>
                <a:gd name="T31" fmla="*/ 48 h 98"/>
                <a:gd name="T32" fmla="*/ 93 w 97"/>
                <a:gd name="T33" fmla="*/ 69 h 98"/>
                <a:gd name="T34" fmla="*/ 83 w 97"/>
                <a:gd name="T35" fmla="*/ 84 h 98"/>
                <a:gd name="T36" fmla="*/ 67 w 97"/>
                <a:gd name="T37" fmla="*/ 94 h 98"/>
                <a:gd name="T38" fmla="*/ 48 w 97"/>
                <a:gd name="T39" fmla="*/ 98 h 98"/>
                <a:gd name="T40" fmla="*/ 29 w 97"/>
                <a:gd name="T41" fmla="*/ 94 h 98"/>
                <a:gd name="T42" fmla="*/ 14 w 97"/>
                <a:gd name="T43" fmla="*/ 84 h 98"/>
                <a:gd name="T44" fmla="*/ 4 w 97"/>
                <a:gd name="T45" fmla="*/ 69 h 98"/>
                <a:gd name="T46" fmla="*/ 0 w 97"/>
                <a:gd name="T47" fmla="*/ 48 h 98"/>
                <a:gd name="T48" fmla="*/ 4 w 97"/>
                <a:gd name="T49" fmla="*/ 29 h 98"/>
                <a:gd name="T50" fmla="*/ 14 w 97"/>
                <a:gd name="T51" fmla="*/ 14 h 98"/>
                <a:gd name="T52" fmla="*/ 29 w 97"/>
                <a:gd name="T53" fmla="*/ 3 h 98"/>
                <a:gd name="T54" fmla="*/ 48 w 97"/>
                <a:gd name="T5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8">
                  <a:moveTo>
                    <a:pt x="48" y="17"/>
                  </a:moveTo>
                  <a:lnTo>
                    <a:pt x="38" y="38"/>
                  </a:lnTo>
                  <a:lnTo>
                    <a:pt x="17" y="41"/>
                  </a:lnTo>
                  <a:lnTo>
                    <a:pt x="33" y="55"/>
                  </a:lnTo>
                  <a:lnTo>
                    <a:pt x="29" y="77"/>
                  </a:lnTo>
                  <a:lnTo>
                    <a:pt x="48" y="67"/>
                  </a:lnTo>
                  <a:lnTo>
                    <a:pt x="67" y="77"/>
                  </a:lnTo>
                  <a:lnTo>
                    <a:pt x="64" y="55"/>
                  </a:lnTo>
                  <a:lnTo>
                    <a:pt x="79" y="41"/>
                  </a:lnTo>
                  <a:lnTo>
                    <a:pt x="59" y="38"/>
                  </a:lnTo>
                  <a:lnTo>
                    <a:pt x="48" y="17"/>
                  </a:lnTo>
                  <a:close/>
                  <a:moveTo>
                    <a:pt x="48" y="0"/>
                  </a:moveTo>
                  <a:lnTo>
                    <a:pt x="67" y="3"/>
                  </a:lnTo>
                  <a:lnTo>
                    <a:pt x="83" y="14"/>
                  </a:lnTo>
                  <a:lnTo>
                    <a:pt x="93" y="29"/>
                  </a:lnTo>
                  <a:lnTo>
                    <a:pt x="97" y="48"/>
                  </a:lnTo>
                  <a:lnTo>
                    <a:pt x="93" y="69"/>
                  </a:lnTo>
                  <a:lnTo>
                    <a:pt x="83" y="84"/>
                  </a:lnTo>
                  <a:lnTo>
                    <a:pt x="67" y="94"/>
                  </a:lnTo>
                  <a:lnTo>
                    <a:pt x="48" y="98"/>
                  </a:lnTo>
                  <a:lnTo>
                    <a:pt x="29" y="94"/>
                  </a:lnTo>
                  <a:lnTo>
                    <a:pt x="14" y="84"/>
                  </a:lnTo>
                  <a:lnTo>
                    <a:pt x="4" y="69"/>
                  </a:lnTo>
                  <a:lnTo>
                    <a:pt x="0" y="48"/>
                  </a:lnTo>
                  <a:lnTo>
                    <a:pt x="4" y="29"/>
                  </a:lnTo>
                  <a:lnTo>
                    <a:pt x="14" y="14"/>
                  </a:lnTo>
                  <a:lnTo>
                    <a:pt x="29" y="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153"/>
            <p:cNvSpPr>
              <a:spLocks/>
            </p:cNvSpPr>
            <p:nvPr/>
          </p:nvSpPr>
          <p:spPr bwMode="auto">
            <a:xfrm>
              <a:off x="7230679" y="2504226"/>
              <a:ext cx="187539" cy="133955"/>
            </a:xfrm>
            <a:custGeom>
              <a:avLst/>
              <a:gdLst>
                <a:gd name="T0" fmla="*/ 0 w 153"/>
                <a:gd name="T1" fmla="*/ 0 h 110"/>
                <a:gd name="T2" fmla="*/ 153 w 153"/>
                <a:gd name="T3" fmla="*/ 0 h 110"/>
                <a:gd name="T4" fmla="*/ 82 w 153"/>
                <a:gd name="T5" fmla="*/ 110 h 110"/>
                <a:gd name="T6" fmla="*/ 75 w 153"/>
                <a:gd name="T7" fmla="*/ 108 h 110"/>
                <a:gd name="T8" fmla="*/ 70 w 153"/>
                <a:gd name="T9" fmla="*/ 110 h 110"/>
                <a:gd name="T10" fmla="*/ 0 w 15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10">
                  <a:moveTo>
                    <a:pt x="0" y="0"/>
                  </a:moveTo>
                  <a:lnTo>
                    <a:pt x="153" y="0"/>
                  </a:lnTo>
                  <a:lnTo>
                    <a:pt x="82" y="110"/>
                  </a:lnTo>
                  <a:lnTo>
                    <a:pt x="75" y="108"/>
                  </a:lnTo>
                  <a:lnTo>
                    <a:pt x="70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154"/>
            <p:cNvSpPr>
              <a:spLocks noEditPoints="1"/>
            </p:cNvSpPr>
            <p:nvPr/>
          </p:nvSpPr>
          <p:spPr bwMode="auto">
            <a:xfrm>
              <a:off x="7074804" y="2375141"/>
              <a:ext cx="496854" cy="499288"/>
            </a:xfrm>
            <a:custGeom>
              <a:avLst/>
              <a:gdLst>
                <a:gd name="T0" fmla="*/ 100 w 409"/>
                <a:gd name="T1" fmla="*/ 60 h 409"/>
                <a:gd name="T2" fmla="*/ 75 w 409"/>
                <a:gd name="T3" fmla="*/ 101 h 409"/>
                <a:gd name="T4" fmla="*/ 158 w 409"/>
                <a:gd name="T5" fmla="*/ 230 h 409"/>
                <a:gd name="T6" fmla="*/ 144 w 409"/>
                <a:gd name="T7" fmla="*/ 246 h 409"/>
                <a:gd name="T8" fmla="*/ 134 w 409"/>
                <a:gd name="T9" fmla="*/ 266 h 409"/>
                <a:gd name="T10" fmla="*/ 130 w 409"/>
                <a:gd name="T11" fmla="*/ 287 h 409"/>
                <a:gd name="T12" fmla="*/ 134 w 409"/>
                <a:gd name="T13" fmla="*/ 311 h 409"/>
                <a:gd name="T14" fmla="*/ 144 w 409"/>
                <a:gd name="T15" fmla="*/ 332 h 409"/>
                <a:gd name="T16" fmla="*/ 161 w 409"/>
                <a:gd name="T17" fmla="*/ 347 h 409"/>
                <a:gd name="T18" fmla="*/ 182 w 409"/>
                <a:gd name="T19" fmla="*/ 357 h 409"/>
                <a:gd name="T20" fmla="*/ 204 w 409"/>
                <a:gd name="T21" fmla="*/ 361 h 409"/>
                <a:gd name="T22" fmla="*/ 228 w 409"/>
                <a:gd name="T23" fmla="*/ 357 h 409"/>
                <a:gd name="T24" fmla="*/ 247 w 409"/>
                <a:gd name="T25" fmla="*/ 347 h 409"/>
                <a:gd name="T26" fmla="*/ 265 w 409"/>
                <a:gd name="T27" fmla="*/ 332 h 409"/>
                <a:gd name="T28" fmla="*/ 275 w 409"/>
                <a:gd name="T29" fmla="*/ 311 h 409"/>
                <a:gd name="T30" fmla="*/ 278 w 409"/>
                <a:gd name="T31" fmla="*/ 287 h 409"/>
                <a:gd name="T32" fmla="*/ 275 w 409"/>
                <a:gd name="T33" fmla="*/ 266 h 409"/>
                <a:gd name="T34" fmla="*/ 266 w 409"/>
                <a:gd name="T35" fmla="*/ 246 h 409"/>
                <a:gd name="T36" fmla="*/ 251 w 409"/>
                <a:gd name="T37" fmla="*/ 230 h 409"/>
                <a:gd name="T38" fmla="*/ 335 w 409"/>
                <a:gd name="T39" fmla="*/ 101 h 409"/>
                <a:gd name="T40" fmla="*/ 309 w 409"/>
                <a:gd name="T41" fmla="*/ 60 h 409"/>
                <a:gd name="T42" fmla="*/ 100 w 409"/>
                <a:gd name="T43" fmla="*/ 60 h 409"/>
                <a:gd name="T44" fmla="*/ 204 w 409"/>
                <a:gd name="T45" fmla="*/ 0 h 409"/>
                <a:gd name="T46" fmla="*/ 246 w 409"/>
                <a:gd name="T47" fmla="*/ 5 h 409"/>
                <a:gd name="T48" fmla="*/ 283 w 409"/>
                <a:gd name="T49" fmla="*/ 17 h 409"/>
                <a:gd name="T50" fmla="*/ 320 w 409"/>
                <a:gd name="T51" fmla="*/ 36 h 409"/>
                <a:gd name="T52" fmla="*/ 349 w 409"/>
                <a:gd name="T53" fmla="*/ 60 h 409"/>
                <a:gd name="T54" fmla="*/ 375 w 409"/>
                <a:gd name="T55" fmla="*/ 91 h 409"/>
                <a:gd name="T56" fmla="*/ 393 w 409"/>
                <a:gd name="T57" fmla="*/ 125 h 409"/>
                <a:gd name="T58" fmla="*/ 405 w 409"/>
                <a:gd name="T59" fmla="*/ 163 h 409"/>
                <a:gd name="T60" fmla="*/ 409 w 409"/>
                <a:gd name="T61" fmla="*/ 204 h 409"/>
                <a:gd name="T62" fmla="*/ 405 w 409"/>
                <a:gd name="T63" fmla="*/ 246 h 409"/>
                <a:gd name="T64" fmla="*/ 393 w 409"/>
                <a:gd name="T65" fmla="*/ 285 h 409"/>
                <a:gd name="T66" fmla="*/ 375 w 409"/>
                <a:gd name="T67" fmla="*/ 320 h 409"/>
                <a:gd name="T68" fmla="*/ 349 w 409"/>
                <a:gd name="T69" fmla="*/ 351 h 409"/>
                <a:gd name="T70" fmla="*/ 320 w 409"/>
                <a:gd name="T71" fmla="*/ 375 h 409"/>
                <a:gd name="T72" fmla="*/ 283 w 409"/>
                <a:gd name="T73" fmla="*/ 394 h 409"/>
                <a:gd name="T74" fmla="*/ 246 w 409"/>
                <a:gd name="T75" fmla="*/ 406 h 409"/>
                <a:gd name="T76" fmla="*/ 204 w 409"/>
                <a:gd name="T77" fmla="*/ 409 h 409"/>
                <a:gd name="T78" fmla="*/ 163 w 409"/>
                <a:gd name="T79" fmla="*/ 406 h 409"/>
                <a:gd name="T80" fmla="*/ 125 w 409"/>
                <a:gd name="T81" fmla="*/ 394 h 409"/>
                <a:gd name="T82" fmla="*/ 91 w 409"/>
                <a:gd name="T83" fmla="*/ 375 h 409"/>
                <a:gd name="T84" fmla="*/ 60 w 409"/>
                <a:gd name="T85" fmla="*/ 351 h 409"/>
                <a:gd name="T86" fmla="*/ 34 w 409"/>
                <a:gd name="T87" fmla="*/ 320 h 409"/>
                <a:gd name="T88" fmla="*/ 15 w 409"/>
                <a:gd name="T89" fmla="*/ 285 h 409"/>
                <a:gd name="T90" fmla="*/ 5 w 409"/>
                <a:gd name="T91" fmla="*/ 246 h 409"/>
                <a:gd name="T92" fmla="*/ 0 w 409"/>
                <a:gd name="T93" fmla="*/ 204 h 409"/>
                <a:gd name="T94" fmla="*/ 5 w 409"/>
                <a:gd name="T95" fmla="*/ 163 h 409"/>
                <a:gd name="T96" fmla="*/ 15 w 409"/>
                <a:gd name="T97" fmla="*/ 125 h 409"/>
                <a:gd name="T98" fmla="*/ 34 w 409"/>
                <a:gd name="T99" fmla="*/ 91 h 409"/>
                <a:gd name="T100" fmla="*/ 60 w 409"/>
                <a:gd name="T101" fmla="*/ 60 h 409"/>
                <a:gd name="T102" fmla="*/ 91 w 409"/>
                <a:gd name="T103" fmla="*/ 36 h 409"/>
                <a:gd name="T104" fmla="*/ 125 w 409"/>
                <a:gd name="T105" fmla="*/ 17 h 409"/>
                <a:gd name="T106" fmla="*/ 163 w 409"/>
                <a:gd name="T107" fmla="*/ 5 h 409"/>
                <a:gd name="T108" fmla="*/ 204 w 409"/>
                <a:gd name="T109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" h="409">
                  <a:moveTo>
                    <a:pt x="100" y="60"/>
                  </a:moveTo>
                  <a:lnTo>
                    <a:pt x="75" y="101"/>
                  </a:lnTo>
                  <a:lnTo>
                    <a:pt x="158" y="230"/>
                  </a:lnTo>
                  <a:lnTo>
                    <a:pt x="144" y="246"/>
                  </a:lnTo>
                  <a:lnTo>
                    <a:pt x="134" y="266"/>
                  </a:lnTo>
                  <a:lnTo>
                    <a:pt x="130" y="287"/>
                  </a:lnTo>
                  <a:lnTo>
                    <a:pt x="134" y="311"/>
                  </a:lnTo>
                  <a:lnTo>
                    <a:pt x="144" y="332"/>
                  </a:lnTo>
                  <a:lnTo>
                    <a:pt x="161" y="347"/>
                  </a:lnTo>
                  <a:lnTo>
                    <a:pt x="182" y="357"/>
                  </a:lnTo>
                  <a:lnTo>
                    <a:pt x="204" y="361"/>
                  </a:lnTo>
                  <a:lnTo>
                    <a:pt x="228" y="357"/>
                  </a:lnTo>
                  <a:lnTo>
                    <a:pt x="247" y="347"/>
                  </a:lnTo>
                  <a:lnTo>
                    <a:pt x="265" y="332"/>
                  </a:lnTo>
                  <a:lnTo>
                    <a:pt x="275" y="311"/>
                  </a:lnTo>
                  <a:lnTo>
                    <a:pt x="278" y="287"/>
                  </a:lnTo>
                  <a:lnTo>
                    <a:pt x="275" y="266"/>
                  </a:lnTo>
                  <a:lnTo>
                    <a:pt x="266" y="246"/>
                  </a:lnTo>
                  <a:lnTo>
                    <a:pt x="251" y="230"/>
                  </a:lnTo>
                  <a:lnTo>
                    <a:pt x="335" y="101"/>
                  </a:lnTo>
                  <a:lnTo>
                    <a:pt x="309" y="60"/>
                  </a:lnTo>
                  <a:lnTo>
                    <a:pt x="100" y="60"/>
                  </a:lnTo>
                  <a:close/>
                  <a:moveTo>
                    <a:pt x="204" y="0"/>
                  </a:moveTo>
                  <a:lnTo>
                    <a:pt x="246" y="5"/>
                  </a:lnTo>
                  <a:lnTo>
                    <a:pt x="283" y="17"/>
                  </a:lnTo>
                  <a:lnTo>
                    <a:pt x="320" y="36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3" y="125"/>
                  </a:lnTo>
                  <a:lnTo>
                    <a:pt x="405" y="163"/>
                  </a:lnTo>
                  <a:lnTo>
                    <a:pt x="409" y="204"/>
                  </a:lnTo>
                  <a:lnTo>
                    <a:pt x="405" y="246"/>
                  </a:lnTo>
                  <a:lnTo>
                    <a:pt x="393" y="285"/>
                  </a:lnTo>
                  <a:lnTo>
                    <a:pt x="375" y="320"/>
                  </a:lnTo>
                  <a:lnTo>
                    <a:pt x="349" y="351"/>
                  </a:lnTo>
                  <a:lnTo>
                    <a:pt x="320" y="375"/>
                  </a:lnTo>
                  <a:lnTo>
                    <a:pt x="283" y="394"/>
                  </a:lnTo>
                  <a:lnTo>
                    <a:pt x="246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91" y="375"/>
                  </a:lnTo>
                  <a:lnTo>
                    <a:pt x="60" y="351"/>
                  </a:lnTo>
                  <a:lnTo>
                    <a:pt x="34" y="320"/>
                  </a:lnTo>
                  <a:lnTo>
                    <a:pt x="15" y="285"/>
                  </a:lnTo>
                  <a:lnTo>
                    <a:pt x="5" y="246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5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91" y="36"/>
                  </a:lnTo>
                  <a:lnTo>
                    <a:pt x="125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6" name="组合 1545"/>
          <p:cNvGrpSpPr/>
          <p:nvPr/>
        </p:nvGrpSpPr>
        <p:grpSpPr>
          <a:xfrm>
            <a:off x="2140964" y="4897799"/>
            <a:ext cx="651774" cy="651772"/>
            <a:chOff x="7652031" y="2362964"/>
            <a:chExt cx="499290" cy="499288"/>
          </a:xfrm>
        </p:grpSpPr>
        <p:sp>
          <p:nvSpPr>
            <p:cNvPr id="1491" name="Freeform 157"/>
            <p:cNvSpPr>
              <a:spLocks noEditPoints="1"/>
            </p:cNvSpPr>
            <p:nvPr/>
          </p:nvSpPr>
          <p:spPr bwMode="auto">
            <a:xfrm>
              <a:off x="7766502" y="2479870"/>
              <a:ext cx="267911" cy="267911"/>
            </a:xfrm>
            <a:custGeom>
              <a:avLst/>
              <a:gdLst>
                <a:gd name="T0" fmla="*/ 103 w 222"/>
                <a:gd name="T1" fmla="*/ 217 h 222"/>
                <a:gd name="T2" fmla="*/ 112 w 222"/>
                <a:gd name="T3" fmla="*/ 201 h 222"/>
                <a:gd name="T4" fmla="*/ 201 w 222"/>
                <a:gd name="T5" fmla="*/ 107 h 222"/>
                <a:gd name="T6" fmla="*/ 217 w 222"/>
                <a:gd name="T7" fmla="*/ 114 h 222"/>
                <a:gd name="T8" fmla="*/ 201 w 222"/>
                <a:gd name="T9" fmla="*/ 107 h 222"/>
                <a:gd name="T10" fmla="*/ 3 w 222"/>
                <a:gd name="T11" fmla="*/ 114 h 222"/>
                <a:gd name="T12" fmla="*/ 19 w 222"/>
                <a:gd name="T13" fmla="*/ 107 h 222"/>
                <a:gd name="T14" fmla="*/ 79 w 222"/>
                <a:gd name="T15" fmla="*/ 17 h 222"/>
                <a:gd name="T16" fmla="*/ 77 w 222"/>
                <a:gd name="T17" fmla="*/ 31 h 222"/>
                <a:gd name="T18" fmla="*/ 76 w 222"/>
                <a:gd name="T19" fmla="*/ 65 h 222"/>
                <a:gd name="T20" fmla="*/ 74 w 222"/>
                <a:gd name="T21" fmla="*/ 105 h 222"/>
                <a:gd name="T22" fmla="*/ 77 w 222"/>
                <a:gd name="T23" fmla="*/ 122 h 222"/>
                <a:gd name="T24" fmla="*/ 91 w 222"/>
                <a:gd name="T25" fmla="*/ 145 h 222"/>
                <a:gd name="T26" fmla="*/ 113 w 222"/>
                <a:gd name="T27" fmla="*/ 170 h 222"/>
                <a:gd name="T28" fmla="*/ 134 w 222"/>
                <a:gd name="T29" fmla="*/ 194 h 222"/>
                <a:gd name="T30" fmla="*/ 143 w 222"/>
                <a:gd name="T31" fmla="*/ 203 h 222"/>
                <a:gd name="T32" fmla="*/ 144 w 222"/>
                <a:gd name="T33" fmla="*/ 189 h 222"/>
                <a:gd name="T34" fmla="*/ 146 w 222"/>
                <a:gd name="T35" fmla="*/ 155 h 222"/>
                <a:gd name="T36" fmla="*/ 148 w 222"/>
                <a:gd name="T37" fmla="*/ 115 h 222"/>
                <a:gd name="T38" fmla="*/ 144 w 222"/>
                <a:gd name="T39" fmla="*/ 100 h 222"/>
                <a:gd name="T40" fmla="*/ 132 w 222"/>
                <a:gd name="T41" fmla="*/ 77 h 222"/>
                <a:gd name="T42" fmla="*/ 110 w 222"/>
                <a:gd name="T43" fmla="*/ 50 h 222"/>
                <a:gd name="T44" fmla="*/ 89 w 222"/>
                <a:gd name="T45" fmla="*/ 28 h 222"/>
                <a:gd name="T46" fmla="*/ 79 w 222"/>
                <a:gd name="T47" fmla="*/ 17 h 222"/>
                <a:gd name="T48" fmla="*/ 103 w 222"/>
                <a:gd name="T49" fmla="*/ 19 h 222"/>
                <a:gd name="T50" fmla="*/ 112 w 222"/>
                <a:gd name="T51" fmla="*/ 4 h 222"/>
                <a:gd name="T52" fmla="*/ 110 w 222"/>
                <a:gd name="T53" fmla="*/ 0 h 222"/>
                <a:gd name="T54" fmla="*/ 110 w 222"/>
                <a:gd name="T55" fmla="*/ 0 h 222"/>
                <a:gd name="T56" fmla="*/ 139 w 222"/>
                <a:gd name="T57" fmla="*/ 5 h 222"/>
                <a:gd name="T58" fmla="*/ 189 w 222"/>
                <a:gd name="T59" fmla="*/ 33 h 222"/>
                <a:gd name="T60" fmla="*/ 217 w 222"/>
                <a:gd name="T61" fmla="*/ 81 h 222"/>
                <a:gd name="T62" fmla="*/ 217 w 222"/>
                <a:gd name="T63" fmla="*/ 141 h 222"/>
                <a:gd name="T64" fmla="*/ 189 w 222"/>
                <a:gd name="T65" fmla="*/ 189 h 222"/>
                <a:gd name="T66" fmla="*/ 139 w 222"/>
                <a:gd name="T67" fmla="*/ 217 h 222"/>
                <a:gd name="T68" fmla="*/ 110 w 222"/>
                <a:gd name="T69" fmla="*/ 222 h 222"/>
                <a:gd name="T70" fmla="*/ 110 w 222"/>
                <a:gd name="T71" fmla="*/ 222 h 222"/>
                <a:gd name="T72" fmla="*/ 81 w 222"/>
                <a:gd name="T73" fmla="*/ 217 h 222"/>
                <a:gd name="T74" fmla="*/ 33 w 222"/>
                <a:gd name="T75" fmla="*/ 189 h 222"/>
                <a:gd name="T76" fmla="*/ 3 w 222"/>
                <a:gd name="T77" fmla="*/ 141 h 222"/>
                <a:gd name="T78" fmla="*/ 3 w 222"/>
                <a:gd name="T79" fmla="*/ 81 h 222"/>
                <a:gd name="T80" fmla="*/ 33 w 222"/>
                <a:gd name="T81" fmla="*/ 33 h 222"/>
                <a:gd name="T82" fmla="*/ 81 w 222"/>
                <a:gd name="T83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" h="222">
                  <a:moveTo>
                    <a:pt x="103" y="201"/>
                  </a:moveTo>
                  <a:lnTo>
                    <a:pt x="103" y="217"/>
                  </a:lnTo>
                  <a:lnTo>
                    <a:pt x="112" y="217"/>
                  </a:lnTo>
                  <a:lnTo>
                    <a:pt x="112" y="201"/>
                  </a:lnTo>
                  <a:lnTo>
                    <a:pt x="103" y="201"/>
                  </a:lnTo>
                  <a:close/>
                  <a:moveTo>
                    <a:pt x="201" y="107"/>
                  </a:moveTo>
                  <a:lnTo>
                    <a:pt x="201" y="114"/>
                  </a:lnTo>
                  <a:lnTo>
                    <a:pt x="217" y="114"/>
                  </a:lnTo>
                  <a:lnTo>
                    <a:pt x="217" y="107"/>
                  </a:lnTo>
                  <a:lnTo>
                    <a:pt x="201" y="107"/>
                  </a:lnTo>
                  <a:close/>
                  <a:moveTo>
                    <a:pt x="3" y="107"/>
                  </a:moveTo>
                  <a:lnTo>
                    <a:pt x="3" y="114"/>
                  </a:lnTo>
                  <a:lnTo>
                    <a:pt x="19" y="114"/>
                  </a:lnTo>
                  <a:lnTo>
                    <a:pt x="19" y="107"/>
                  </a:lnTo>
                  <a:lnTo>
                    <a:pt x="3" y="107"/>
                  </a:lnTo>
                  <a:close/>
                  <a:moveTo>
                    <a:pt x="79" y="17"/>
                  </a:moveTo>
                  <a:lnTo>
                    <a:pt x="79" y="21"/>
                  </a:lnTo>
                  <a:lnTo>
                    <a:pt x="77" y="31"/>
                  </a:lnTo>
                  <a:lnTo>
                    <a:pt x="77" y="47"/>
                  </a:lnTo>
                  <a:lnTo>
                    <a:pt x="76" y="65"/>
                  </a:lnTo>
                  <a:lnTo>
                    <a:pt x="74" y="83"/>
                  </a:lnTo>
                  <a:lnTo>
                    <a:pt x="74" y="105"/>
                  </a:lnTo>
                  <a:lnTo>
                    <a:pt x="77" y="120"/>
                  </a:lnTo>
                  <a:lnTo>
                    <a:pt x="77" y="122"/>
                  </a:lnTo>
                  <a:lnTo>
                    <a:pt x="83" y="132"/>
                  </a:lnTo>
                  <a:lnTo>
                    <a:pt x="91" y="145"/>
                  </a:lnTo>
                  <a:lnTo>
                    <a:pt x="101" y="157"/>
                  </a:lnTo>
                  <a:lnTo>
                    <a:pt x="113" y="170"/>
                  </a:lnTo>
                  <a:lnTo>
                    <a:pt x="124" y="184"/>
                  </a:lnTo>
                  <a:lnTo>
                    <a:pt x="134" y="194"/>
                  </a:lnTo>
                  <a:lnTo>
                    <a:pt x="141" y="201"/>
                  </a:lnTo>
                  <a:lnTo>
                    <a:pt x="143" y="203"/>
                  </a:lnTo>
                  <a:lnTo>
                    <a:pt x="143" y="200"/>
                  </a:lnTo>
                  <a:lnTo>
                    <a:pt x="144" y="189"/>
                  </a:lnTo>
                  <a:lnTo>
                    <a:pt x="146" y="174"/>
                  </a:lnTo>
                  <a:lnTo>
                    <a:pt x="146" y="155"/>
                  </a:lnTo>
                  <a:lnTo>
                    <a:pt x="148" y="136"/>
                  </a:lnTo>
                  <a:lnTo>
                    <a:pt x="148" y="115"/>
                  </a:lnTo>
                  <a:lnTo>
                    <a:pt x="146" y="100"/>
                  </a:lnTo>
                  <a:lnTo>
                    <a:pt x="144" y="100"/>
                  </a:lnTo>
                  <a:lnTo>
                    <a:pt x="141" y="90"/>
                  </a:lnTo>
                  <a:lnTo>
                    <a:pt x="132" y="77"/>
                  </a:lnTo>
                  <a:lnTo>
                    <a:pt x="120" y="64"/>
                  </a:lnTo>
                  <a:lnTo>
                    <a:pt x="110" y="50"/>
                  </a:lnTo>
                  <a:lnTo>
                    <a:pt x="98" y="38"/>
                  </a:lnTo>
                  <a:lnTo>
                    <a:pt x="89" y="28"/>
                  </a:lnTo>
                  <a:lnTo>
                    <a:pt x="83" y="21"/>
                  </a:lnTo>
                  <a:lnTo>
                    <a:pt x="79" y="17"/>
                  </a:lnTo>
                  <a:close/>
                  <a:moveTo>
                    <a:pt x="103" y="4"/>
                  </a:moveTo>
                  <a:lnTo>
                    <a:pt x="103" y="19"/>
                  </a:lnTo>
                  <a:lnTo>
                    <a:pt x="112" y="19"/>
                  </a:lnTo>
                  <a:lnTo>
                    <a:pt x="112" y="4"/>
                  </a:lnTo>
                  <a:lnTo>
                    <a:pt x="103" y="4"/>
                  </a:lnTo>
                  <a:close/>
                  <a:moveTo>
                    <a:pt x="110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9" y="5"/>
                  </a:lnTo>
                  <a:lnTo>
                    <a:pt x="167" y="16"/>
                  </a:lnTo>
                  <a:lnTo>
                    <a:pt x="189" y="33"/>
                  </a:lnTo>
                  <a:lnTo>
                    <a:pt x="206" y="55"/>
                  </a:lnTo>
                  <a:lnTo>
                    <a:pt x="217" y="81"/>
                  </a:lnTo>
                  <a:lnTo>
                    <a:pt x="222" y="112"/>
                  </a:lnTo>
                  <a:lnTo>
                    <a:pt x="217" y="141"/>
                  </a:lnTo>
                  <a:lnTo>
                    <a:pt x="206" y="167"/>
                  </a:lnTo>
                  <a:lnTo>
                    <a:pt x="189" y="189"/>
                  </a:lnTo>
                  <a:lnTo>
                    <a:pt x="167" y="206"/>
                  </a:lnTo>
                  <a:lnTo>
                    <a:pt x="139" y="217"/>
                  </a:lnTo>
                  <a:lnTo>
                    <a:pt x="110" y="222"/>
                  </a:lnTo>
                  <a:lnTo>
                    <a:pt x="110" y="222"/>
                  </a:lnTo>
                  <a:lnTo>
                    <a:pt x="110" y="222"/>
                  </a:lnTo>
                  <a:lnTo>
                    <a:pt x="110" y="222"/>
                  </a:lnTo>
                  <a:lnTo>
                    <a:pt x="110" y="222"/>
                  </a:lnTo>
                  <a:lnTo>
                    <a:pt x="81" y="217"/>
                  </a:lnTo>
                  <a:lnTo>
                    <a:pt x="55" y="206"/>
                  </a:lnTo>
                  <a:lnTo>
                    <a:pt x="33" y="189"/>
                  </a:lnTo>
                  <a:lnTo>
                    <a:pt x="16" y="167"/>
                  </a:lnTo>
                  <a:lnTo>
                    <a:pt x="3" y="141"/>
                  </a:lnTo>
                  <a:lnTo>
                    <a:pt x="0" y="112"/>
                  </a:lnTo>
                  <a:lnTo>
                    <a:pt x="3" y="81"/>
                  </a:lnTo>
                  <a:lnTo>
                    <a:pt x="16" y="55"/>
                  </a:lnTo>
                  <a:lnTo>
                    <a:pt x="33" y="33"/>
                  </a:lnTo>
                  <a:lnTo>
                    <a:pt x="55" y="16"/>
                  </a:lnTo>
                  <a:lnTo>
                    <a:pt x="81" y="5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158"/>
            <p:cNvSpPr>
              <a:spLocks/>
            </p:cNvSpPr>
            <p:nvPr/>
          </p:nvSpPr>
          <p:spPr bwMode="auto">
            <a:xfrm>
              <a:off x="7878537" y="2591906"/>
              <a:ext cx="43840" cy="43840"/>
            </a:xfrm>
            <a:custGeom>
              <a:avLst/>
              <a:gdLst>
                <a:gd name="T0" fmla="*/ 19 w 36"/>
                <a:gd name="T1" fmla="*/ 0 h 36"/>
                <a:gd name="T2" fmla="*/ 24 w 36"/>
                <a:gd name="T3" fmla="*/ 0 h 36"/>
                <a:gd name="T4" fmla="*/ 29 w 36"/>
                <a:gd name="T5" fmla="*/ 3 h 36"/>
                <a:gd name="T6" fmla="*/ 33 w 36"/>
                <a:gd name="T7" fmla="*/ 7 h 36"/>
                <a:gd name="T8" fmla="*/ 34 w 36"/>
                <a:gd name="T9" fmla="*/ 12 h 36"/>
                <a:gd name="T10" fmla="*/ 36 w 36"/>
                <a:gd name="T11" fmla="*/ 12 h 36"/>
                <a:gd name="T12" fmla="*/ 36 w 36"/>
                <a:gd name="T13" fmla="*/ 17 h 36"/>
                <a:gd name="T14" fmla="*/ 36 w 36"/>
                <a:gd name="T15" fmla="*/ 22 h 36"/>
                <a:gd name="T16" fmla="*/ 33 w 36"/>
                <a:gd name="T17" fmla="*/ 27 h 36"/>
                <a:gd name="T18" fmla="*/ 29 w 36"/>
                <a:gd name="T19" fmla="*/ 31 h 36"/>
                <a:gd name="T20" fmla="*/ 24 w 36"/>
                <a:gd name="T21" fmla="*/ 34 h 36"/>
                <a:gd name="T22" fmla="*/ 19 w 36"/>
                <a:gd name="T23" fmla="*/ 36 h 36"/>
                <a:gd name="T24" fmla="*/ 14 w 36"/>
                <a:gd name="T25" fmla="*/ 34 h 36"/>
                <a:gd name="T26" fmla="*/ 8 w 36"/>
                <a:gd name="T27" fmla="*/ 33 h 36"/>
                <a:gd name="T28" fmla="*/ 3 w 36"/>
                <a:gd name="T29" fmla="*/ 29 h 36"/>
                <a:gd name="T30" fmla="*/ 2 w 36"/>
                <a:gd name="T31" fmla="*/ 24 h 36"/>
                <a:gd name="T32" fmla="*/ 2 w 36"/>
                <a:gd name="T33" fmla="*/ 22 h 36"/>
                <a:gd name="T34" fmla="*/ 0 w 36"/>
                <a:gd name="T35" fmla="*/ 17 h 36"/>
                <a:gd name="T36" fmla="*/ 2 w 36"/>
                <a:gd name="T37" fmla="*/ 12 h 36"/>
                <a:gd name="T38" fmla="*/ 3 w 36"/>
                <a:gd name="T39" fmla="*/ 7 h 36"/>
                <a:gd name="T40" fmla="*/ 8 w 36"/>
                <a:gd name="T41" fmla="*/ 3 h 36"/>
                <a:gd name="T42" fmla="*/ 12 w 36"/>
                <a:gd name="T43" fmla="*/ 0 h 36"/>
                <a:gd name="T44" fmla="*/ 19 w 36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36">
                  <a:moveTo>
                    <a:pt x="19" y="0"/>
                  </a:moveTo>
                  <a:lnTo>
                    <a:pt x="24" y="0"/>
                  </a:lnTo>
                  <a:lnTo>
                    <a:pt x="29" y="3"/>
                  </a:lnTo>
                  <a:lnTo>
                    <a:pt x="33" y="7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7"/>
                  </a:lnTo>
                  <a:lnTo>
                    <a:pt x="36" y="22"/>
                  </a:lnTo>
                  <a:lnTo>
                    <a:pt x="33" y="27"/>
                  </a:lnTo>
                  <a:lnTo>
                    <a:pt x="29" y="31"/>
                  </a:lnTo>
                  <a:lnTo>
                    <a:pt x="24" y="34"/>
                  </a:lnTo>
                  <a:lnTo>
                    <a:pt x="19" y="36"/>
                  </a:lnTo>
                  <a:lnTo>
                    <a:pt x="14" y="34"/>
                  </a:lnTo>
                  <a:lnTo>
                    <a:pt x="8" y="33"/>
                  </a:lnTo>
                  <a:lnTo>
                    <a:pt x="3" y="29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7"/>
                  </a:lnTo>
                  <a:lnTo>
                    <a:pt x="8" y="3"/>
                  </a:lnTo>
                  <a:lnTo>
                    <a:pt x="1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159"/>
            <p:cNvSpPr>
              <a:spLocks noEditPoints="1"/>
            </p:cNvSpPr>
            <p:nvPr/>
          </p:nvSpPr>
          <p:spPr bwMode="auto">
            <a:xfrm>
              <a:off x="7652031" y="2362964"/>
              <a:ext cx="499290" cy="499288"/>
            </a:xfrm>
            <a:custGeom>
              <a:avLst/>
              <a:gdLst>
                <a:gd name="T0" fmla="*/ 179 w 409"/>
                <a:gd name="T1" fmla="*/ 74 h 409"/>
                <a:gd name="T2" fmla="*/ 131 w 409"/>
                <a:gd name="T3" fmla="*/ 92 h 409"/>
                <a:gd name="T4" fmla="*/ 90 w 409"/>
                <a:gd name="T5" fmla="*/ 134 h 409"/>
                <a:gd name="T6" fmla="*/ 71 w 409"/>
                <a:gd name="T7" fmla="*/ 190 h 409"/>
                <a:gd name="T8" fmla="*/ 78 w 409"/>
                <a:gd name="T9" fmla="*/ 249 h 409"/>
                <a:gd name="T10" fmla="*/ 110 w 409"/>
                <a:gd name="T11" fmla="*/ 299 h 409"/>
                <a:gd name="T12" fmla="*/ 153 w 409"/>
                <a:gd name="T13" fmla="*/ 328 h 409"/>
                <a:gd name="T14" fmla="*/ 203 w 409"/>
                <a:gd name="T15" fmla="*/ 338 h 409"/>
                <a:gd name="T16" fmla="*/ 255 w 409"/>
                <a:gd name="T17" fmla="*/ 330 h 409"/>
                <a:gd name="T18" fmla="*/ 299 w 409"/>
                <a:gd name="T19" fmla="*/ 299 h 409"/>
                <a:gd name="T20" fmla="*/ 330 w 409"/>
                <a:gd name="T21" fmla="*/ 249 h 409"/>
                <a:gd name="T22" fmla="*/ 337 w 409"/>
                <a:gd name="T23" fmla="*/ 190 h 409"/>
                <a:gd name="T24" fmla="*/ 318 w 409"/>
                <a:gd name="T25" fmla="*/ 134 h 409"/>
                <a:gd name="T26" fmla="*/ 277 w 409"/>
                <a:gd name="T27" fmla="*/ 92 h 409"/>
                <a:gd name="T28" fmla="*/ 229 w 409"/>
                <a:gd name="T29" fmla="*/ 74 h 409"/>
                <a:gd name="T30" fmla="*/ 205 w 409"/>
                <a:gd name="T31" fmla="*/ 0 h 409"/>
                <a:gd name="T32" fmla="*/ 284 w 409"/>
                <a:gd name="T33" fmla="*/ 17 h 409"/>
                <a:gd name="T34" fmla="*/ 349 w 409"/>
                <a:gd name="T35" fmla="*/ 60 h 409"/>
                <a:gd name="T36" fmla="*/ 392 w 409"/>
                <a:gd name="T37" fmla="*/ 125 h 409"/>
                <a:gd name="T38" fmla="*/ 409 w 409"/>
                <a:gd name="T39" fmla="*/ 204 h 409"/>
                <a:gd name="T40" fmla="*/ 392 w 409"/>
                <a:gd name="T41" fmla="*/ 285 h 409"/>
                <a:gd name="T42" fmla="*/ 349 w 409"/>
                <a:gd name="T43" fmla="*/ 349 h 409"/>
                <a:gd name="T44" fmla="*/ 284 w 409"/>
                <a:gd name="T45" fmla="*/ 393 h 409"/>
                <a:gd name="T46" fmla="*/ 205 w 409"/>
                <a:gd name="T47" fmla="*/ 409 h 409"/>
                <a:gd name="T48" fmla="*/ 124 w 409"/>
                <a:gd name="T49" fmla="*/ 393 h 409"/>
                <a:gd name="T50" fmla="*/ 60 w 409"/>
                <a:gd name="T51" fmla="*/ 349 h 409"/>
                <a:gd name="T52" fmla="*/ 16 w 409"/>
                <a:gd name="T53" fmla="*/ 285 h 409"/>
                <a:gd name="T54" fmla="*/ 0 w 409"/>
                <a:gd name="T55" fmla="*/ 204 h 409"/>
                <a:gd name="T56" fmla="*/ 16 w 409"/>
                <a:gd name="T57" fmla="*/ 125 h 409"/>
                <a:gd name="T58" fmla="*/ 60 w 409"/>
                <a:gd name="T59" fmla="*/ 60 h 409"/>
                <a:gd name="T60" fmla="*/ 124 w 409"/>
                <a:gd name="T61" fmla="*/ 17 h 409"/>
                <a:gd name="T62" fmla="*/ 205 w 409"/>
                <a:gd name="T6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9" h="409">
                  <a:moveTo>
                    <a:pt x="203" y="70"/>
                  </a:moveTo>
                  <a:lnTo>
                    <a:pt x="179" y="74"/>
                  </a:lnTo>
                  <a:lnTo>
                    <a:pt x="153" y="80"/>
                  </a:lnTo>
                  <a:lnTo>
                    <a:pt x="131" y="92"/>
                  </a:lnTo>
                  <a:lnTo>
                    <a:pt x="110" y="110"/>
                  </a:lnTo>
                  <a:lnTo>
                    <a:pt x="90" y="134"/>
                  </a:lnTo>
                  <a:lnTo>
                    <a:pt x="78" y="161"/>
                  </a:lnTo>
                  <a:lnTo>
                    <a:pt x="71" y="190"/>
                  </a:lnTo>
                  <a:lnTo>
                    <a:pt x="71" y="220"/>
                  </a:lnTo>
                  <a:lnTo>
                    <a:pt x="78" y="249"/>
                  </a:lnTo>
                  <a:lnTo>
                    <a:pt x="90" y="275"/>
                  </a:lnTo>
                  <a:lnTo>
                    <a:pt x="110" y="299"/>
                  </a:lnTo>
                  <a:lnTo>
                    <a:pt x="131" y="316"/>
                  </a:lnTo>
                  <a:lnTo>
                    <a:pt x="153" y="328"/>
                  </a:lnTo>
                  <a:lnTo>
                    <a:pt x="179" y="336"/>
                  </a:lnTo>
                  <a:lnTo>
                    <a:pt x="203" y="338"/>
                  </a:lnTo>
                  <a:lnTo>
                    <a:pt x="229" y="336"/>
                  </a:lnTo>
                  <a:lnTo>
                    <a:pt x="255" y="330"/>
                  </a:lnTo>
                  <a:lnTo>
                    <a:pt x="277" y="316"/>
                  </a:lnTo>
                  <a:lnTo>
                    <a:pt x="299" y="299"/>
                  </a:lnTo>
                  <a:lnTo>
                    <a:pt x="318" y="275"/>
                  </a:lnTo>
                  <a:lnTo>
                    <a:pt x="330" y="249"/>
                  </a:lnTo>
                  <a:lnTo>
                    <a:pt x="337" y="220"/>
                  </a:lnTo>
                  <a:lnTo>
                    <a:pt x="337" y="190"/>
                  </a:lnTo>
                  <a:lnTo>
                    <a:pt x="330" y="161"/>
                  </a:lnTo>
                  <a:lnTo>
                    <a:pt x="318" y="134"/>
                  </a:lnTo>
                  <a:lnTo>
                    <a:pt x="299" y="110"/>
                  </a:lnTo>
                  <a:lnTo>
                    <a:pt x="277" y="92"/>
                  </a:lnTo>
                  <a:lnTo>
                    <a:pt x="255" y="80"/>
                  </a:lnTo>
                  <a:lnTo>
                    <a:pt x="229" y="74"/>
                  </a:lnTo>
                  <a:lnTo>
                    <a:pt x="203" y="70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5"/>
                  </a:lnTo>
                  <a:lnTo>
                    <a:pt x="392" y="285"/>
                  </a:lnTo>
                  <a:lnTo>
                    <a:pt x="373" y="319"/>
                  </a:lnTo>
                  <a:lnTo>
                    <a:pt x="349" y="349"/>
                  </a:lnTo>
                  <a:lnTo>
                    <a:pt x="318" y="374"/>
                  </a:lnTo>
                  <a:lnTo>
                    <a:pt x="284" y="393"/>
                  </a:lnTo>
                  <a:lnTo>
                    <a:pt x="246" y="405"/>
                  </a:lnTo>
                  <a:lnTo>
                    <a:pt x="205" y="409"/>
                  </a:lnTo>
                  <a:lnTo>
                    <a:pt x="164" y="405"/>
                  </a:lnTo>
                  <a:lnTo>
                    <a:pt x="124" y="393"/>
                  </a:lnTo>
                  <a:lnTo>
                    <a:pt x="90" y="374"/>
                  </a:lnTo>
                  <a:lnTo>
                    <a:pt x="60" y="349"/>
                  </a:lnTo>
                  <a:lnTo>
                    <a:pt x="35" y="319"/>
                  </a:lnTo>
                  <a:lnTo>
                    <a:pt x="16" y="285"/>
                  </a:lnTo>
                  <a:lnTo>
                    <a:pt x="4" y="245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5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7" name="组合 1546"/>
          <p:cNvGrpSpPr/>
          <p:nvPr/>
        </p:nvGrpSpPr>
        <p:grpSpPr>
          <a:xfrm>
            <a:off x="3589811" y="4899386"/>
            <a:ext cx="651774" cy="651774"/>
            <a:chOff x="7649595" y="2974289"/>
            <a:chExt cx="499290" cy="499290"/>
          </a:xfrm>
        </p:grpSpPr>
        <p:sp>
          <p:nvSpPr>
            <p:cNvPr id="1157" name="Freeform 224"/>
            <p:cNvSpPr>
              <a:spLocks/>
            </p:cNvSpPr>
            <p:nvPr/>
          </p:nvSpPr>
          <p:spPr bwMode="auto">
            <a:xfrm>
              <a:off x="7798165" y="3091196"/>
              <a:ext cx="202152" cy="202152"/>
            </a:xfrm>
            <a:custGeom>
              <a:avLst/>
              <a:gdLst>
                <a:gd name="T0" fmla="*/ 82 w 165"/>
                <a:gd name="T1" fmla="*/ 0 h 165"/>
                <a:gd name="T2" fmla="*/ 108 w 165"/>
                <a:gd name="T3" fmla="*/ 5 h 165"/>
                <a:gd name="T4" fmla="*/ 130 w 165"/>
                <a:gd name="T5" fmla="*/ 15 h 165"/>
                <a:gd name="T6" fmla="*/ 149 w 165"/>
                <a:gd name="T7" fmla="*/ 34 h 165"/>
                <a:gd name="T8" fmla="*/ 161 w 165"/>
                <a:gd name="T9" fmla="*/ 56 h 165"/>
                <a:gd name="T10" fmla="*/ 165 w 165"/>
                <a:gd name="T11" fmla="*/ 82 h 165"/>
                <a:gd name="T12" fmla="*/ 161 w 165"/>
                <a:gd name="T13" fmla="*/ 105 h 165"/>
                <a:gd name="T14" fmla="*/ 153 w 165"/>
                <a:gd name="T15" fmla="*/ 125 h 165"/>
                <a:gd name="T16" fmla="*/ 139 w 165"/>
                <a:gd name="T17" fmla="*/ 142 h 165"/>
                <a:gd name="T18" fmla="*/ 127 w 165"/>
                <a:gd name="T19" fmla="*/ 129 h 165"/>
                <a:gd name="T20" fmla="*/ 137 w 165"/>
                <a:gd name="T21" fmla="*/ 115 h 165"/>
                <a:gd name="T22" fmla="*/ 144 w 165"/>
                <a:gd name="T23" fmla="*/ 99 h 165"/>
                <a:gd name="T24" fmla="*/ 146 w 165"/>
                <a:gd name="T25" fmla="*/ 82 h 165"/>
                <a:gd name="T26" fmla="*/ 140 w 165"/>
                <a:gd name="T27" fmla="*/ 58 h 165"/>
                <a:gd name="T28" fmla="*/ 127 w 165"/>
                <a:gd name="T29" fmla="*/ 38 h 165"/>
                <a:gd name="T30" fmla="*/ 106 w 165"/>
                <a:gd name="T31" fmla="*/ 24 h 165"/>
                <a:gd name="T32" fmla="*/ 82 w 165"/>
                <a:gd name="T33" fmla="*/ 19 h 165"/>
                <a:gd name="T34" fmla="*/ 56 w 165"/>
                <a:gd name="T35" fmla="*/ 24 h 165"/>
                <a:gd name="T36" fmla="*/ 37 w 165"/>
                <a:gd name="T37" fmla="*/ 38 h 165"/>
                <a:gd name="T38" fmla="*/ 24 w 165"/>
                <a:gd name="T39" fmla="*/ 58 h 165"/>
                <a:gd name="T40" fmla="*/ 18 w 165"/>
                <a:gd name="T41" fmla="*/ 82 h 165"/>
                <a:gd name="T42" fmla="*/ 24 w 165"/>
                <a:gd name="T43" fmla="*/ 108 h 165"/>
                <a:gd name="T44" fmla="*/ 37 w 165"/>
                <a:gd name="T45" fmla="*/ 129 h 165"/>
                <a:gd name="T46" fmla="*/ 56 w 165"/>
                <a:gd name="T47" fmla="*/ 142 h 165"/>
                <a:gd name="T48" fmla="*/ 82 w 165"/>
                <a:gd name="T49" fmla="*/ 146 h 165"/>
                <a:gd name="T50" fmla="*/ 92 w 165"/>
                <a:gd name="T51" fmla="*/ 146 h 165"/>
                <a:gd name="T52" fmla="*/ 103 w 165"/>
                <a:gd name="T53" fmla="*/ 144 h 165"/>
                <a:gd name="T54" fmla="*/ 103 w 165"/>
                <a:gd name="T55" fmla="*/ 144 h 165"/>
                <a:gd name="T56" fmla="*/ 103 w 165"/>
                <a:gd name="T57" fmla="*/ 148 h 165"/>
                <a:gd name="T58" fmla="*/ 103 w 165"/>
                <a:gd name="T59" fmla="*/ 149 h 165"/>
                <a:gd name="T60" fmla="*/ 103 w 165"/>
                <a:gd name="T61" fmla="*/ 153 h 165"/>
                <a:gd name="T62" fmla="*/ 103 w 165"/>
                <a:gd name="T63" fmla="*/ 154 h 165"/>
                <a:gd name="T64" fmla="*/ 104 w 165"/>
                <a:gd name="T65" fmla="*/ 158 h 165"/>
                <a:gd name="T66" fmla="*/ 104 w 165"/>
                <a:gd name="T67" fmla="*/ 160 h 165"/>
                <a:gd name="T68" fmla="*/ 104 w 165"/>
                <a:gd name="T69" fmla="*/ 161 h 165"/>
                <a:gd name="T70" fmla="*/ 104 w 165"/>
                <a:gd name="T71" fmla="*/ 163 h 165"/>
                <a:gd name="T72" fmla="*/ 94 w 165"/>
                <a:gd name="T73" fmla="*/ 165 h 165"/>
                <a:gd name="T74" fmla="*/ 82 w 165"/>
                <a:gd name="T75" fmla="*/ 165 h 165"/>
                <a:gd name="T76" fmla="*/ 56 w 165"/>
                <a:gd name="T77" fmla="*/ 161 h 165"/>
                <a:gd name="T78" fmla="*/ 32 w 165"/>
                <a:gd name="T79" fmla="*/ 149 h 165"/>
                <a:gd name="T80" fmla="*/ 15 w 165"/>
                <a:gd name="T81" fmla="*/ 132 h 165"/>
                <a:gd name="T82" fmla="*/ 3 w 165"/>
                <a:gd name="T83" fmla="*/ 108 h 165"/>
                <a:gd name="T84" fmla="*/ 0 w 165"/>
                <a:gd name="T85" fmla="*/ 82 h 165"/>
                <a:gd name="T86" fmla="*/ 3 w 165"/>
                <a:gd name="T87" fmla="*/ 56 h 165"/>
                <a:gd name="T88" fmla="*/ 15 w 165"/>
                <a:gd name="T89" fmla="*/ 34 h 165"/>
                <a:gd name="T90" fmla="*/ 32 w 165"/>
                <a:gd name="T91" fmla="*/ 15 h 165"/>
                <a:gd name="T92" fmla="*/ 56 w 165"/>
                <a:gd name="T93" fmla="*/ 5 h 165"/>
                <a:gd name="T94" fmla="*/ 82 w 165"/>
                <a:gd name="T9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5" h="165">
                  <a:moveTo>
                    <a:pt x="82" y="0"/>
                  </a:moveTo>
                  <a:lnTo>
                    <a:pt x="108" y="5"/>
                  </a:lnTo>
                  <a:lnTo>
                    <a:pt x="130" y="15"/>
                  </a:lnTo>
                  <a:lnTo>
                    <a:pt x="149" y="34"/>
                  </a:lnTo>
                  <a:lnTo>
                    <a:pt x="161" y="56"/>
                  </a:lnTo>
                  <a:lnTo>
                    <a:pt x="165" y="82"/>
                  </a:lnTo>
                  <a:lnTo>
                    <a:pt x="161" y="105"/>
                  </a:lnTo>
                  <a:lnTo>
                    <a:pt x="153" y="125"/>
                  </a:lnTo>
                  <a:lnTo>
                    <a:pt x="139" y="142"/>
                  </a:lnTo>
                  <a:lnTo>
                    <a:pt x="127" y="129"/>
                  </a:lnTo>
                  <a:lnTo>
                    <a:pt x="137" y="115"/>
                  </a:lnTo>
                  <a:lnTo>
                    <a:pt x="144" y="99"/>
                  </a:lnTo>
                  <a:lnTo>
                    <a:pt x="146" y="82"/>
                  </a:lnTo>
                  <a:lnTo>
                    <a:pt x="140" y="58"/>
                  </a:lnTo>
                  <a:lnTo>
                    <a:pt x="127" y="38"/>
                  </a:lnTo>
                  <a:lnTo>
                    <a:pt x="106" y="24"/>
                  </a:lnTo>
                  <a:lnTo>
                    <a:pt x="82" y="19"/>
                  </a:lnTo>
                  <a:lnTo>
                    <a:pt x="56" y="24"/>
                  </a:lnTo>
                  <a:lnTo>
                    <a:pt x="37" y="38"/>
                  </a:lnTo>
                  <a:lnTo>
                    <a:pt x="24" y="58"/>
                  </a:lnTo>
                  <a:lnTo>
                    <a:pt x="18" y="82"/>
                  </a:lnTo>
                  <a:lnTo>
                    <a:pt x="24" y="108"/>
                  </a:lnTo>
                  <a:lnTo>
                    <a:pt x="37" y="129"/>
                  </a:lnTo>
                  <a:lnTo>
                    <a:pt x="56" y="142"/>
                  </a:lnTo>
                  <a:lnTo>
                    <a:pt x="82" y="146"/>
                  </a:lnTo>
                  <a:lnTo>
                    <a:pt x="92" y="146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8"/>
                  </a:lnTo>
                  <a:lnTo>
                    <a:pt x="103" y="149"/>
                  </a:lnTo>
                  <a:lnTo>
                    <a:pt x="103" y="153"/>
                  </a:lnTo>
                  <a:lnTo>
                    <a:pt x="103" y="154"/>
                  </a:lnTo>
                  <a:lnTo>
                    <a:pt x="104" y="158"/>
                  </a:lnTo>
                  <a:lnTo>
                    <a:pt x="104" y="160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94" y="165"/>
                  </a:lnTo>
                  <a:lnTo>
                    <a:pt x="82" y="165"/>
                  </a:lnTo>
                  <a:lnTo>
                    <a:pt x="56" y="161"/>
                  </a:lnTo>
                  <a:lnTo>
                    <a:pt x="32" y="149"/>
                  </a:lnTo>
                  <a:lnTo>
                    <a:pt x="15" y="132"/>
                  </a:lnTo>
                  <a:lnTo>
                    <a:pt x="3" y="108"/>
                  </a:lnTo>
                  <a:lnTo>
                    <a:pt x="0" y="82"/>
                  </a:lnTo>
                  <a:lnTo>
                    <a:pt x="3" y="56"/>
                  </a:lnTo>
                  <a:lnTo>
                    <a:pt x="15" y="34"/>
                  </a:lnTo>
                  <a:lnTo>
                    <a:pt x="32" y="15"/>
                  </a:lnTo>
                  <a:lnTo>
                    <a:pt x="56" y="5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225"/>
            <p:cNvSpPr>
              <a:spLocks noEditPoints="1"/>
            </p:cNvSpPr>
            <p:nvPr/>
          </p:nvSpPr>
          <p:spPr bwMode="auto">
            <a:xfrm>
              <a:off x="7649595" y="2974289"/>
              <a:ext cx="499290" cy="499290"/>
            </a:xfrm>
            <a:custGeom>
              <a:avLst/>
              <a:gdLst>
                <a:gd name="T0" fmla="*/ 118 w 409"/>
                <a:gd name="T1" fmla="*/ 61 h 410"/>
                <a:gd name="T2" fmla="*/ 104 w 409"/>
                <a:gd name="T3" fmla="*/ 64 h 410"/>
                <a:gd name="T4" fmla="*/ 94 w 409"/>
                <a:gd name="T5" fmla="*/ 76 h 410"/>
                <a:gd name="T6" fmla="*/ 89 w 409"/>
                <a:gd name="T7" fmla="*/ 90 h 410"/>
                <a:gd name="T8" fmla="*/ 89 w 409"/>
                <a:gd name="T9" fmla="*/ 318 h 410"/>
                <a:gd name="T10" fmla="*/ 94 w 409"/>
                <a:gd name="T11" fmla="*/ 334 h 410"/>
                <a:gd name="T12" fmla="*/ 104 w 409"/>
                <a:gd name="T13" fmla="*/ 344 h 410"/>
                <a:gd name="T14" fmla="*/ 118 w 409"/>
                <a:gd name="T15" fmla="*/ 348 h 410"/>
                <a:gd name="T16" fmla="*/ 288 w 409"/>
                <a:gd name="T17" fmla="*/ 348 h 410"/>
                <a:gd name="T18" fmla="*/ 304 w 409"/>
                <a:gd name="T19" fmla="*/ 344 h 410"/>
                <a:gd name="T20" fmla="*/ 314 w 409"/>
                <a:gd name="T21" fmla="*/ 334 h 410"/>
                <a:gd name="T22" fmla="*/ 319 w 409"/>
                <a:gd name="T23" fmla="*/ 318 h 410"/>
                <a:gd name="T24" fmla="*/ 319 w 409"/>
                <a:gd name="T25" fmla="*/ 90 h 410"/>
                <a:gd name="T26" fmla="*/ 314 w 409"/>
                <a:gd name="T27" fmla="*/ 76 h 410"/>
                <a:gd name="T28" fmla="*/ 304 w 409"/>
                <a:gd name="T29" fmla="*/ 64 h 410"/>
                <a:gd name="T30" fmla="*/ 288 w 409"/>
                <a:gd name="T31" fmla="*/ 61 h 410"/>
                <a:gd name="T32" fmla="*/ 118 w 409"/>
                <a:gd name="T33" fmla="*/ 61 h 410"/>
                <a:gd name="T34" fmla="*/ 204 w 409"/>
                <a:gd name="T35" fmla="*/ 0 h 410"/>
                <a:gd name="T36" fmla="*/ 245 w 409"/>
                <a:gd name="T37" fmla="*/ 4 h 410"/>
                <a:gd name="T38" fmla="*/ 283 w 409"/>
                <a:gd name="T39" fmla="*/ 16 h 410"/>
                <a:gd name="T40" fmla="*/ 317 w 409"/>
                <a:gd name="T41" fmla="*/ 35 h 410"/>
                <a:gd name="T42" fmla="*/ 348 w 409"/>
                <a:gd name="T43" fmla="*/ 61 h 410"/>
                <a:gd name="T44" fmla="*/ 374 w 409"/>
                <a:gd name="T45" fmla="*/ 90 h 410"/>
                <a:gd name="T46" fmla="*/ 391 w 409"/>
                <a:gd name="T47" fmla="*/ 124 h 410"/>
                <a:gd name="T48" fmla="*/ 403 w 409"/>
                <a:gd name="T49" fmla="*/ 164 h 410"/>
                <a:gd name="T50" fmla="*/ 409 w 409"/>
                <a:gd name="T51" fmla="*/ 205 h 410"/>
                <a:gd name="T52" fmla="*/ 403 w 409"/>
                <a:gd name="T53" fmla="*/ 246 h 410"/>
                <a:gd name="T54" fmla="*/ 391 w 409"/>
                <a:gd name="T55" fmla="*/ 284 h 410"/>
                <a:gd name="T56" fmla="*/ 374 w 409"/>
                <a:gd name="T57" fmla="*/ 318 h 410"/>
                <a:gd name="T58" fmla="*/ 348 w 409"/>
                <a:gd name="T59" fmla="*/ 349 h 410"/>
                <a:gd name="T60" fmla="*/ 317 w 409"/>
                <a:gd name="T61" fmla="*/ 373 h 410"/>
                <a:gd name="T62" fmla="*/ 283 w 409"/>
                <a:gd name="T63" fmla="*/ 392 h 410"/>
                <a:gd name="T64" fmla="*/ 245 w 409"/>
                <a:gd name="T65" fmla="*/ 404 h 410"/>
                <a:gd name="T66" fmla="*/ 204 w 409"/>
                <a:gd name="T67" fmla="*/ 410 h 410"/>
                <a:gd name="T68" fmla="*/ 163 w 409"/>
                <a:gd name="T69" fmla="*/ 404 h 410"/>
                <a:gd name="T70" fmla="*/ 125 w 409"/>
                <a:gd name="T71" fmla="*/ 392 h 410"/>
                <a:gd name="T72" fmla="*/ 89 w 409"/>
                <a:gd name="T73" fmla="*/ 373 h 410"/>
                <a:gd name="T74" fmla="*/ 60 w 409"/>
                <a:gd name="T75" fmla="*/ 349 h 410"/>
                <a:gd name="T76" fmla="*/ 34 w 409"/>
                <a:gd name="T77" fmla="*/ 318 h 410"/>
                <a:gd name="T78" fmla="*/ 15 w 409"/>
                <a:gd name="T79" fmla="*/ 284 h 410"/>
                <a:gd name="T80" fmla="*/ 3 w 409"/>
                <a:gd name="T81" fmla="*/ 246 h 410"/>
                <a:gd name="T82" fmla="*/ 0 w 409"/>
                <a:gd name="T83" fmla="*/ 205 h 410"/>
                <a:gd name="T84" fmla="*/ 3 w 409"/>
                <a:gd name="T85" fmla="*/ 164 h 410"/>
                <a:gd name="T86" fmla="*/ 15 w 409"/>
                <a:gd name="T87" fmla="*/ 124 h 410"/>
                <a:gd name="T88" fmla="*/ 34 w 409"/>
                <a:gd name="T89" fmla="*/ 90 h 410"/>
                <a:gd name="T90" fmla="*/ 60 w 409"/>
                <a:gd name="T91" fmla="*/ 61 h 410"/>
                <a:gd name="T92" fmla="*/ 89 w 409"/>
                <a:gd name="T93" fmla="*/ 35 h 410"/>
                <a:gd name="T94" fmla="*/ 125 w 409"/>
                <a:gd name="T95" fmla="*/ 16 h 410"/>
                <a:gd name="T96" fmla="*/ 163 w 409"/>
                <a:gd name="T97" fmla="*/ 4 h 410"/>
                <a:gd name="T98" fmla="*/ 204 w 409"/>
                <a:gd name="T9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" h="410">
                  <a:moveTo>
                    <a:pt x="118" y="61"/>
                  </a:moveTo>
                  <a:lnTo>
                    <a:pt x="104" y="64"/>
                  </a:lnTo>
                  <a:lnTo>
                    <a:pt x="94" y="76"/>
                  </a:lnTo>
                  <a:lnTo>
                    <a:pt x="89" y="90"/>
                  </a:lnTo>
                  <a:lnTo>
                    <a:pt x="89" y="318"/>
                  </a:lnTo>
                  <a:lnTo>
                    <a:pt x="94" y="334"/>
                  </a:lnTo>
                  <a:lnTo>
                    <a:pt x="104" y="344"/>
                  </a:lnTo>
                  <a:lnTo>
                    <a:pt x="118" y="348"/>
                  </a:lnTo>
                  <a:lnTo>
                    <a:pt x="288" y="348"/>
                  </a:lnTo>
                  <a:lnTo>
                    <a:pt x="304" y="344"/>
                  </a:lnTo>
                  <a:lnTo>
                    <a:pt x="314" y="334"/>
                  </a:lnTo>
                  <a:lnTo>
                    <a:pt x="319" y="318"/>
                  </a:lnTo>
                  <a:lnTo>
                    <a:pt x="319" y="90"/>
                  </a:lnTo>
                  <a:lnTo>
                    <a:pt x="314" y="76"/>
                  </a:lnTo>
                  <a:lnTo>
                    <a:pt x="304" y="64"/>
                  </a:lnTo>
                  <a:lnTo>
                    <a:pt x="288" y="61"/>
                  </a:lnTo>
                  <a:lnTo>
                    <a:pt x="118" y="61"/>
                  </a:lnTo>
                  <a:close/>
                  <a:moveTo>
                    <a:pt x="204" y="0"/>
                  </a:moveTo>
                  <a:lnTo>
                    <a:pt x="245" y="4"/>
                  </a:lnTo>
                  <a:lnTo>
                    <a:pt x="283" y="16"/>
                  </a:lnTo>
                  <a:lnTo>
                    <a:pt x="317" y="35"/>
                  </a:lnTo>
                  <a:lnTo>
                    <a:pt x="348" y="61"/>
                  </a:lnTo>
                  <a:lnTo>
                    <a:pt x="374" y="90"/>
                  </a:lnTo>
                  <a:lnTo>
                    <a:pt x="391" y="124"/>
                  </a:lnTo>
                  <a:lnTo>
                    <a:pt x="403" y="164"/>
                  </a:lnTo>
                  <a:lnTo>
                    <a:pt x="409" y="205"/>
                  </a:lnTo>
                  <a:lnTo>
                    <a:pt x="403" y="246"/>
                  </a:lnTo>
                  <a:lnTo>
                    <a:pt x="391" y="284"/>
                  </a:lnTo>
                  <a:lnTo>
                    <a:pt x="374" y="318"/>
                  </a:lnTo>
                  <a:lnTo>
                    <a:pt x="348" y="349"/>
                  </a:lnTo>
                  <a:lnTo>
                    <a:pt x="317" y="373"/>
                  </a:lnTo>
                  <a:lnTo>
                    <a:pt x="283" y="392"/>
                  </a:lnTo>
                  <a:lnTo>
                    <a:pt x="245" y="404"/>
                  </a:lnTo>
                  <a:lnTo>
                    <a:pt x="204" y="410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89" y="373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4"/>
                  </a:lnTo>
                  <a:lnTo>
                    <a:pt x="34" y="90"/>
                  </a:lnTo>
                  <a:lnTo>
                    <a:pt x="60" y="61"/>
                  </a:lnTo>
                  <a:lnTo>
                    <a:pt x="89" y="35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226"/>
            <p:cNvSpPr>
              <a:spLocks/>
            </p:cNvSpPr>
            <p:nvPr/>
          </p:nvSpPr>
          <p:spPr bwMode="auto">
            <a:xfrm>
              <a:off x="7832263" y="3125293"/>
              <a:ext cx="133956" cy="133956"/>
            </a:xfrm>
            <a:custGeom>
              <a:avLst/>
              <a:gdLst>
                <a:gd name="T0" fmla="*/ 55 w 110"/>
                <a:gd name="T1" fmla="*/ 0 h 110"/>
                <a:gd name="T2" fmla="*/ 76 w 110"/>
                <a:gd name="T3" fmla="*/ 5 h 110"/>
                <a:gd name="T4" fmla="*/ 95 w 110"/>
                <a:gd name="T5" fmla="*/ 17 h 110"/>
                <a:gd name="T6" fmla="*/ 107 w 110"/>
                <a:gd name="T7" fmla="*/ 35 h 110"/>
                <a:gd name="T8" fmla="*/ 110 w 110"/>
                <a:gd name="T9" fmla="*/ 55 h 110"/>
                <a:gd name="T10" fmla="*/ 105 w 110"/>
                <a:gd name="T11" fmla="*/ 78 h 110"/>
                <a:gd name="T12" fmla="*/ 93 w 110"/>
                <a:gd name="T13" fmla="*/ 95 h 110"/>
                <a:gd name="T14" fmla="*/ 88 w 110"/>
                <a:gd name="T15" fmla="*/ 91 h 110"/>
                <a:gd name="T16" fmla="*/ 84 w 110"/>
                <a:gd name="T17" fmla="*/ 86 h 110"/>
                <a:gd name="T18" fmla="*/ 79 w 110"/>
                <a:gd name="T19" fmla="*/ 83 h 110"/>
                <a:gd name="T20" fmla="*/ 77 w 110"/>
                <a:gd name="T21" fmla="*/ 81 h 110"/>
                <a:gd name="T22" fmla="*/ 74 w 110"/>
                <a:gd name="T23" fmla="*/ 79 h 110"/>
                <a:gd name="T24" fmla="*/ 74 w 110"/>
                <a:gd name="T25" fmla="*/ 78 h 110"/>
                <a:gd name="T26" fmla="*/ 74 w 110"/>
                <a:gd name="T27" fmla="*/ 79 h 110"/>
                <a:gd name="T28" fmla="*/ 74 w 110"/>
                <a:gd name="T29" fmla="*/ 79 h 110"/>
                <a:gd name="T30" fmla="*/ 74 w 110"/>
                <a:gd name="T31" fmla="*/ 79 h 110"/>
                <a:gd name="T32" fmla="*/ 74 w 110"/>
                <a:gd name="T33" fmla="*/ 81 h 110"/>
                <a:gd name="T34" fmla="*/ 74 w 110"/>
                <a:gd name="T35" fmla="*/ 81 h 110"/>
                <a:gd name="T36" fmla="*/ 74 w 110"/>
                <a:gd name="T37" fmla="*/ 83 h 110"/>
                <a:gd name="T38" fmla="*/ 74 w 110"/>
                <a:gd name="T39" fmla="*/ 84 h 110"/>
                <a:gd name="T40" fmla="*/ 74 w 110"/>
                <a:gd name="T41" fmla="*/ 86 h 110"/>
                <a:gd name="T42" fmla="*/ 74 w 110"/>
                <a:gd name="T43" fmla="*/ 86 h 110"/>
                <a:gd name="T44" fmla="*/ 74 w 110"/>
                <a:gd name="T45" fmla="*/ 88 h 110"/>
                <a:gd name="T46" fmla="*/ 74 w 110"/>
                <a:gd name="T47" fmla="*/ 90 h 110"/>
                <a:gd name="T48" fmla="*/ 74 w 110"/>
                <a:gd name="T49" fmla="*/ 91 h 110"/>
                <a:gd name="T50" fmla="*/ 74 w 110"/>
                <a:gd name="T51" fmla="*/ 93 h 110"/>
                <a:gd name="T52" fmla="*/ 74 w 110"/>
                <a:gd name="T53" fmla="*/ 95 h 110"/>
                <a:gd name="T54" fmla="*/ 74 w 110"/>
                <a:gd name="T55" fmla="*/ 98 h 110"/>
                <a:gd name="T56" fmla="*/ 74 w 110"/>
                <a:gd name="T57" fmla="*/ 100 h 110"/>
                <a:gd name="T58" fmla="*/ 74 w 110"/>
                <a:gd name="T59" fmla="*/ 102 h 110"/>
                <a:gd name="T60" fmla="*/ 74 w 110"/>
                <a:gd name="T61" fmla="*/ 103 h 110"/>
                <a:gd name="T62" fmla="*/ 74 w 110"/>
                <a:gd name="T63" fmla="*/ 107 h 110"/>
                <a:gd name="T64" fmla="*/ 74 w 110"/>
                <a:gd name="T65" fmla="*/ 107 h 110"/>
                <a:gd name="T66" fmla="*/ 65 w 110"/>
                <a:gd name="T67" fmla="*/ 110 h 110"/>
                <a:gd name="T68" fmla="*/ 55 w 110"/>
                <a:gd name="T69" fmla="*/ 110 h 110"/>
                <a:gd name="T70" fmla="*/ 33 w 110"/>
                <a:gd name="T71" fmla="*/ 107 h 110"/>
                <a:gd name="T72" fmla="*/ 16 w 110"/>
                <a:gd name="T73" fmla="*/ 95 h 110"/>
                <a:gd name="T74" fmla="*/ 3 w 110"/>
                <a:gd name="T75" fmla="*/ 78 h 110"/>
                <a:gd name="T76" fmla="*/ 0 w 110"/>
                <a:gd name="T77" fmla="*/ 55 h 110"/>
                <a:gd name="T78" fmla="*/ 3 w 110"/>
                <a:gd name="T79" fmla="*/ 35 h 110"/>
                <a:gd name="T80" fmla="*/ 16 w 110"/>
                <a:gd name="T81" fmla="*/ 17 h 110"/>
                <a:gd name="T82" fmla="*/ 33 w 110"/>
                <a:gd name="T83" fmla="*/ 5 h 110"/>
                <a:gd name="T84" fmla="*/ 55 w 110"/>
                <a:gd name="T8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lnTo>
                    <a:pt x="76" y="5"/>
                  </a:lnTo>
                  <a:lnTo>
                    <a:pt x="95" y="17"/>
                  </a:lnTo>
                  <a:lnTo>
                    <a:pt x="107" y="35"/>
                  </a:lnTo>
                  <a:lnTo>
                    <a:pt x="110" y="55"/>
                  </a:lnTo>
                  <a:lnTo>
                    <a:pt x="105" y="78"/>
                  </a:lnTo>
                  <a:lnTo>
                    <a:pt x="93" y="95"/>
                  </a:lnTo>
                  <a:lnTo>
                    <a:pt x="88" y="91"/>
                  </a:lnTo>
                  <a:lnTo>
                    <a:pt x="84" y="86"/>
                  </a:lnTo>
                  <a:lnTo>
                    <a:pt x="79" y="83"/>
                  </a:lnTo>
                  <a:lnTo>
                    <a:pt x="77" y="81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3"/>
                  </a:lnTo>
                  <a:lnTo>
                    <a:pt x="74" y="84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4" y="88"/>
                  </a:lnTo>
                  <a:lnTo>
                    <a:pt x="74" y="90"/>
                  </a:lnTo>
                  <a:lnTo>
                    <a:pt x="74" y="91"/>
                  </a:lnTo>
                  <a:lnTo>
                    <a:pt x="74" y="93"/>
                  </a:lnTo>
                  <a:lnTo>
                    <a:pt x="74" y="95"/>
                  </a:lnTo>
                  <a:lnTo>
                    <a:pt x="74" y="98"/>
                  </a:lnTo>
                  <a:lnTo>
                    <a:pt x="74" y="100"/>
                  </a:lnTo>
                  <a:lnTo>
                    <a:pt x="74" y="102"/>
                  </a:lnTo>
                  <a:lnTo>
                    <a:pt x="74" y="103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65" y="110"/>
                  </a:lnTo>
                  <a:lnTo>
                    <a:pt x="55" y="110"/>
                  </a:lnTo>
                  <a:lnTo>
                    <a:pt x="33" y="107"/>
                  </a:lnTo>
                  <a:lnTo>
                    <a:pt x="16" y="95"/>
                  </a:lnTo>
                  <a:lnTo>
                    <a:pt x="3" y="78"/>
                  </a:lnTo>
                  <a:lnTo>
                    <a:pt x="0" y="55"/>
                  </a:lnTo>
                  <a:lnTo>
                    <a:pt x="3" y="35"/>
                  </a:lnTo>
                  <a:lnTo>
                    <a:pt x="16" y="17"/>
                  </a:lnTo>
                  <a:lnTo>
                    <a:pt x="33" y="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227"/>
            <p:cNvSpPr>
              <a:spLocks/>
            </p:cNvSpPr>
            <p:nvPr/>
          </p:nvSpPr>
          <p:spPr bwMode="auto">
            <a:xfrm>
              <a:off x="8005186" y="3368849"/>
              <a:ext cx="14613" cy="14613"/>
            </a:xfrm>
            <a:custGeom>
              <a:avLst/>
              <a:gdLst>
                <a:gd name="T0" fmla="*/ 7 w 12"/>
                <a:gd name="T1" fmla="*/ 0 h 12"/>
                <a:gd name="T2" fmla="*/ 8 w 12"/>
                <a:gd name="T3" fmla="*/ 0 h 12"/>
                <a:gd name="T4" fmla="*/ 12 w 12"/>
                <a:gd name="T5" fmla="*/ 3 h 12"/>
                <a:gd name="T6" fmla="*/ 12 w 12"/>
                <a:gd name="T7" fmla="*/ 5 h 12"/>
                <a:gd name="T8" fmla="*/ 12 w 12"/>
                <a:gd name="T9" fmla="*/ 8 h 12"/>
                <a:gd name="T10" fmla="*/ 8 w 12"/>
                <a:gd name="T11" fmla="*/ 12 h 12"/>
                <a:gd name="T12" fmla="*/ 7 w 12"/>
                <a:gd name="T13" fmla="*/ 12 h 12"/>
                <a:gd name="T14" fmla="*/ 3 w 12"/>
                <a:gd name="T15" fmla="*/ 12 h 12"/>
                <a:gd name="T16" fmla="*/ 0 w 12"/>
                <a:gd name="T17" fmla="*/ 8 h 12"/>
                <a:gd name="T18" fmla="*/ 0 w 12"/>
                <a:gd name="T19" fmla="*/ 5 h 12"/>
                <a:gd name="T20" fmla="*/ 0 w 12"/>
                <a:gd name="T21" fmla="*/ 3 h 12"/>
                <a:gd name="T22" fmla="*/ 3 w 12"/>
                <a:gd name="T23" fmla="*/ 0 h 12"/>
                <a:gd name="T24" fmla="*/ 7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228"/>
            <p:cNvSpPr>
              <a:spLocks/>
            </p:cNvSpPr>
            <p:nvPr/>
          </p:nvSpPr>
          <p:spPr bwMode="auto">
            <a:xfrm>
              <a:off x="8005186" y="3061969"/>
              <a:ext cx="14613" cy="17050"/>
            </a:xfrm>
            <a:custGeom>
              <a:avLst/>
              <a:gdLst>
                <a:gd name="T0" fmla="*/ 7 w 12"/>
                <a:gd name="T1" fmla="*/ 0 h 13"/>
                <a:gd name="T2" fmla="*/ 8 w 12"/>
                <a:gd name="T3" fmla="*/ 1 h 13"/>
                <a:gd name="T4" fmla="*/ 12 w 12"/>
                <a:gd name="T5" fmla="*/ 3 h 13"/>
                <a:gd name="T6" fmla="*/ 12 w 12"/>
                <a:gd name="T7" fmla="*/ 7 h 13"/>
                <a:gd name="T8" fmla="*/ 12 w 12"/>
                <a:gd name="T9" fmla="*/ 10 h 13"/>
                <a:gd name="T10" fmla="*/ 8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0 w 12"/>
                <a:gd name="T17" fmla="*/ 10 h 13"/>
                <a:gd name="T18" fmla="*/ 0 w 12"/>
                <a:gd name="T19" fmla="*/ 7 h 13"/>
                <a:gd name="T20" fmla="*/ 0 w 12"/>
                <a:gd name="T21" fmla="*/ 3 h 13"/>
                <a:gd name="T22" fmla="*/ 3 w 12"/>
                <a:gd name="T23" fmla="*/ 1 h 13"/>
                <a:gd name="T24" fmla="*/ 7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7" y="0"/>
                  </a:moveTo>
                  <a:lnTo>
                    <a:pt x="8" y="1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229"/>
            <p:cNvSpPr>
              <a:spLocks/>
            </p:cNvSpPr>
            <p:nvPr/>
          </p:nvSpPr>
          <p:spPr bwMode="auto">
            <a:xfrm>
              <a:off x="7927249" y="3266556"/>
              <a:ext cx="68196" cy="77938"/>
            </a:xfrm>
            <a:custGeom>
              <a:avLst/>
              <a:gdLst>
                <a:gd name="T0" fmla="*/ 35 w 57"/>
                <a:gd name="T1" fmla="*/ 0 h 66"/>
                <a:gd name="T2" fmla="*/ 35 w 57"/>
                <a:gd name="T3" fmla="*/ 0 h 66"/>
                <a:gd name="T4" fmla="*/ 47 w 57"/>
                <a:gd name="T5" fmla="*/ 16 h 66"/>
                <a:gd name="T6" fmla="*/ 54 w 57"/>
                <a:gd name="T7" fmla="*/ 30 h 66"/>
                <a:gd name="T8" fmla="*/ 57 w 57"/>
                <a:gd name="T9" fmla="*/ 43 h 66"/>
                <a:gd name="T10" fmla="*/ 54 w 57"/>
                <a:gd name="T11" fmla="*/ 54 h 66"/>
                <a:gd name="T12" fmla="*/ 42 w 57"/>
                <a:gd name="T13" fmla="*/ 62 h 66"/>
                <a:gd name="T14" fmla="*/ 38 w 57"/>
                <a:gd name="T15" fmla="*/ 64 h 66"/>
                <a:gd name="T16" fmla="*/ 36 w 57"/>
                <a:gd name="T17" fmla="*/ 66 h 66"/>
                <a:gd name="T18" fmla="*/ 33 w 57"/>
                <a:gd name="T19" fmla="*/ 66 h 66"/>
                <a:gd name="T20" fmla="*/ 33 w 57"/>
                <a:gd name="T21" fmla="*/ 66 h 66"/>
                <a:gd name="T22" fmla="*/ 30 w 57"/>
                <a:gd name="T23" fmla="*/ 66 h 66"/>
                <a:gd name="T24" fmla="*/ 28 w 57"/>
                <a:gd name="T25" fmla="*/ 66 h 66"/>
                <a:gd name="T26" fmla="*/ 26 w 57"/>
                <a:gd name="T27" fmla="*/ 66 h 66"/>
                <a:gd name="T28" fmla="*/ 24 w 57"/>
                <a:gd name="T29" fmla="*/ 66 h 66"/>
                <a:gd name="T30" fmla="*/ 23 w 57"/>
                <a:gd name="T31" fmla="*/ 64 h 66"/>
                <a:gd name="T32" fmla="*/ 23 w 57"/>
                <a:gd name="T33" fmla="*/ 64 h 66"/>
                <a:gd name="T34" fmla="*/ 21 w 57"/>
                <a:gd name="T35" fmla="*/ 62 h 66"/>
                <a:gd name="T36" fmla="*/ 19 w 57"/>
                <a:gd name="T37" fmla="*/ 62 h 66"/>
                <a:gd name="T38" fmla="*/ 18 w 57"/>
                <a:gd name="T39" fmla="*/ 61 h 66"/>
                <a:gd name="T40" fmla="*/ 16 w 57"/>
                <a:gd name="T41" fmla="*/ 59 h 66"/>
                <a:gd name="T42" fmla="*/ 14 w 57"/>
                <a:gd name="T43" fmla="*/ 57 h 66"/>
                <a:gd name="T44" fmla="*/ 14 w 57"/>
                <a:gd name="T45" fmla="*/ 57 h 66"/>
                <a:gd name="T46" fmla="*/ 12 w 57"/>
                <a:gd name="T47" fmla="*/ 55 h 66"/>
                <a:gd name="T48" fmla="*/ 12 w 57"/>
                <a:gd name="T49" fmla="*/ 54 h 66"/>
                <a:gd name="T50" fmla="*/ 11 w 57"/>
                <a:gd name="T51" fmla="*/ 50 h 66"/>
                <a:gd name="T52" fmla="*/ 9 w 57"/>
                <a:gd name="T53" fmla="*/ 50 h 66"/>
                <a:gd name="T54" fmla="*/ 7 w 57"/>
                <a:gd name="T55" fmla="*/ 47 h 66"/>
                <a:gd name="T56" fmla="*/ 7 w 57"/>
                <a:gd name="T57" fmla="*/ 45 h 66"/>
                <a:gd name="T58" fmla="*/ 6 w 57"/>
                <a:gd name="T59" fmla="*/ 42 h 66"/>
                <a:gd name="T60" fmla="*/ 6 w 57"/>
                <a:gd name="T61" fmla="*/ 40 h 66"/>
                <a:gd name="T62" fmla="*/ 4 w 57"/>
                <a:gd name="T63" fmla="*/ 36 h 66"/>
                <a:gd name="T64" fmla="*/ 4 w 57"/>
                <a:gd name="T65" fmla="*/ 35 h 66"/>
                <a:gd name="T66" fmla="*/ 4 w 57"/>
                <a:gd name="T67" fmla="*/ 33 h 66"/>
                <a:gd name="T68" fmla="*/ 2 w 57"/>
                <a:gd name="T69" fmla="*/ 30 h 66"/>
                <a:gd name="T70" fmla="*/ 2 w 57"/>
                <a:gd name="T71" fmla="*/ 28 h 66"/>
                <a:gd name="T72" fmla="*/ 2 w 57"/>
                <a:gd name="T73" fmla="*/ 26 h 66"/>
                <a:gd name="T74" fmla="*/ 0 w 57"/>
                <a:gd name="T75" fmla="*/ 23 h 66"/>
                <a:gd name="T76" fmla="*/ 0 w 57"/>
                <a:gd name="T77" fmla="*/ 21 h 66"/>
                <a:gd name="T78" fmla="*/ 0 w 57"/>
                <a:gd name="T79" fmla="*/ 21 h 66"/>
                <a:gd name="T80" fmla="*/ 19 w 57"/>
                <a:gd name="T81" fmla="*/ 12 h 66"/>
                <a:gd name="T82" fmla="*/ 35 w 57"/>
                <a:gd name="T8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66">
                  <a:moveTo>
                    <a:pt x="35" y="0"/>
                  </a:moveTo>
                  <a:lnTo>
                    <a:pt x="35" y="0"/>
                  </a:lnTo>
                  <a:lnTo>
                    <a:pt x="47" y="16"/>
                  </a:lnTo>
                  <a:lnTo>
                    <a:pt x="54" y="30"/>
                  </a:lnTo>
                  <a:lnTo>
                    <a:pt x="57" y="43"/>
                  </a:lnTo>
                  <a:lnTo>
                    <a:pt x="54" y="54"/>
                  </a:lnTo>
                  <a:lnTo>
                    <a:pt x="42" y="62"/>
                  </a:lnTo>
                  <a:lnTo>
                    <a:pt x="38" y="64"/>
                  </a:lnTo>
                  <a:lnTo>
                    <a:pt x="36" y="66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0" y="66"/>
                  </a:lnTo>
                  <a:lnTo>
                    <a:pt x="28" y="66"/>
                  </a:lnTo>
                  <a:lnTo>
                    <a:pt x="26" y="66"/>
                  </a:lnTo>
                  <a:lnTo>
                    <a:pt x="24" y="66"/>
                  </a:lnTo>
                  <a:lnTo>
                    <a:pt x="23" y="64"/>
                  </a:lnTo>
                  <a:lnTo>
                    <a:pt x="23" y="64"/>
                  </a:lnTo>
                  <a:lnTo>
                    <a:pt x="21" y="62"/>
                  </a:lnTo>
                  <a:lnTo>
                    <a:pt x="19" y="62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4" y="57"/>
                  </a:lnTo>
                  <a:lnTo>
                    <a:pt x="14" y="57"/>
                  </a:lnTo>
                  <a:lnTo>
                    <a:pt x="12" y="55"/>
                  </a:lnTo>
                  <a:lnTo>
                    <a:pt x="12" y="54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7" y="47"/>
                  </a:lnTo>
                  <a:lnTo>
                    <a:pt x="7" y="45"/>
                  </a:lnTo>
                  <a:lnTo>
                    <a:pt x="6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9" y="1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230"/>
            <p:cNvSpPr>
              <a:spLocks/>
            </p:cNvSpPr>
            <p:nvPr/>
          </p:nvSpPr>
          <p:spPr bwMode="auto">
            <a:xfrm>
              <a:off x="7776244" y="3368849"/>
              <a:ext cx="17050" cy="14613"/>
            </a:xfrm>
            <a:custGeom>
              <a:avLst/>
              <a:gdLst>
                <a:gd name="T0" fmla="*/ 7 w 13"/>
                <a:gd name="T1" fmla="*/ 0 h 12"/>
                <a:gd name="T2" fmla="*/ 10 w 13"/>
                <a:gd name="T3" fmla="*/ 0 h 12"/>
                <a:gd name="T4" fmla="*/ 12 w 13"/>
                <a:gd name="T5" fmla="*/ 3 h 12"/>
                <a:gd name="T6" fmla="*/ 13 w 13"/>
                <a:gd name="T7" fmla="*/ 5 h 12"/>
                <a:gd name="T8" fmla="*/ 12 w 13"/>
                <a:gd name="T9" fmla="*/ 8 h 12"/>
                <a:gd name="T10" fmla="*/ 10 w 13"/>
                <a:gd name="T11" fmla="*/ 12 h 12"/>
                <a:gd name="T12" fmla="*/ 7 w 13"/>
                <a:gd name="T13" fmla="*/ 12 h 12"/>
                <a:gd name="T14" fmla="*/ 3 w 13"/>
                <a:gd name="T15" fmla="*/ 12 h 12"/>
                <a:gd name="T16" fmla="*/ 1 w 13"/>
                <a:gd name="T17" fmla="*/ 8 h 12"/>
                <a:gd name="T18" fmla="*/ 0 w 13"/>
                <a:gd name="T19" fmla="*/ 5 h 12"/>
                <a:gd name="T20" fmla="*/ 1 w 13"/>
                <a:gd name="T21" fmla="*/ 3 h 12"/>
                <a:gd name="T22" fmla="*/ 3 w 13"/>
                <a:gd name="T23" fmla="*/ 0 h 12"/>
                <a:gd name="T24" fmla="*/ 7 w 13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10" y="0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231"/>
            <p:cNvSpPr>
              <a:spLocks/>
            </p:cNvSpPr>
            <p:nvPr/>
          </p:nvSpPr>
          <p:spPr bwMode="auto">
            <a:xfrm>
              <a:off x="7776244" y="3061969"/>
              <a:ext cx="17050" cy="17050"/>
            </a:xfrm>
            <a:custGeom>
              <a:avLst/>
              <a:gdLst>
                <a:gd name="T0" fmla="*/ 7 w 13"/>
                <a:gd name="T1" fmla="*/ 0 h 13"/>
                <a:gd name="T2" fmla="*/ 10 w 13"/>
                <a:gd name="T3" fmla="*/ 1 h 13"/>
                <a:gd name="T4" fmla="*/ 12 w 13"/>
                <a:gd name="T5" fmla="*/ 3 h 13"/>
                <a:gd name="T6" fmla="*/ 13 w 13"/>
                <a:gd name="T7" fmla="*/ 7 h 13"/>
                <a:gd name="T8" fmla="*/ 12 w 13"/>
                <a:gd name="T9" fmla="*/ 10 h 13"/>
                <a:gd name="T10" fmla="*/ 10 w 13"/>
                <a:gd name="T11" fmla="*/ 12 h 13"/>
                <a:gd name="T12" fmla="*/ 7 w 13"/>
                <a:gd name="T13" fmla="*/ 13 h 13"/>
                <a:gd name="T14" fmla="*/ 3 w 13"/>
                <a:gd name="T15" fmla="*/ 12 h 13"/>
                <a:gd name="T16" fmla="*/ 1 w 13"/>
                <a:gd name="T17" fmla="*/ 10 h 13"/>
                <a:gd name="T18" fmla="*/ 0 w 13"/>
                <a:gd name="T19" fmla="*/ 7 h 13"/>
                <a:gd name="T20" fmla="*/ 1 w 13"/>
                <a:gd name="T21" fmla="*/ 3 h 13"/>
                <a:gd name="T22" fmla="*/ 3 w 13"/>
                <a:gd name="T23" fmla="*/ 1 h 13"/>
                <a:gd name="T24" fmla="*/ 7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3" y="7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5" name="Freeform 232"/>
          <p:cNvSpPr>
            <a:spLocks noEditPoints="1"/>
          </p:cNvSpPr>
          <p:nvPr/>
        </p:nvSpPr>
        <p:spPr bwMode="auto">
          <a:xfrm>
            <a:off x="2873812" y="4971636"/>
            <a:ext cx="651774" cy="648593"/>
          </a:xfrm>
          <a:custGeom>
            <a:avLst/>
            <a:gdLst>
              <a:gd name="T0" fmla="*/ 257 w 410"/>
              <a:gd name="T1" fmla="*/ 78 h 409"/>
              <a:gd name="T2" fmla="*/ 107 w 410"/>
              <a:gd name="T3" fmla="*/ 133 h 409"/>
              <a:gd name="T4" fmla="*/ 100 w 410"/>
              <a:gd name="T5" fmla="*/ 128 h 409"/>
              <a:gd name="T6" fmla="*/ 93 w 410"/>
              <a:gd name="T7" fmla="*/ 129 h 409"/>
              <a:gd name="T8" fmla="*/ 92 w 410"/>
              <a:gd name="T9" fmla="*/ 138 h 409"/>
              <a:gd name="T10" fmla="*/ 73 w 410"/>
              <a:gd name="T11" fmla="*/ 325 h 409"/>
              <a:gd name="T12" fmla="*/ 80 w 410"/>
              <a:gd name="T13" fmla="*/ 334 h 409"/>
              <a:gd name="T14" fmla="*/ 92 w 410"/>
              <a:gd name="T15" fmla="*/ 337 h 409"/>
              <a:gd name="T16" fmla="*/ 275 w 410"/>
              <a:gd name="T17" fmla="*/ 317 h 409"/>
              <a:gd name="T18" fmla="*/ 281 w 410"/>
              <a:gd name="T19" fmla="*/ 313 h 409"/>
              <a:gd name="T20" fmla="*/ 281 w 410"/>
              <a:gd name="T21" fmla="*/ 306 h 409"/>
              <a:gd name="T22" fmla="*/ 229 w 410"/>
              <a:gd name="T23" fmla="*/ 253 h 409"/>
              <a:gd name="T24" fmla="*/ 336 w 410"/>
              <a:gd name="T25" fmla="*/ 141 h 409"/>
              <a:gd name="T26" fmla="*/ 330 w 410"/>
              <a:gd name="T27" fmla="*/ 122 h 409"/>
              <a:gd name="T28" fmla="*/ 286 w 410"/>
              <a:gd name="T29" fmla="*/ 78 h 409"/>
              <a:gd name="T30" fmla="*/ 267 w 410"/>
              <a:gd name="T31" fmla="*/ 73 h 409"/>
              <a:gd name="T32" fmla="*/ 246 w 410"/>
              <a:gd name="T33" fmla="*/ 4 h 409"/>
              <a:gd name="T34" fmla="*/ 318 w 410"/>
              <a:gd name="T35" fmla="*/ 35 h 409"/>
              <a:gd name="T36" fmla="*/ 373 w 410"/>
              <a:gd name="T37" fmla="*/ 90 h 409"/>
              <a:gd name="T38" fmla="*/ 404 w 410"/>
              <a:gd name="T39" fmla="*/ 164 h 409"/>
              <a:gd name="T40" fmla="*/ 404 w 410"/>
              <a:gd name="T41" fmla="*/ 246 h 409"/>
              <a:gd name="T42" fmla="*/ 373 w 410"/>
              <a:gd name="T43" fmla="*/ 318 h 409"/>
              <a:gd name="T44" fmla="*/ 318 w 410"/>
              <a:gd name="T45" fmla="*/ 373 h 409"/>
              <a:gd name="T46" fmla="*/ 246 w 410"/>
              <a:gd name="T47" fmla="*/ 404 h 409"/>
              <a:gd name="T48" fmla="*/ 164 w 410"/>
              <a:gd name="T49" fmla="*/ 404 h 409"/>
              <a:gd name="T50" fmla="*/ 90 w 410"/>
              <a:gd name="T51" fmla="*/ 373 h 409"/>
              <a:gd name="T52" fmla="*/ 35 w 410"/>
              <a:gd name="T53" fmla="*/ 318 h 409"/>
              <a:gd name="T54" fmla="*/ 4 w 410"/>
              <a:gd name="T55" fmla="*/ 246 h 409"/>
              <a:gd name="T56" fmla="*/ 4 w 410"/>
              <a:gd name="T57" fmla="*/ 164 h 409"/>
              <a:gd name="T58" fmla="*/ 35 w 410"/>
              <a:gd name="T59" fmla="*/ 90 h 409"/>
              <a:gd name="T60" fmla="*/ 90 w 410"/>
              <a:gd name="T61" fmla="*/ 35 h 409"/>
              <a:gd name="T62" fmla="*/ 164 w 410"/>
              <a:gd name="T63" fmla="*/ 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0" h="409">
                <a:moveTo>
                  <a:pt x="267" y="73"/>
                </a:moveTo>
                <a:lnTo>
                  <a:pt x="257" y="78"/>
                </a:lnTo>
                <a:lnTo>
                  <a:pt x="155" y="179"/>
                </a:lnTo>
                <a:lnTo>
                  <a:pt x="107" y="133"/>
                </a:lnTo>
                <a:lnTo>
                  <a:pt x="104" y="129"/>
                </a:lnTo>
                <a:lnTo>
                  <a:pt x="100" y="128"/>
                </a:lnTo>
                <a:lnTo>
                  <a:pt x="97" y="128"/>
                </a:lnTo>
                <a:lnTo>
                  <a:pt x="93" y="129"/>
                </a:lnTo>
                <a:lnTo>
                  <a:pt x="92" y="133"/>
                </a:lnTo>
                <a:lnTo>
                  <a:pt x="92" y="138"/>
                </a:lnTo>
                <a:lnTo>
                  <a:pt x="73" y="318"/>
                </a:lnTo>
                <a:lnTo>
                  <a:pt x="73" y="325"/>
                </a:lnTo>
                <a:lnTo>
                  <a:pt x="76" y="330"/>
                </a:lnTo>
                <a:lnTo>
                  <a:pt x="80" y="334"/>
                </a:lnTo>
                <a:lnTo>
                  <a:pt x="85" y="336"/>
                </a:lnTo>
                <a:lnTo>
                  <a:pt x="92" y="337"/>
                </a:lnTo>
                <a:lnTo>
                  <a:pt x="272" y="318"/>
                </a:lnTo>
                <a:lnTo>
                  <a:pt x="275" y="317"/>
                </a:lnTo>
                <a:lnTo>
                  <a:pt x="279" y="315"/>
                </a:lnTo>
                <a:lnTo>
                  <a:pt x="281" y="313"/>
                </a:lnTo>
                <a:lnTo>
                  <a:pt x="282" y="310"/>
                </a:lnTo>
                <a:lnTo>
                  <a:pt x="281" y="306"/>
                </a:lnTo>
                <a:lnTo>
                  <a:pt x="277" y="303"/>
                </a:lnTo>
                <a:lnTo>
                  <a:pt x="229" y="253"/>
                </a:lnTo>
                <a:lnTo>
                  <a:pt x="330" y="152"/>
                </a:lnTo>
                <a:lnTo>
                  <a:pt x="336" y="141"/>
                </a:lnTo>
                <a:lnTo>
                  <a:pt x="336" y="131"/>
                </a:lnTo>
                <a:lnTo>
                  <a:pt x="330" y="122"/>
                </a:lnTo>
                <a:lnTo>
                  <a:pt x="305" y="97"/>
                </a:lnTo>
                <a:lnTo>
                  <a:pt x="286" y="78"/>
                </a:lnTo>
                <a:lnTo>
                  <a:pt x="277" y="73"/>
                </a:lnTo>
                <a:lnTo>
                  <a:pt x="267" y="73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18" y="35"/>
                </a:lnTo>
                <a:lnTo>
                  <a:pt x="349" y="61"/>
                </a:lnTo>
                <a:lnTo>
                  <a:pt x="373" y="90"/>
                </a:lnTo>
                <a:lnTo>
                  <a:pt x="392" y="124"/>
                </a:lnTo>
                <a:lnTo>
                  <a:pt x="404" y="164"/>
                </a:lnTo>
                <a:lnTo>
                  <a:pt x="410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4" y="392"/>
                </a:lnTo>
                <a:lnTo>
                  <a:pt x="90" y="373"/>
                </a:lnTo>
                <a:lnTo>
                  <a:pt x="61" y="349"/>
                </a:lnTo>
                <a:lnTo>
                  <a:pt x="35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4"/>
                </a:lnTo>
                <a:lnTo>
                  <a:pt x="16" y="124"/>
                </a:lnTo>
                <a:lnTo>
                  <a:pt x="35" y="90"/>
                </a:lnTo>
                <a:lnTo>
                  <a:pt x="61" y="61"/>
                </a:lnTo>
                <a:lnTo>
                  <a:pt x="90" y="35"/>
                </a:lnTo>
                <a:lnTo>
                  <a:pt x="124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48" name="组合 1547"/>
          <p:cNvGrpSpPr/>
          <p:nvPr/>
        </p:nvGrpSpPr>
        <p:grpSpPr>
          <a:xfrm>
            <a:off x="587898" y="3996575"/>
            <a:ext cx="651774" cy="648593"/>
            <a:chOff x="7072369" y="3595355"/>
            <a:chExt cx="499290" cy="496853"/>
          </a:xfrm>
        </p:grpSpPr>
        <p:sp>
          <p:nvSpPr>
            <p:cNvPr id="1243" name="Freeform 310"/>
            <p:cNvSpPr>
              <a:spLocks/>
            </p:cNvSpPr>
            <p:nvPr/>
          </p:nvSpPr>
          <p:spPr bwMode="auto">
            <a:xfrm>
              <a:off x="7281827" y="3958254"/>
              <a:ext cx="104730" cy="60890"/>
            </a:xfrm>
            <a:custGeom>
              <a:avLst/>
              <a:gdLst>
                <a:gd name="T0" fmla="*/ 41 w 86"/>
                <a:gd name="T1" fmla="*/ 0 h 50"/>
                <a:gd name="T2" fmla="*/ 43 w 86"/>
                <a:gd name="T3" fmla="*/ 0 h 50"/>
                <a:gd name="T4" fmla="*/ 46 w 86"/>
                <a:gd name="T5" fmla="*/ 2 h 50"/>
                <a:gd name="T6" fmla="*/ 60 w 86"/>
                <a:gd name="T7" fmla="*/ 5 h 50"/>
                <a:gd name="T8" fmla="*/ 74 w 86"/>
                <a:gd name="T9" fmla="*/ 11 h 50"/>
                <a:gd name="T10" fmla="*/ 79 w 86"/>
                <a:gd name="T11" fmla="*/ 11 h 50"/>
                <a:gd name="T12" fmla="*/ 84 w 86"/>
                <a:gd name="T13" fmla="*/ 12 h 50"/>
                <a:gd name="T14" fmla="*/ 86 w 86"/>
                <a:gd name="T15" fmla="*/ 12 h 50"/>
                <a:gd name="T16" fmla="*/ 84 w 86"/>
                <a:gd name="T17" fmla="*/ 16 h 50"/>
                <a:gd name="T18" fmla="*/ 83 w 86"/>
                <a:gd name="T19" fmla="*/ 19 h 50"/>
                <a:gd name="T20" fmla="*/ 81 w 86"/>
                <a:gd name="T21" fmla="*/ 24 h 50"/>
                <a:gd name="T22" fmla="*/ 79 w 86"/>
                <a:gd name="T23" fmla="*/ 30 h 50"/>
                <a:gd name="T24" fmla="*/ 77 w 86"/>
                <a:gd name="T25" fmla="*/ 35 h 50"/>
                <a:gd name="T26" fmla="*/ 76 w 86"/>
                <a:gd name="T27" fmla="*/ 40 h 50"/>
                <a:gd name="T28" fmla="*/ 74 w 86"/>
                <a:gd name="T29" fmla="*/ 43 h 50"/>
                <a:gd name="T30" fmla="*/ 46 w 86"/>
                <a:gd name="T31" fmla="*/ 50 h 50"/>
                <a:gd name="T32" fmla="*/ 17 w 86"/>
                <a:gd name="T33" fmla="*/ 50 h 50"/>
                <a:gd name="T34" fmla="*/ 15 w 86"/>
                <a:gd name="T35" fmla="*/ 47 h 50"/>
                <a:gd name="T36" fmla="*/ 14 w 86"/>
                <a:gd name="T37" fmla="*/ 43 h 50"/>
                <a:gd name="T38" fmla="*/ 10 w 86"/>
                <a:gd name="T39" fmla="*/ 38 h 50"/>
                <a:gd name="T40" fmla="*/ 7 w 86"/>
                <a:gd name="T41" fmla="*/ 31 h 50"/>
                <a:gd name="T42" fmla="*/ 3 w 86"/>
                <a:gd name="T43" fmla="*/ 26 h 50"/>
                <a:gd name="T44" fmla="*/ 2 w 86"/>
                <a:gd name="T45" fmla="*/ 23 h 50"/>
                <a:gd name="T46" fmla="*/ 0 w 86"/>
                <a:gd name="T47" fmla="*/ 21 h 50"/>
                <a:gd name="T48" fmla="*/ 2 w 86"/>
                <a:gd name="T49" fmla="*/ 21 h 50"/>
                <a:gd name="T50" fmla="*/ 5 w 86"/>
                <a:gd name="T51" fmla="*/ 19 h 50"/>
                <a:gd name="T52" fmla="*/ 9 w 86"/>
                <a:gd name="T53" fmla="*/ 17 h 50"/>
                <a:gd name="T54" fmla="*/ 17 w 86"/>
                <a:gd name="T55" fmla="*/ 12 h 50"/>
                <a:gd name="T56" fmla="*/ 28 w 86"/>
                <a:gd name="T57" fmla="*/ 7 h 50"/>
                <a:gd name="T58" fmla="*/ 36 w 86"/>
                <a:gd name="T59" fmla="*/ 4 h 50"/>
                <a:gd name="T60" fmla="*/ 41 w 86"/>
                <a:gd name="T61" fmla="*/ 0 h 50"/>
                <a:gd name="T62" fmla="*/ 41 w 86"/>
                <a:gd name="T6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50">
                  <a:moveTo>
                    <a:pt x="41" y="0"/>
                  </a:moveTo>
                  <a:lnTo>
                    <a:pt x="43" y="0"/>
                  </a:lnTo>
                  <a:lnTo>
                    <a:pt x="46" y="2"/>
                  </a:lnTo>
                  <a:lnTo>
                    <a:pt x="60" y="5"/>
                  </a:lnTo>
                  <a:lnTo>
                    <a:pt x="74" y="11"/>
                  </a:lnTo>
                  <a:lnTo>
                    <a:pt x="79" y="11"/>
                  </a:lnTo>
                  <a:lnTo>
                    <a:pt x="84" y="12"/>
                  </a:lnTo>
                  <a:lnTo>
                    <a:pt x="86" y="12"/>
                  </a:lnTo>
                  <a:lnTo>
                    <a:pt x="84" y="16"/>
                  </a:lnTo>
                  <a:lnTo>
                    <a:pt x="83" y="19"/>
                  </a:lnTo>
                  <a:lnTo>
                    <a:pt x="81" y="24"/>
                  </a:lnTo>
                  <a:lnTo>
                    <a:pt x="79" y="30"/>
                  </a:lnTo>
                  <a:lnTo>
                    <a:pt x="77" y="35"/>
                  </a:lnTo>
                  <a:lnTo>
                    <a:pt x="76" y="40"/>
                  </a:lnTo>
                  <a:lnTo>
                    <a:pt x="74" y="43"/>
                  </a:lnTo>
                  <a:lnTo>
                    <a:pt x="46" y="50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4" y="43"/>
                  </a:lnTo>
                  <a:lnTo>
                    <a:pt x="10" y="38"/>
                  </a:lnTo>
                  <a:lnTo>
                    <a:pt x="7" y="31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5" y="19"/>
                  </a:lnTo>
                  <a:lnTo>
                    <a:pt x="9" y="17"/>
                  </a:lnTo>
                  <a:lnTo>
                    <a:pt x="17" y="12"/>
                  </a:lnTo>
                  <a:lnTo>
                    <a:pt x="28" y="7"/>
                  </a:lnTo>
                  <a:lnTo>
                    <a:pt x="36" y="4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311"/>
            <p:cNvSpPr>
              <a:spLocks noEditPoints="1"/>
            </p:cNvSpPr>
            <p:nvPr/>
          </p:nvSpPr>
          <p:spPr bwMode="auto">
            <a:xfrm>
              <a:off x="7072369" y="3595355"/>
              <a:ext cx="499290" cy="496853"/>
            </a:xfrm>
            <a:custGeom>
              <a:avLst/>
              <a:gdLst>
                <a:gd name="T0" fmla="*/ 91 w 409"/>
                <a:gd name="T1" fmla="*/ 334 h 409"/>
                <a:gd name="T2" fmla="*/ 91 w 409"/>
                <a:gd name="T3" fmla="*/ 334 h 409"/>
                <a:gd name="T4" fmla="*/ 170 w 409"/>
                <a:gd name="T5" fmla="*/ 60 h 409"/>
                <a:gd name="T6" fmla="*/ 112 w 409"/>
                <a:gd name="T7" fmla="*/ 88 h 409"/>
                <a:gd name="T8" fmla="*/ 71 w 409"/>
                <a:gd name="T9" fmla="*/ 139 h 409"/>
                <a:gd name="T10" fmla="*/ 55 w 409"/>
                <a:gd name="T11" fmla="*/ 205 h 409"/>
                <a:gd name="T12" fmla="*/ 67 w 409"/>
                <a:gd name="T13" fmla="*/ 267 h 409"/>
                <a:gd name="T14" fmla="*/ 103 w 409"/>
                <a:gd name="T15" fmla="*/ 316 h 409"/>
                <a:gd name="T16" fmla="*/ 167 w 409"/>
                <a:gd name="T17" fmla="*/ 351 h 409"/>
                <a:gd name="T18" fmla="*/ 237 w 409"/>
                <a:gd name="T19" fmla="*/ 351 h 409"/>
                <a:gd name="T20" fmla="*/ 296 w 409"/>
                <a:gd name="T21" fmla="*/ 323 h 409"/>
                <a:gd name="T22" fmla="*/ 339 w 409"/>
                <a:gd name="T23" fmla="*/ 272 h 409"/>
                <a:gd name="T24" fmla="*/ 354 w 409"/>
                <a:gd name="T25" fmla="*/ 205 h 409"/>
                <a:gd name="T26" fmla="*/ 340 w 409"/>
                <a:gd name="T27" fmla="*/ 145 h 409"/>
                <a:gd name="T28" fmla="*/ 304 w 409"/>
                <a:gd name="T29" fmla="*/ 95 h 409"/>
                <a:gd name="T30" fmla="*/ 241 w 409"/>
                <a:gd name="T31" fmla="*/ 60 h 409"/>
                <a:gd name="T32" fmla="*/ 205 w 409"/>
                <a:gd name="T33" fmla="*/ 0 h 409"/>
                <a:gd name="T34" fmla="*/ 284 w 409"/>
                <a:gd name="T35" fmla="*/ 17 h 409"/>
                <a:gd name="T36" fmla="*/ 349 w 409"/>
                <a:gd name="T37" fmla="*/ 60 h 409"/>
                <a:gd name="T38" fmla="*/ 392 w 409"/>
                <a:gd name="T39" fmla="*/ 126 h 409"/>
                <a:gd name="T40" fmla="*/ 409 w 409"/>
                <a:gd name="T41" fmla="*/ 205 h 409"/>
                <a:gd name="T42" fmla="*/ 392 w 409"/>
                <a:gd name="T43" fmla="*/ 286 h 409"/>
                <a:gd name="T44" fmla="*/ 349 w 409"/>
                <a:gd name="T45" fmla="*/ 351 h 409"/>
                <a:gd name="T46" fmla="*/ 284 w 409"/>
                <a:gd name="T47" fmla="*/ 394 h 409"/>
                <a:gd name="T48" fmla="*/ 205 w 409"/>
                <a:gd name="T49" fmla="*/ 409 h 409"/>
                <a:gd name="T50" fmla="*/ 124 w 409"/>
                <a:gd name="T51" fmla="*/ 394 h 409"/>
                <a:gd name="T52" fmla="*/ 60 w 409"/>
                <a:gd name="T53" fmla="*/ 351 h 409"/>
                <a:gd name="T54" fmla="*/ 16 w 409"/>
                <a:gd name="T55" fmla="*/ 286 h 409"/>
                <a:gd name="T56" fmla="*/ 0 w 409"/>
                <a:gd name="T57" fmla="*/ 205 h 409"/>
                <a:gd name="T58" fmla="*/ 16 w 409"/>
                <a:gd name="T59" fmla="*/ 126 h 409"/>
                <a:gd name="T60" fmla="*/ 60 w 409"/>
                <a:gd name="T61" fmla="*/ 60 h 409"/>
                <a:gd name="T62" fmla="*/ 124 w 409"/>
                <a:gd name="T63" fmla="*/ 17 h 409"/>
                <a:gd name="T64" fmla="*/ 205 w 409"/>
                <a:gd name="T65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9" h="409">
                  <a:moveTo>
                    <a:pt x="91" y="334"/>
                  </a:moveTo>
                  <a:lnTo>
                    <a:pt x="91" y="334"/>
                  </a:lnTo>
                  <a:lnTo>
                    <a:pt x="91" y="334"/>
                  </a:lnTo>
                  <a:lnTo>
                    <a:pt x="91" y="334"/>
                  </a:lnTo>
                  <a:close/>
                  <a:moveTo>
                    <a:pt x="205" y="55"/>
                  </a:moveTo>
                  <a:lnTo>
                    <a:pt x="170" y="60"/>
                  </a:lnTo>
                  <a:lnTo>
                    <a:pt x="139" y="71"/>
                  </a:lnTo>
                  <a:lnTo>
                    <a:pt x="112" y="88"/>
                  </a:lnTo>
                  <a:lnTo>
                    <a:pt x="88" y="112"/>
                  </a:lnTo>
                  <a:lnTo>
                    <a:pt x="71" y="139"/>
                  </a:lnTo>
                  <a:lnTo>
                    <a:pt x="59" y="170"/>
                  </a:lnTo>
                  <a:lnTo>
                    <a:pt x="55" y="205"/>
                  </a:lnTo>
                  <a:lnTo>
                    <a:pt x="59" y="237"/>
                  </a:lnTo>
                  <a:lnTo>
                    <a:pt x="67" y="267"/>
                  </a:lnTo>
                  <a:lnTo>
                    <a:pt x="83" y="294"/>
                  </a:lnTo>
                  <a:lnTo>
                    <a:pt x="103" y="316"/>
                  </a:lnTo>
                  <a:lnTo>
                    <a:pt x="132" y="337"/>
                  </a:lnTo>
                  <a:lnTo>
                    <a:pt x="167" y="351"/>
                  </a:lnTo>
                  <a:lnTo>
                    <a:pt x="205" y="354"/>
                  </a:lnTo>
                  <a:lnTo>
                    <a:pt x="237" y="351"/>
                  </a:lnTo>
                  <a:lnTo>
                    <a:pt x="268" y="341"/>
                  </a:lnTo>
                  <a:lnTo>
                    <a:pt x="296" y="323"/>
                  </a:lnTo>
                  <a:lnTo>
                    <a:pt x="320" y="299"/>
                  </a:lnTo>
                  <a:lnTo>
                    <a:pt x="339" y="272"/>
                  </a:lnTo>
                  <a:lnTo>
                    <a:pt x="349" y="241"/>
                  </a:lnTo>
                  <a:lnTo>
                    <a:pt x="354" y="205"/>
                  </a:lnTo>
                  <a:lnTo>
                    <a:pt x="351" y="174"/>
                  </a:lnTo>
                  <a:lnTo>
                    <a:pt x="340" y="145"/>
                  </a:lnTo>
                  <a:lnTo>
                    <a:pt x="325" y="117"/>
                  </a:lnTo>
                  <a:lnTo>
                    <a:pt x="304" y="95"/>
                  </a:lnTo>
                  <a:lnTo>
                    <a:pt x="275" y="74"/>
                  </a:lnTo>
                  <a:lnTo>
                    <a:pt x="241" y="60"/>
                  </a:lnTo>
                  <a:lnTo>
                    <a:pt x="205" y="55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6"/>
                  </a:lnTo>
                  <a:lnTo>
                    <a:pt x="404" y="164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6"/>
                  </a:lnTo>
                  <a:lnTo>
                    <a:pt x="373" y="320"/>
                  </a:lnTo>
                  <a:lnTo>
                    <a:pt x="349" y="351"/>
                  </a:lnTo>
                  <a:lnTo>
                    <a:pt x="318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4" y="394"/>
                  </a:lnTo>
                  <a:lnTo>
                    <a:pt x="90" y="375"/>
                  </a:lnTo>
                  <a:lnTo>
                    <a:pt x="60" y="351"/>
                  </a:lnTo>
                  <a:lnTo>
                    <a:pt x="35" y="320"/>
                  </a:lnTo>
                  <a:lnTo>
                    <a:pt x="16" y="286"/>
                  </a:lnTo>
                  <a:lnTo>
                    <a:pt x="4" y="246"/>
                  </a:lnTo>
                  <a:lnTo>
                    <a:pt x="0" y="205"/>
                  </a:lnTo>
                  <a:lnTo>
                    <a:pt x="4" y="164"/>
                  </a:lnTo>
                  <a:lnTo>
                    <a:pt x="16" y="126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312"/>
            <p:cNvSpPr>
              <a:spLocks/>
            </p:cNvSpPr>
            <p:nvPr/>
          </p:nvSpPr>
          <p:spPr bwMode="auto">
            <a:xfrm>
              <a:off x="7340280" y="3675729"/>
              <a:ext cx="92551" cy="77938"/>
            </a:xfrm>
            <a:custGeom>
              <a:avLst/>
              <a:gdLst>
                <a:gd name="T0" fmla="*/ 26 w 76"/>
                <a:gd name="T1" fmla="*/ 0 h 64"/>
                <a:gd name="T2" fmla="*/ 53 w 76"/>
                <a:gd name="T3" fmla="*/ 12 h 64"/>
                <a:gd name="T4" fmla="*/ 76 w 76"/>
                <a:gd name="T5" fmla="*/ 31 h 64"/>
                <a:gd name="T6" fmla="*/ 76 w 76"/>
                <a:gd name="T7" fmla="*/ 36 h 64"/>
                <a:gd name="T8" fmla="*/ 76 w 76"/>
                <a:gd name="T9" fmla="*/ 40 h 64"/>
                <a:gd name="T10" fmla="*/ 76 w 76"/>
                <a:gd name="T11" fmla="*/ 47 h 64"/>
                <a:gd name="T12" fmla="*/ 74 w 76"/>
                <a:gd name="T13" fmla="*/ 52 h 64"/>
                <a:gd name="T14" fmla="*/ 74 w 76"/>
                <a:gd name="T15" fmla="*/ 57 h 64"/>
                <a:gd name="T16" fmla="*/ 74 w 76"/>
                <a:gd name="T17" fmla="*/ 60 h 64"/>
                <a:gd name="T18" fmla="*/ 74 w 76"/>
                <a:gd name="T19" fmla="*/ 64 h 64"/>
                <a:gd name="T20" fmla="*/ 72 w 76"/>
                <a:gd name="T21" fmla="*/ 64 h 64"/>
                <a:gd name="T22" fmla="*/ 69 w 76"/>
                <a:gd name="T23" fmla="*/ 62 h 64"/>
                <a:gd name="T24" fmla="*/ 62 w 76"/>
                <a:gd name="T25" fmla="*/ 62 h 64"/>
                <a:gd name="T26" fmla="*/ 48 w 76"/>
                <a:gd name="T27" fmla="*/ 59 h 64"/>
                <a:gd name="T28" fmla="*/ 35 w 76"/>
                <a:gd name="T29" fmla="*/ 57 h 64"/>
                <a:gd name="T30" fmla="*/ 31 w 76"/>
                <a:gd name="T31" fmla="*/ 55 h 64"/>
                <a:gd name="T32" fmla="*/ 29 w 76"/>
                <a:gd name="T33" fmla="*/ 55 h 64"/>
                <a:gd name="T34" fmla="*/ 28 w 76"/>
                <a:gd name="T35" fmla="*/ 55 h 64"/>
                <a:gd name="T36" fmla="*/ 24 w 76"/>
                <a:gd name="T37" fmla="*/ 48 h 64"/>
                <a:gd name="T38" fmla="*/ 16 w 76"/>
                <a:gd name="T39" fmla="*/ 38 h 64"/>
                <a:gd name="T40" fmla="*/ 9 w 76"/>
                <a:gd name="T41" fmla="*/ 26 h 64"/>
                <a:gd name="T42" fmla="*/ 4 w 76"/>
                <a:gd name="T43" fmla="*/ 21 h 64"/>
                <a:gd name="T44" fmla="*/ 2 w 76"/>
                <a:gd name="T45" fmla="*/ 17 h 64"/>
                <a:gd name="T46" fmla="*/ 0 w 76"/>
                <a:gd name="T47" fmla="*/ 17 h 64"/>
                <a:gd name="T48" fmla="*/ 4 w 76"/>
                <a:gd name="T49" fmla="*/ 16 h 64"/>
                <a:gd name="T50" fmla="*/ 5 w 76"/>
                <a:gd name="T51" fmla="*/ 14 h 64"/>
                <a:gd name="T52" fmla="*/ 10 w 76"/>
                <a:gd name="T53" fmla="*/ 11 h 64"/>
                <a:gd name="T54" fmla="*/ 16 w 76"/>
                <a:gd name="T55" fmla="*/ 7 h 64"/>
                <a:gd name="T56" fmla="*/ 19 w 76"/>
                <a:gd name="T57" fmla="*/ 5 h 64"/>
                <a:gd name="T58" fmla="*/ 22 w 76"/>
                <a:gd name="T59" fmla="*/ 2 h 64"/>
                <a:gd name="T60" fmla="*/ 26 w 76"/>
                <a:gd name="T6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64">
                  <a:moveTo>
                    <a:pt x="26" y="0"/>
                  </a:moveTo>
                  <a:lnTo>
                    <a:pt x="53" y="12"/>
                  </a:lnTo>
                  <a:lnTo>
                    <a:pt x="76" y="31"/>
                  </a:lnTo>
                  <a:lnTo>
                    <a:pt x="76" y="36"/>
                  </a:lnTo>
                  <a:lnTo>
                    <a:pt x="76" y="40"/>
                  </a:lnTo>
                  <a:lnTo>
                    <a:pt x="76" y="47"/>
                  </a:lnTo>
                  <a:lnTo>
                    <a:pt x="74" y="52"/>
                  </a:lnTo>
                  <a:lnTo>
                    <a:pt x="74" y="57"/>
                  </a:lnTo>
                  <a:lnTo>
                    <a:pt x="74" y="60"/>
                  </a:lnTo>
                  <a:lnTo>
                    <a:pt x="74" y="64"/>
                  </a:lnTo>
                  <a:lnTo>
                    <a:pt x="72" y="64"/>
                  </a:lnTo>
                  <a:lnTo>
                    <a:pt x="69" y="62"/>
                  </a:lnTo>
                  <a:lnTo>
                    <a:pt x="62" y="62"/>
                  </a:lnTo>
                  <a:lnTo>
                    <a:pt x="48" y="59"/>
                  </a:lnTo>
                  <a:lnTo>
                    <a:pt x="35" y="57"/>
                  </a:lnTo>
                  <a:lnTo>
                    <a:pt x="31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4" y="48"/>
                  </a:lnTo>
                  <a:lnTo>
                    <a:pt x="16" y="38"/>
                  </a:lnTo>
                  <a:lnTo>
                    <a:pt x="9" y="26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19" y="5"/>
                  </a:lnTo>
                  <a:lnTo>
                    <a:pt x="22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313"/>
            <p:cNvSpPr>
              <a:spLocks/>
            </p:cNvSpPr>
            <p:nvPr/>
          </p:nvSpPr>
          <p:spPr bwMode="auto">
            <a:xfrm>
              <a:off x="7184405" y="3687906"/>
              <a:ext cx="87680" cy="87680"/>
            </a:xfrm>
            <a:custGeom>
              <a:avLst/>
              <a:gdLst>
                <a:gd name="T0" fmla="*/ 41 w 70"/>
                <a:gd name="T1" fmla="*/ 0 h 72"/>
                <a:gd name="T2" fmla="*/ 46 w 70"/>
                <a:gd name="T3" fmla="*/ 1 h 72"/>
                <a:gd name="T4" fmla="*/ 50 w 70"/>
                <a:gd name="T5" fmla="*/ 3 h 72"/>
                <a:gd name="T6" fmla="*/ 55 w 70"/>
                <a:gd name="T7" fmla="*/ 5 h 72"/>
                <a:gd name="T8" fmla="*/ 60 w 70"/>
                <a:gd name="T9" fmla="*/ 6 h 72"/>
                <a:gd name="T10" fmla="*/ 65 w 70"/>
                <a:gd name="T11" fmla="*/ 8 h 72"/>
                <a:gd name="T12" fmla="*/ 69 w 70"/>
                <a:gd name="T13" fmla="*/ 10 h 72"/>
                <a:gd name="T14" fmla="*/ 70 w 70"/>
                <a:gd name="T15" fmla="*/ 12 h 72"/>
                <a:gd name="T16" fmla="*/ 70 w 70"/>
                <a:gd name="T17" fmla="*/ 13 h 72"/>
                <a:gd name="T18" fmla="*/ 67 w 70"/>
                <a:gd name="T19" fmla="*/ 17 h 72"/>
                <a:gd name="T20" fmla="*/ 65 w 70"/>
                <a:gd name="T21" fmla="*/ 22 h 72"/>
                <a:gd name="T22" fmla="*/ 60 w 70"/>
                <a:gd name="T23" fmla="*/ 32 h 72"/>
                <a:gd name="T24" fmla="*/ 55 w 70"/>
                <a:gd name="T25" fmla="*/ 43 h 72"/>
                <a:gd name="T26" fmla="*/ 52 w 70"/>
                <a:gd name="T27" fmla="*/ 51 h 72"/>
                <a:gd name="T28" fmla="*/ 50 w 70"/>
                <a:gd name="T29" fmla="*/ 53 h 72"/>
                <a:gd name="T30" fmla="*/ 50 w 70"/>
                <a:gd name="T31" fmla="*/ 55 h 72"/>
                <a:gd name="T32" fmla="*/ 48 w 70"/>
                <a:gd name="T33" fmla="*/ 55 h 72"/>
                <a:gd name="T34" fmla="*/ 46 w 70"/>
                <a:gd name="T35" fmla="*/ 56 h 72"/>
                <a:gd name="T36" fmla="*/ 38 w 70"/>
                <a:gd name="T37" fmla="*/ 60 h 72"/>
                <a:gd name="T38" fmla="*/ 27 w 70"/>
                <a:gd name="T39" fmla="*/ 63 h 72"/>
                <a:gd name="T40" fmla="*/ 17 w 70"/>
                <a:gd name="T41" fmla="*/ 67 h 72"/>
                <a:gd name="T42" fmla="*/ 12 w 70"/>
                <a:gd name="T43" fmla="*/ 70 h 72"/>
                <a:gd name="T44" fmla="*/ 9 w 70"/>
                <a:gd name="T45" fmla="*/ 70 h 72"/>
                <a:gd name="T46" fmla="*/ 7 w 70"/>
                <a:gd name="T47" fmla="*/ 72 h 72"/>
                <a:gd name="T48" fmla="*/ 7 w 70"/>
                <a:gd name="T49" fmla="*/ 68 h 72"/>
                <a:gd name="T50" fmla="*/ 5 w 70"/>
                <a:gd name="T51" fmla="*/ 65 h 72"/>
                <a:gd name="T52" fmla="*/ 5 w 70"/>
                <a:gd name="T53" fmla="*/ 60 h 72"/>
                <a:gd name="T54" fmla="*/ 3 w 70"/>
                <a:gd name="T55" fmla="*/ 55 h 72"/>
                <a:gd name="T56" fmla="*/ 2 w 70"/>
                <a:gd name="T57" fmla="*/ 49 h 72"/>
                <a:gd name="T58" fmla="*/ 0 w 70"/>
                <a:gd name="T59" fmla="*/ 44 h 72"/>
                <a:gd name="T60" fmla="*/ 0 w 70"/>
                <a:gd name="T61" fmla="*/ 41 h 72"/>
                <a:gd name="T62" fmla="*/ 9 w 70"/>
                <a:gd name="T63" fmla="*/ 29 h 72"/>
                <a:gd name="T64" fmla="*/ 19 w 70"/>
                <a:gd name="T65" fmla="*/ 18 h 72"/>
                <a:gd name="T66" fmla="*/ 31 w 70"/>
                <a:gd name="T67" fmla="*/ 8 h 72"/>
                <a:gd name="T68" fmla="*/ 41 w 70"/>
                <a:gd name="T6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72">
                  <a:moveTo>
                    <a:pt x="41" y="0"/>
                  </a:moveTo>
                  <a:lnTo>
                    <a:pt x="46" y="1"/>
                  </a:lnTo>
                  <a:lnTo>
                    <a:pt x="50" y="3"/>
                  </a:lnTo>
                  <a:lnTo>
                    <a:pt x="55" y="5"/>
                  </a:lnTo>
                  <a:lnTo>
                    <a:pt x="60" y="6"/>
                  </a:lnTo>
                  <a:lnTo>
                    <a:pt x="65" y="8"/>
                  </a:lnTo>
                  <a:lnTo>
                    <a:pt x="69" y="10"/>
                  </a:lnTo>
                  <a:lnTo>
                    <a:pt x="70" y="12"/>
                  </a:lnTo>
                  <a:lnTo>
                    <a:pt x="70" y="13"/>
                  </a:lnTo>
                  <a:lnTo>
                    <a:pt x="67" y="17"/>
                  </a:lnTo>
                  <a:lnTo>
                    <a:pt x="65" y="22"/>
                  </a:lnTo>
                  <a:lnTo>
                    <a:pt x="60" y="32"/>
                  </a:lnTo>
                  <a:lnTo>
                    <a:pt x="55" y="43"/>
                  </a:lnTo>
                  <a:lnTo>
                    <a:pt x="52" y="51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48" y="55"/>
                  </a:lnTo>
                  <a:lnTo>
                    <a:pt x="46" y="56"/>
                  </a:lnTo>
                  <a:lnTo>
                    <a:pt x="38" y="60"/>
                  </a:lnTo>
                  <a:lnTo>
                    <a:pt x="27" y="63"/>
                  </a:lnTo>
                  <a:lnTo>
                    <a:pt x="17" y="67"/>
                  </a:lnTo>
                  <a:lnTo>
                    <a:pt x="12" y="70"/>
                  </a:lnTo>
                  <a:lnTo>
                    <a:pt x="9" y="70"/>
                  </a:lnTo>
                  <a:lnTo>
                    <a:pt x="7" y="72"/>
                  </a:lnTo>
                  <a:lnTo>
                    <a:pt x="7" y="68"/>
                  </a:lnTo>
                  <a:lnTo>
                    <a:pt x="5" y="65"/>
                  </a:lnTo>
                  <a:lnTo>
                    <a:pt x="5" y="60"/>
                  </a:lnTo>
                  <a:lnTo>
                    <a:pt x="3" y="55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9" y="29"/>
                  </a:lnTo>
                  <a:lnTo>
                    <a:pt x="19" y="18"/>
                  </a:lnTo>
                  <a:lnTo>
                    <a:pt x="31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314"/>
            <p:cNvSpPr>
              <a:spLocks/>
            </p:cNvSpPr>
            <p:nvPr/>
          </p:nvSpPr>
          <p:spPr bwMode="auto">
            <a:xfrm>
              <a:off x="7425524" y="3819426"/>
              <a:ext cx="58453" cy="107164"/>
            </a:xfrm>
            <a:custGeom>
              <a:avLst/>
              <a:gdLst>
                <a:gd name="T0" fmla="*/ 24 w 48"/>
                <a:gd name="T1" fmla="*/ 0 h 88"/>
                <a:gd name="T2" fmla="*/ 25 w 48"/>
                <a:gd name="T3" fmla="*/ 2 h 88"/>
                <a:gd name="T4" fmla="*/ 29 w 48"/>
                <a:gd name="T5" fmla="*/ 3 h 88"/>
                <a:gd name="T6" fmla="*/ 32 w 48"/>
                <a:gd name="T7" fmla="*/ 7 h 88"/>
                <a:gd name="T8" fmla="*/ 37 w 48"/>
                <a:gd name="T9" fmla="*/ 10 h 88"/>
                <a:gd name="T10" fmla="*/ 41 w 48"/>
                <a:gd name="T11" fmla="*/ 14 h 88"/>
                <a:gd name="T12" fmla="*/ 44 w 48"/>
                <a:gd name="T13" fmla="*/ 17 h 88"/>
                <a:gd name="T14" fmla="*/ 48 w 48"/>
                <a:gd name="T15" fmla="*/ 19 h 88"/>
                <a:gd name="T16" fmla="*/ 44 w 48"/>
                <a:gd name="T17" fmla="*/ 50 h 88"/>
                <a:gd name="T18" fmla="*/ 36 w 48"/>
                <a:gd name="T19" fmla="*/ 79 h 88"/>
                <a:gd name="T20" fmla="*/ 31 w 48"/>
                <a:gd name="T21" fmla="*/ 81 h 88"/>
                <a:gd name="T22" fmla="*/ 27 w 48"/>
                <a:gd name="T23" fmla="*/ 82 h 88"/>
                <a:gd name="T24" fmla="*/ 22 w 48"/>
                <a:gd name="T25" fmla="*/ 84 h 88"/>
                <a:gd name="T26" fmla="*/ 17 w 48"/>
                <a:gd name="T27" fmla="*/ 86 h 88"/>
                <a:gd name="T28" fmla="*/ 12 w 48"/>
                <a:gd name="T29" fmla="*/ 86 h 88"/>
                <a:gd name="T30" fmla="*/ 8 w 48"/>
                <a:gd name="T31" fmla="*/ 88 h 88"/>
                <a:gd name="T32" fmla="*/ 6 w 48"/>
                <a:gd name="T33" fmla="*/ 88 h 88"/>
                <a:gd name="T34" fmla="*/ 6 w 48"/>
                <a:gd name="T35" fmla="*/ 86 h 88"/>
                <a:gd name="T36" fmla="*/ 5 w 48"/>
                <a:gd name="T37" fmla="*/ 81 h 88"/>
                <a:gd name="T38" fmla="*/ 5 w 48"/>
                <a:gd name="T39" fmla="*/ 75 h 88"/>
                <a:gd name="T40" fmla="*/ 3 w 48"/>
                <a:gd name="T41" fmla="*/ 63 h 88"/>
                <a:gd name="T42" fmla="*/ 1 w 48"/>
                <a:gd name="T43" fmla="*/ 53 h 88"/>
                <a:gd name="T44" fmla="*/ 0 w 48"/>
                <a:gd name="T45" fmla="*/ 45 h 88"/>
                <a:gd name="T46" fmla="*/ 0 w 48"/>
                <a:gd name="T47" fmla="*/ 39 h 88"/>
                <a:gd name="T48" fmla="*/ 1 w 48"/>
                <a:gd name="T49" fmla="*/ 36 h 88"/>
                <a:gd name="T50" fmla="*/ 6 w 48"/>
                <a:gd name="T51" fmla="*/ 29 h 88"/>
                <a:gd name="T52" fmla="*/ 12 w 48"/>
                <a:gd name="T53" fmla="*/ 19 h 88"/>
                <a:gd name="T54" fmla="*/ 19 w 48"/>
                <a:gd name="T55" fmla="*/ 8 h 88"/>
                <a:gd name="T56" fmla="*/ 20 w 48"/>
                <a:gd name="T57" fmla="*/ 5 h 88"/>
                <a:gd name="T58" fmla="*/ 22 w 48"/>
                <a:gd name="T59" fmla="*/ 2 h 88"/>
                <a:gd name="T60" fmla="*/ 24 w 48"/>
                <a:gd name="T61" fmla="*/ 0 h 88"/>
                <a:gd name="T62" fmla="*/ 24 w 48"/>
                <a:gd name="T6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88">
                  <a:moveTo>
                    <a:pt x="24" y="0"/>
                  </a:moveTo>
                  <a:lnTo>
                    <a:pt x="25" y="2"/>
                  </a:lnTo>
                  <a:lnTo>
                    <a:pt x="29" y="3"/>
                  </a:lnTo>
                  <a:lnTo>
                    <a:pt x="32" y="7"/>
                  </a:lnTo>
                  <a:lnTo>
                    <a:pt x="37" y="10"/>
                  </a:lnTo>
                  <a:lnTo>
                    <a:pt x="41" y="14"/>
                  </a:lnTo>
                  <a:lnTo>
                    <a:pt x="44" y="17"/>
                  </a:lnTo>
                  <a:lnTo>
                    <a:pt x="48" y="19"/>
                  </a:lnTo>
                  <a:lnTo>
                    <a:pt x="44" y="50"/>
                  </a:lnTo>
                  <a:lnTo>
                    <a:pt x="36" y="79"/>
                  </a:lnTo>
                  <a:lnTo>
                    <a:pt x="31" y="81"/>
                  </a:lnTo>
                  <a:lnTo>
                    <a:pt x="27" y="82"/>
                  </a:lnTo>
                  <a:lnTo>
                    <a:pt x="22" y="84"/>
                  </a:lnTo>
                  <a:lnTo>
                    <a:pt x="17" y="86"/>
                  </a:lnTo>
                  <a:lnTo>
                    <a:pt x="12" y="86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6" y="86"/>
                  </a:lnTo>
                  <a:lnTo>
                    <a:pt x="5" y="81"/>
                  </a:lnTo>
                  <a:lnTo>
                    <a:pt x="5" y="75"/>
                  </a:lnTo>
                  <a:lnTo>
                    <a:pt x="3" y="63"/>
                  </a:lnTo>
                  <a:lnTo>
                    <a:pt x="1" y="53"/>
                  </a:lnTo>
                  <a:lnTo>
                    <a:pt x="0" y="45"/>
                  </a:lnTo>
                  <a:lnTo>
                    <a:pt x="0" y="39"/>
                  </a:lnTo>
                  <a:lnTo>
                    <a:pt x="1" y="36"/>
                  </a:lnTo>
                  <a:lnTo>
                    <a:pt x="6" y="29"/>
                  </a:lnTo>
                  <a:lnTo>
                    <a:pt x="12" y="19"/>
                  </a:lnTo>
                  <a:lnTo>
                    <a:pt x="19" y="8"/>
                  </a:lnTo>
                  <a:lnTo>
                    <a:pt x="20" y="5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315"/>
            <p:cNvSpPr>
              <a:spLocks/>
            </p:cNvSpPr>
            <p:nvPr/>
          </p:nvSpPr>
          <p:spPr bwMode="auto">
            <a:xfrm>
              <a:off x="7269648" y="3790200"/>
              <a:ext cx="104730" cy="112036"/>
            </a:xfrm>
            <a:custGeom>
              <a:avLst/>
              <a:gdLst>
                <a:gd name="T0" fmla="*/ 63 w 86"/>
                <a:gd name="T1" fmla="*/ 0 h 91"/>
                <a:gd name="T2" fmla="*/ 63 w 86"/>
                <a:gd name="T3" fmla="*/ 2 h 91"/>
                <a:gd name="T4" fmla="*/ 63 w 86"/>
                <a:gd name="T5" fmla="*/ 2 h 91"/>
                <a:gd name="T6" fmla="*/ 67 w 86"/>
                <a:gd name="T7" fmla="*/ 8 h 91"/>
                <a:gd name="T8" fmla="*/ 72 w 86"/>
                <a:gd name="T9" fmla="*/ 20 h 91"/>
                <a:gd name="T10" fmla="*/ 77 w 86"/>
                <a:gd name="T11" fmla="*/ 36 h 91"/>
                <a:gd name="T12" fmla="*/ 82 w 86"/>
                <a:gd name="T13" fmla="*/ 46 h 91"/>
                <a:gd name="T14" fmla="*/ 86 w 86"/>
                <a:gd name="T15" fmla="*/ 53 h 91"/>
                <a:gd name="T16" fmla="*/ 84 w 86"/>
                <a:gd name="T17" fmla="*/ 53 h 91"/>
                <a:gd name="T18" fmla="*/ 82 w 86"/>
                <a:gd name="T19" fmla="*/ 55 h 91"/>
                <a:gd name="T20" fmla="*/ 79 w 86"/>
                <a:gd name="T21" fmla="*/ 58 h 91"/>
                <a:gd name="T22" fmla="*/ 72 w 86"/>
                <a:gd name="T23" fmla="*/ 65 h 91"/>
                <a:gd name="T24" fmla="*/ 63 w 86"/>
                <a:gd name="T25" fmla="*/ 74 h 91"/>
                <a:gd name="T26" fmla="*/ 55 w 86"/>
                <a:gd name="T27" fmla="*/ 81 h 91"/>
                <a:gd name="T28" fmla="*/ 48 w 86"/>
                <a:gd name="T29" fmla="*/ 87 h 91"/>
                <a:gd name="T30" fmla="*/ 46 w 86"/>
                <a:gd name="T31" fmla="*/ 91 h 91"/>
                <a:gd name="T32" fmla="*/ 41 w 86"/>
                <a:gd name="T33" fmla="*/ 87 h 91"/>
                <a:gd name="T34" fmla="*/ 31 w 86"/>
                <a:gd name="T35" fmla="*/ 81 h 91"/>
                <a:gd name="T36" fmla="*/ 17 w 86"/>
                <a:gd name="T37" fmla="*/ 74 h 91"/>
                <a:gd name="T38" fmla="*/ 7 w 86"/>
                <a:gd name="T39" fmla="*/ 67 h 91"/>
                <a:gd name="T40" fmla="*/ 0 w 86"/>
                <a:gd name="T41" fmla="*/ 62 h 91"/>
                <a:gd name="T42" fmla="*/ 0 w 86"/>
                <a:gd name="T43" fmla="*/ 62 h 91"/>
                <a:gd name="T44" fmla="*/ 0 w 86"/>
                <a:gd name="T45" fmla="*/ 62 h 91"/>
                <a:gd name="T46" fmla="*/ 0 w 86"/>
                <a:gd name="T47" fmla="*/ 57 h 91"/>
                <a:gd name="T48" fmla="*/ 3 w 86"/>
                <a:gd name="T49" fmla="*/ 46 h 91"/>
                <a:gd name="T50" fmla="*/ 5 w 86"/>
                <a:gd name="T51" fmla="*/ 32 h 91"/>
                <a:gd name="T52" fmla="*/ 8 w 86"/>
                <a:gd name="T53" fmla="*/ 20 h 91"/>
                <a:gd name="T54" fmla="*/ 10 w 86"/>
                <a:gd name="T55" fmla="*/ 10 h 91"/>
                <a:gd name="T56" fmla="*/ 10 w 86"/>
                <a:gd name="T57" fmla="*/ 8 h 91"/>
                <a:gd name="T58" fmla="*/ 12 w 86"/>
                <a:gd name="T59" fmla="*/ 7 h 91"/>
                <a:gd name="T60" fmla="*/ 12 w 86"/>
                <a:gd name="T61" fmla="*/ 7 h 91"/>
                <a:gd name="T62" fmla="*/ 15 w 86"/>
                <a:gd name="T63" fmla="*/ 7 h 91"/>
                <a:gd name="T64" fmla="*/ 27 w 86"/>
                <a:gd name="T65" fmla="*/ 5 h 91"/>
                <a:gd name="T66" fmla="*/ 43 w 86"/>
                <a:gd name="T67" fmla="*/ 3 h 91"/>
                <a:gd name="T68" fmla="*/ 56 w 86"/>
                <a:gd name="T69" fmla="*/ 2 h 91"/>
                <a:gd name="T70" fmla="*/ 63 w 86"/>
                <a:gd name="T7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91">
                  <a:moveTo>
                    <a:pt x="63" y="0"/>
                  </a:moveTo>
                  <a:lnTo>
                    <a:pt x="63" y="2"/>
                  </a:lnTo>
                  <a:lnTo>
                    <a:pt x="63" y="2"/>
                  </a:lnTo>
                  <a:lnTo>
                    <a:pt x="67" y="8"/>
                  </a:lnTo>
                  <a:lnTo>
                    <a:pt x="72" y="20"/>
                  </a:lnTo>
                  <a:lnTo>
                    <a:pt x="77" y="36"/>
                  </a:lnTo>
                  <a:lnTo>
                    <a:pt x="82" y="46"/>
                  </a:lnTo>
                  <a:lnTo>
                    <a:pt x="86" y="53"/>
                  </a:lnTo>
                  <a:lnTo>
                    <a:pt x="84" y="53"/>
                  </a:lnTo>
                  <a:lnTo>
                    <a:pt x="82" y="55"/>
                  </a:lnTo>
                  <a:lnTo>
                    <a:pt x="79" y="58"/>
                  </a:lnTo>
                  <a:lnTo>
                    <a:pt x="72" y="65"/>
                  </a:lnTo>
                  <a:lnTo>
                    <a:pt x="63" y="74"/>
                  </a:lnTo>
                  <a:lnTo>
                    <a:pt x="55" y="81"/>
                  </a:lnTo>
                  <a:lnTo>
                    <a:pt x="48" y="87"/>
                  </a:lnTo>
                  <a:lnTo>
                    <a:pt x="46" y="91"/>
                  </a:lnTo>
                  <a:lnTo>
                    <a:pt x="41" y="87"/>
                  </a:lnTo>
                  <a:lnTo>
                    <a:pt x="31" y="81"/>
                  </a:lnTo>
                  <a:lnTo>
                    <a:pt x="17" y="74"/>
                  </a:lnTo>
                  <a:lnTo>
                    <a:pt x="7" y="67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3" y="46"/>
                  </a:lnTo>
                  <a:lnTo>
                    <a:pt x="5" y="32"/>
                  </a:lnTo>
                  <a:lnTo>
                    <a:pt x="8" y="2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27" y="5"/>
                  </a:lnTo>
                  <a:lnTo>
                    <a:pt x="43" y="3"/>
                  </a:lnTo>
                  <a:lnTo>
                    <a:pt x="56" y="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316"/>
            <p:cNvSpPr>
              <a:spLocks/>
            </p:cNvSpPr>
            <p:nvPr/>
          </p:nvSpPr>
          <p:spPr bwMode="auto">
            <a:xfrm>
              <a:off x="7155178" y="3848653"/>
              <a:ext cx="68196" cy="102293"/>
            </a:xfrm>
            <a:custGeom>
              <a:avLst/>
              <a:gdLst>
                <a:gd name="T0" fmla="*/ 21 w 55"/>
                <a:gd name="T1" fmla="*/ 0 h 82"/>
                <a:gd name="T2" fmla="*/ 21 w 55"/>
                <a:gd name="T3" fmla="*/ 0 h 82"/>
                <a:gd name="T4" fmla="*/ 21 w 55"/>
                <a:gd name="T5" fmla="*/ 2 h 82"/>
                <a:gd name="T6" fmla="*/ 24 w 55"/>
                <a:gd name="T7" fmla="*/ 3 h 82"/>
                <a:gd name="T8" fmla="*/ 27 w 55"/>
                <a:gd name="T9" fmla="*/ 7 h 82"/>
                <a:gd name="T10" fmla="*/ 31 w 55"/>
                <a:gd name="T11" fmla="*/ 12 h 82"/>
                <a:gd name="T12" fmla="*/ 36 w 55"/>
                <a:gd name="T13" fmla="*/ 17 h 82"/>
                <a:gd name="T14" fmla="*/ 41 w 55"/>
                <a:gd name="T15" fmla="*/ 22 h 82"/>
                <a:gd name="T16" fmla="*/ 46 w 55"/>
                <a:gd name="T17" fmla="*/ 26 h 82"/>
                <a:gd name="T18" fmla="*/ 50 w 55"/>
                <a:gd name="T19" fmla="*/ 31 h 82"/>
                <a:gd name="T20" fmla="*/ 51 w 55"/>
                <a:gd name="T21" fmla="*/ 33 h 82"/>
                <a:gd name="T22" fmla="*/ 51 w 55"/>
                <a:gd name="T23" fmla="*/ 34 h 82"/>
                <a:gd name="T24" fmla="*/ 53 w 55"/>
                <a:gd name="T25" fmla="*/ 36 h 82"/>
                <a:gd name="T26" fmla="*/ 53 w 55"/>
                <a:gd name="T27" fmla="*/ 39 h 82"/>
                <a:gd name="T28" fmla="*/ 53 w 55"/>
                <a:gd name="T29" fmla="*/ 55 h 82"/>
                <a:gd name="T30" fmla="*/ 55 w 55"/>
                <a:gd name="T31" fmla="*/ 72 h 82"/>
                <a:gd name="T32" fmla="*/ 55 w 55"/>
                <a:gd name="T33" fmla="*/ 77 h 82"/>
                <a:gd name="T34" fmla="*/ 55 w 55"/>
                <a:gd name="T35" fmla="*/ 81 h 82"/>
                <a:gd name="T36" fmla="*/ 55 w 55"/>
                <a:gd name="T37" fmla="*/ 82 h 82"/>
                <a:gd name="T38" fmla="*/ 55 w 55"/>
                <a:gd name="T39" fmla="*/ 82 h 82"/>
                <a:gd name="T40" fmla="*/ 50 w 55"/>
                <a:gd name="T41" fmla="*/ 82 h 82"/>
                <a:gd name="T42" fmla="*/ 45 w 55"/>
                <a:gd name="T43" fmla="*/ 82 h 82"/>
                <a:gd name="T44" fmla="*/ 38 w 55"/>
                <a:gd name="T45" fmla="*/ 81 h 82"/>
                <a:gd name="T46" fmla="*/ 31 w 55"/>
                <a:gd name="T47" fmla="*/ 81 h 82"/>
                <a:gd name="T48" fmla="*/ 27 w 55"/>
                <a:gd name="T49" fmla="*/ 81 h 82"/>
                <a:gd name="T50" fmla="*/ 22 w 55"/>
                <a:gd name="T51" fmla="*/ 81 h 82"/>
                <a:gd name="T52" fmla="*/ 8 w 55"/>
                <a:gd name="T53" fmla="*/ 55 h 82"/>
                <a:gd name="T54" fmla="*/ 0 w 55"/>
                <a:gd name="T55" fmla="*/ 26 h 82"/>
                <a:gd name="T56" fmla="*/ 2 w 55"/>
                <a:gd name="T57" fmla="*/ 22 h 82"/>
                <a:gd name="T58" fmla="*/ 5 w 55"/>
                <a:gd name="T59" fmla="*/ 19 h 82"/>
                <a:gd name="T60" fmla="*/ 8 w 55"/>
                <a:gd name="T61" fmla="*/ 14 h 82"/>
                <a:gd name="T62" fmla="*/ 12 w 55"/>
                <a:gd name="T63" fmla="*/ 9 h 82"/>
                <a:gd name="T64" fmla="*/ 15 w 55"/>
                <a:gd name="T65" fmla="*/ 5 h 82"/>
                <a:gd name="T66" fmla="*/ 19 w 55"/>
                <a:gd name="T67" fmla="*/ 2 h 82"/>
                <a:gd name="T68" fmla="*/ 21 w 55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82">
                  <a:moveTo>
                    <a:pt x="21" y="0"/>
                  </a:moveTo>
                  <a:lnTo>
                    <a:pt x="21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7" y="7"/>
                  </a:lnTo>
                  <a:lnTo>
                    <a:pt x="31" y="12"/>
                  </a:lnTo>
                  <a:lnTo>
                    <a:pt x="36" y="17"/>
                  </a:lnTo>
                  <a:lnTo>
                    <a:pt x="41" y="22"/>
                  </a:lnTo>
                  <a:lnTo>
                    <a:pt x="46" y="26"/>
                  </a:lnTo>
                  <a:lnTo>
                    <a:pt x="50" y="31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3" y="36"/>
                  </a:lnTo>
                  <a:lnTo>
                    <a:pt x="53" y="39"/>
                  </a:lnTo>
                  <a:lnTo>
                    <a:pt x="53" y="55"/>
                  </a:lnTo>
                  <a:lnTo>
                    <a:pt x="55" y="72"/>
                  </a:lnTo>
                  <a:lnTo>
                    <a:pt x="55" y="77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0" y="82"/>
                  </a:lnTo>
                  <a:lnTo>
                    <a:pt x="45" y="82"/>
                  </a:lnTo>
                  <a:lnTo>
                    <a:pt x="38" y="81"/>
                  </a:lnTo>
                  <a:lnTo>
                    <a:pt x="31" y="81"/>
                  </a:lnTo>
                  <a:lnTo>
                    <a:pt x="27" y="81"/>
                  </a:lnTo>
                  <a:lnTo>
                    <a:pt x="22" y="81"/>
                  </a:lnTo>
                  <a:lnTo>
                    <a:pt x="8" y="55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5" y="19"/>
                  </a:lnTo>
                  <a:lnTo>
                    <a:pt x="8" y="14"/>
                  </a:lnTo>
                  <a:lnTo>
                    <a:pt x="12" y="9"/>
                  </a:lnTo>
                  <a:lnTo>
                    <a:pt x="15" y="5"/>
                  </a:lnTo>
                  <a:lnTo>
                    <a:pt x="19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Rectangle 317"/>
            <p:cNvSpPr>
              <a:spLocks noChangeArrowheads="1"/>
            </p:cNvSpPr>
            <p:nvPr/>
          </p:nvSpPr>
          <p:spPr bwMode="auto">
            <a:xfrm>
              <a:off x="7184405" y="3999657"/>
              <a:ext cx="2436" cy="2436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1" name="Freeform 318"/>
          <p:cNvSpPr>
            <a:spLocks noEditPoints="1"/>
          </p:cNvSpPr>
          <p:nvPr/>
        </p:nvSpPr>
        <p:spPr bwMode="auto">
          <a:xfrm>
            <a:off x="1365196" y="4028365"/>
            <a:ext cx="648594" cy="648593"/>
          </a:xfrm>
          <a:custGeom>
            <a:avLst/>
            <a:gdLst>
              <a:gd name="T0" fmla="*/ 53 w 407"/>
              <a:gd name="T1" fmla="*/ 189 h 409"/>
              <a:gd name="T2" fmla="*/ 72 w 407"/>
              <a:gd name="T3" fmla="*/ 278 h 409"/>
              <a:gd name="T4" fmla="*/ 117 w 407"/>
              <a:gd name="T5" fmla="*/ 293 h 409"/>
              <a:gd name="T6" fmla="*/ 98 w 407"/>
              <a:gd name="T7" fmla="*/ 268 h 409"/>
              <a:gd name="T8" fmla="*/ 127 w 407"/>
              <a:gd name="T9" fmla="*/ 238 h 409"/>
              <a:gd name="T10" fmla="*/ 100 w 407"/>
              <a:gd name="T11" fmla="*/ 207 h 409"/>
              <a:gd name="T12" fmla="*/ 98 w 407"/>
              <a:gd name="T13" fmla="*/ 185 h 409"/>
              <a:gd name="T14" fmla="*/ 106 w 407"/>
              <a:gd name="T15" fmla="*/ 146 h 409"/>
              <a:gd name="T16" fmla="*/ 72 w 407"/>
              <a:gd name="T17" fmla="*/ 128 h 409"/>
              <a:gd name="T18" fmla="*/ 290 w 407"/>
              <a:gd name="T19" fmla="*/ 120 h 409"/>
              <a:gd name="T20" fmla="*/ 287 w 407"/>
              <a:gd name="T21" fmla="*/ 140 h 409"/>
              <a:gd name="T22" fmla="*/ 313 w 407"/>
              <a:gd name="T23" fmla="*/ 163 h 409"/>
              <a:gd name="T24" fmla="*/ 294 w 407"/>
              <a:gd name="T25" fmla="*/ 218 h 409"/>
              <a:gd name="T26" fmla="*/ 301 w 407"/>
              <a:gd name="T27" fmla="*/ 238 h 409"/>
              <a:gd name="T28" fmla="*/ 332 w 407"/>
              <a:gd name="T29" fmla="*/ 245 h 409"/>
              <a:gd name="T30" fmla="*/ 354 w 407"/>
              <a:gd name="T31" fmla="*/ 195 h 409"/>
              <a:gd name="T32" fmla="*/ 316 w 407"/>
              <a:gd name="T33" fmla="*/ 103 h 409"/>
              <a:gd name="T34" fmla="*/ 187 w 407"/>
              <a:gd name="T35" fmla="*/ 53 h 409"/>
              <a:gd name="T36" fmla="*/ 98 w 407"/>
              <a:gd name="T37" fmla="*/ 97 h 409"/>
              <a:gd name="T38" fmla="*/ 148 w 407"/>
              <a:gd name="T39" fmla="*/ 103 h 409"/>
              <a:gd name="T40" fmla="*/ 129 w 407"/>
              <a:gd name="T41" fmla="*/ 147 h 409"/>
              <a:gd name="T42" fmla="*/ 137 w 407"/>
              <a:gd name="T43" fmla="*/ 166 h 409"/>
              <a:gd name="T44" fmla="*/ 177 w 407"/>
              <a:gd name="T45" fmla="*/ 216 h 409"/>
              <a:gd name="T46" fmla="*/ 175 w 407"/>
              <a:gd name="T47" fmla="*/ 261 h 409"/>
              <a:gd name="T48" fmla="*/ 139 w 407"/>
              <a:gd name="T49" fmla="*/ 290 h 409"/>
              <a:gd name="T50" fmla="*/ 158 w 407"/>
              <a:gd name="T51" fmla="*/ 335 h 409"/>
              <a:gd name="T52" fmla="*/ 155 w 407"/>
              <a:gd name="T53" fmla="*/ 347 h 409"/>
              <a:gd name="T54" fmla="*/ 259 w 407"/>
              <a:gd name="T55" fmla="*/ 343 h 409"/>
              <a:gd name="T56" fmla="*/ 311 w 407"/>
              <a:gd name="T57" fmla="*/ 295 h 409"/>
              <a:gd name="T58" fmla="*/ 266 w 407"/>
              <a:gd name="T59" fmla="*/ 290 h 409"/>
              <a:gd name="T60" fmla="*/ 282 w 407"/>
              <a:gd name="T61" fmla="*/ 247 h 409"/>
              <a:gd name="T62" fmla="*/ 275 w 407"/>
              <a:gd name="T63" fmla="*/ 226 h 409"/>
              <a:gd name="T64" fmla="*/ 237 w 407"/>
              <a:gd name="T65" fmla="*/ 177 h 409"/>
              <a:gd name="T66" fmla="*/ 239 w 407"/>
              <a:gd name="T67" fmla="*/ 132 h 409"/>
              <a:gd name="T68" fmla="*/ 275 w 407"/>
              <a:gd name="T69" fmla="*/ 103 h 409"/>
              <a:gd name="T70" fmla="*/ 254 w 407"/>
              <a:gd name="T71" fmla="*/ 61 h 409"/>
              <a:gd name="T72" fmla="*/ 204 w 407"/>
              <a:gd name="T73" fmla="*/ 0 h 409"/>
              <a:gd name="T74" fmla="*/ 318 w 407"/>
              <a:gd name="T75" fmla="*/ 34 h 409"/>
              <a:gd name="T76" fmla="*/ 392 w 407"/>
              <a:gd name="T77" fmla="*/ 123 h 409"/>
              <a:gd name="T78" fmla="*/ 404 w 407"/>
              <a:gd name="T79" fmla="*/ 245 h 409"/>
              <a:gd name="T80" fmla="*/ 349 w 407"/>
              <a:gd name="T81" fmla="*/ 348 h 409"/>
              <a:gd name="T82" fmla="*/ 246 w 407"/>
              <a:gd name="T83" fmla="*/ 403 h 409"/>
              <a:gd name="T84" fmla="*/ 124 w 407"/>
              <a:gd name="T85" fmla="*/ 391 h 409"/>
              <a:gd name="T86" fmla="*/ 34 w 407"/>
              <a:gd name="T87" fmla="*/ 317 h 409"/>
              <a:gd name="T88" fmla="*/ 0 w 407"/>
              <a:gd name="T89" fmla="*/ 204 h 409"/>
              <a:gd name="T90" fmla="*/ 34 w 407"/>
              <a:gd name="T91" fmla="*/ 89 h 409"/>
              <a:gd name="T92" fmla="*/ 124 w 407"/>
              <a:gd name="T93" fmla="*/ 1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7" h="409">
                <a:moveTo>
                  <a:pt x="72" y="128"/>
                </a:moveTo>
                <a:lnTo>
                  <a:pt x="60" y="158"/>
                </a:lnTo>
                <a:lnTo>
                  <a:pt x="53" y="189"/>
                </a:lnTo>
                <a:lnTo>
                  <a:pt x="53" y="220"/>
                </a:lnTo>
                <a:lnTo>
                  <a:pt x="60" y="250"/>
                </a:lnTo>
                <a:lnTo>
                  <a:pt x="72" y="278"/>
                </a:lnTo>
                <a:lnTo>
                  <a:pt x="91" y="304"/>
                </a:lnTo>
                <a:lnTo>
                  <a:pt x="100" y="287"/>
                </a:lnTo>
                <a:lnTo>
                  <a:pt x="117" y="293"/>
                </a:lnTo>
                <a:lnTo>
                  <a:pt x="120" y="283"/>
                </a:lnTo>
                <a:lnTo>
                  <a:pt x="122" y="273"/>
                </a:lnTo>
                <a:lnTo>
                  <a:pt x="98" y="268"/>
                </a:lnTo>
                <a:lnTo>
                  <a:pt x="103" y="247"/>
                </a:lnTo>
                <a:lnTo>
                  <a:pt x="125" y="250"/>
                </a:lnTo>
                <a:lnTo>
                  <a:pt x="127" y="238"/>
                </a:lnTo>
                <a:lnTo>
                  <a:pt x="127" y="225"/>
                </a:lnTo>
                <a:lnTo>
                  <a:pt x="101" y="228"/>
                </a:lnTo>
                <a:lnTo>
                  <a:pt x="100" y="207"/>
                </a:lnTo>
                <a:lnTo>
                  <a:pt x="124" y="204"/>
                </a:lnTo>
                <a:lnTo>
                  <a:pt x="119" y="175"/>
                </a:lnTo>
                <a:lnTo>
                  <a:pt x="98" y="185"/>
                </a:lnTo>
                <a:lnTo>
                  <a:pt x="89" y="166"/>
                </a:lnTo>
                <a:lnTo>
                  <a:pt x="112" y="156"/>
                </a:lnTo>
                <a:lnTo>
                  <a:pt x="106" y="146"/>
                </a:lnTo>
                <a:lnTo>
                  <a:pt x="101" y="135"/>
                </a:lnTo>
                <a:lnTo>
                  <a:pt x="82" y="147"/>
                </a:lnTo>
                <a:lnTo>
                  <a:pt x="72" y="128"/>
                </a:lnTo>
                <a:close/>
                <a:moveTo>
                  <a:pt x="297" y="97"/>
                </a:moveTo>
                <a:lnTo>
                  <a:pt x="294" y="108"/>
                </a:lnTo>
                <a:lnTo>
                  <a:pt x="290" y="120"/>
                </a:lnTo>
                <a:lnTo>
                  <a:pt x="318" y="125"/>
                </a:lnTo>
                <a:lnTo>
                  <a:pt x="313" y="146"/>
                </a:lnTo>
                <a:lnTo>
                  <a:pt x="287" y="140"/>
                </a:lnTo>
                <a:lnTo>
                  <a:pt x="287" y="154"/>
                </a:lnTo>
                <a:lnTo>
                  <a:pt x="287" y="168"/>
                </a:lnTo>
                <a:lnTo>
                  <a:pt x="313" y="163"/>
                </a:lnTo>
                <a:lnTo>
                  <a:pt x="314" y="185"/>
                </a:lnTo>
                <a:lnTo>
                  <a:pt x="287" y="189"/>
                </a:lnTo>
                <a:lnTo>
                  <a:pt x="294" y="218"/>
                </a:lnTo>
                <a:lnTo>
                  <a:pt x="318" y="206"/>
                </a:lnTo>
                <a:lnTo>
                  <a:pt x="325" y="226"/>
                </a:lnTo>
                <a:lnTo>
                  <a:pt x="301" y="238"/>
                </a:lnTo>
                <a:lnTo>
                  <a:pt x="304" y="249"/>
                </a:lnTo>
                <a:lnTo>
                  <a:pt x="311" y="259"/>
                </a:lnTo>
                <a:lnTo>
                  <a:pt x="332" y="245"/>
                </a:lnTo>
                <a:lnTo>
                  <a:pt x="342" y="262"/>
                </a:lnTo>
                <a:lnTo>
                  <a:pt x="352" y="230"/>
                </a:lnTo>
                <a:lnTo>
                  <a:pt x="354" y="195"/>
                </a:lnTo>
                <a:lnTo>
                  <a:pt x="349" y="163"/>
                </a:lnTo>
                <a:lnTo>
                  <a:pt x="335" y="132"/>
                </a:lnTo>
                <a:lnTo>
                  <a:pt x="316" y="103"/>
                </a:lnTo>
                <a:lnTo>
                  <a:pt x="314" y="106"/>
                </a:lnTo>
                <a:lnTo>
                  <a:pt x="297" y="97"/>
                </a:lnTo>
                <a:close/>
                <a:moveTo>
                  <a:pt x="187" y="53"/>
                </a:moveTo>
                <a:lnTo>
                  <a:pt x="155" y="61"/>
                </a:lnTo>
                <a:lnTo>
                  <a:pt x="124" y="75"/>
                </a:lnTo>
                <a:lnTo>
                  <a:pt x="98" y="97"/>
                </a:lnTo>
                <a:lnTo>
                  <a:pt x="105" y="106"/>
                </a:lnTo>
                <a:lnTo>
                  <a:pt x="136" y="85"/>
                </a:lnTo>
                <a:lnTo>
                  <a:pt x="148" y="103"/>
                </a:lnTo>
                <a:lnTo>
                  <a:pt x="117" y="123"/>
                </a:lnTo>
                <a:lnTo>
                  <a:pt x="124" y="135"/>
                </a:lnTo>
                <a:lnTo>
                  <a:pt x="129" y="147"/>
                </a:lnTo>
                <a:lnTo>
                  <a:pt x="160" y="134"/>
                </a:lnTo>
                <a:lnTo>
                  <a:pt x="167" y="152"/>
                </a:lnTo>
                <a:lnTo>
                  <a:pt x="137" y="166"/>
                </a:lnTo>
                <a:lnTo>
                  <a:pt x="144" y="201"/>
                </a:lnTo>
                <a:lnTo>
                  <a:pt x="175" y="195"/>
                </a:lnTo>
                <a:lnTo>
                  <a:pt x="177" y="216"/>
                </a:lnTo>
                <a:lnTo>
                  <a:pt x="146" y="221"/>
                </a:lnTo>
                <a:lnTo>
                  <a:pt x="144" y="254"/>
                </a:lnTo>
                <a:lnTo>
                  <a:pt x="175" y="261"/>
                </a:lnTo>
                <a:lnTo>
                  <a:pt x="170" y="281"/>
                </a:lnTo>
                <a:lnTo>
                  <a:pt x="141" y="276"/>
                </a:lnTo>
                <a:lnTo>
                  <a:pt x="139" y="290"/>
                </a:lnTo>
                <a:lnTo>
                  <a:pt x="134" y="302"/>
                </a:lnTo>
                <a:lnTo>
                  <a:pt x="167" y="316"/>
                </a:lnTo>
                <a:lnTo>
                  <a:pt x="158" y="335"/>
                </a:lnTo>
                <a:lnTo>
                  <a:pt x="127" y="323"/>
                </a:lnTo>
                <a:lnTo>
                  <a:pt x="122" y="330"/>
                </a:lnTo>
                <a:lnTo>
                  <a:pt x="155" y="347"/>
                </a:lnTo>
                <a:lnTo>
                  <a:pt x="191" y="354"/>
                </a:lnTo>
                <a:lnTo>
                  <a:pt x="225" y="352"/>
                </a:lnTo>
                <a:lnTo>
                  <a:pt x="259" y="343"/>
                </a:lnTo>
                <a:lnTo>
                  <a:pt x="290" y="326"/>
                </a:lnTo>
                <a:lnTo>
                  <a:pt x="318" y="302"/>
                </a:lnTo>
                <a:lnTo>
                  <a:pt x="311" y="295"/>
                </a:lnTo>
                <a:lnTo>
                  <a:pt x="306" y="288"/>
                </a:lnTo>
                <a:lnTo>
                  <a:pt x="278" y="307"/>
                </a:lnTo>
                <a:lnTo>
                  <a:pt x="266" y="290"/>
                </a:lnTo>
                <a:lnTo>
                  <a:pt x="294" y="271"/>
                </a:lnTo>
                <a:lnTo>
                  <a:pt x="287" y="259"/>
                </a:lnTo>
                <a:lnTo>
                  <a:pt x="282" y="247"/>
                </a:lnTo>
                <a:lnTo>
                  <a:pt x="254" y="259"/>
                </a:lnTo>
                <a:lnTo>
                  <a:pt x="247" y="238"/>
                </a:lnTo>
                <a:lnTo>
                  <a:pt x="275" y="226"/>
                </a:lnTo>
                <a:lnTo>
                  <a:pt x="268" y="192"/>
                </a:lnTo>
                <a:lnTo>
                  <a:pt x="239" y="197"/>
                </a:lnTo>
                <a:lnTo>
                  <a:pt x="237" y="177"/>
                </a:lnTo>
                <a:lnTo>
                  <a:pt x="266" y="171"/>
                </a:lnTo>
                <a:lnTo>
                  <a:pt x="268" y="137"/>
                </a:lnTo>
                <a:lnTo>
                  <a:pt x="239" y="132"/>
                </a:lnTo>
                <a:lnTo>
                  <a:pt x="244" y="110"/>
                </a:lnTo>
                <a:lnTo>
                  <a:pt x="271" y="115"/>
                </a:lnTo>
                <a:lnTo>
                  <a:pt x="275" y="103"/>
                </a:lnTo>
                <a:lnTo>
                  <a:pt x="280" y="91"/>
                </a:lnTo>
                <a:lnTo>
                  <a:pt x="247" y="77"/>
                </a:lnTo>
                <a:lnTo>
                  <a:pt x="254" y="61"/>
                </a:lnTo>
                <a:lnTo>
                  <a:pt x="222" y="55"/>
                </a:lnTo>
                <a:lnTo>
                  <a:pt x="187" y="53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58"/>
                </a:lnTo>
                <a:lnTo>
                  <a:pt x="373" y="89"/>
                </a:lnTo>
                <a:lnTo>
                  <a:pt x="392" y="123"/>
                </a:lnTo>
                <a:lnTo>
                  <a:pt x="404" y="163"/>
                </a:lnTo>
                <a:lnTo>
                  <a:pt x="407" y="204"/>
                </a:lnTo>
                <a:lnTo>
                  <a:pt x="404" y="245"/>
                </a:lnTo>
                <a:lnTo>
                  <a:pt x="392" y="283"/>
                </a:lnTo>
                <a:lnTo>
                  <a:pt x="373" y="317"/>
                </a:lnTo>
                <a:lnTo>
                  <a:pt x="349" y="348"/>
                </a:lnTo>
                <a:lnTo>
                  <a:pt x="318" y="372"/>
                </a:lnTo>
                <a:lnTo>
                  <a:pt x="284" y="391"/>
                </a:lnTo>
                <a:lnTo>
                  <a:pt x="246" y="403"/>
                </a:lnTo>
                <a:lnTo>
                  <a:pt x="204" y="409"/>
                </a:lnTo>
                <a:lnTo>
                  <a:pt x="163" y="403"/>
                </a:lnTo>
                <a:lnTo>
                  <a:pt x="124" y="391"/>
                </a:lnTo>
                <a:lnTo>
                  <a:pt x="89" y="372"/>
                </a:lnTo>
                <a:lnTo>
                  <a:pt x="58" y="348"/>
                </a:lnTo>
                <a:lnTo>
                  <a:pt x="34" y="317"/>
                </a:lnTo>
                <a:lnTo>
                  <a:pt x="15" y="283"/>
                </a:lnTo>
                <a:lnTo>
                  <a:pt x="3" y="245"/>
                </a:lnTo>
                <a:lnTo>
                  <a:pt x="0" y="204"/>
                </a:lnTo>
                <a:lnTo>
                  <a:pt x="3" y="163"/>
                </a:lnTo>
                <a:lnTo>
                  <a:pt x="15" y="123"/>
                </a:lnTo>
                <a:lnTo>
                  <a:pt x="34" y="89"/>
                </a:lnTo>
                <a:lnTo>
                  <a:pt x="58" y="58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49" name="组合 1548"/>
          <p:cNvGrpSpPr/>
          <p:nvPr/>
        </p:nvGrpSpPr>
        <p:grpSpPr>
          <a:xfrm>
            <a:off x="2111023" y="4028365"/>
            <a:ext cx="651774" cy="648593"/>
            <a:chOff x="7057756" y="4204244"/>
            <a:chExt cx="499290" cy="496853"/>
          </a:xfrm>
        </p:grpSpPr>
        <p:sp>
          <p:nvSpPr>
            <p:cNvPr id="1295" name="Freeform 362"/>
            <p:cNvSpPr>
              <a:spLocks noEditPoints="1"/>
            </p:cNvSpPr>
            <p:nvPr/>
          </p:nvSpPr>
          <p:spPr bwMode="auto">
            <a:xfrm>
              <a:off x="7057756" y="4204244"/>
              <a:ext cx="499290" cy="496853"/>
            </a:xfrm>
            <a:custGeom>
              <a:avLst/>
              <a:gdLst>
                <a:gd name="T0" fmla="*/ 284 w 409"/>
                <a:gd name="T1" fmla="*/ 299 h 409"/>
                <a:gd name="T2" fmla="*/ 270 w 409"/>
                <a:gd name="T3" fmla="*/ 311 h 409"/>
                <a:gd name="T4" fmla="*/ 292 w 409"/>
                <a:gd name="T5" fmla="*/ 305 h 409"/>
                <a:gd name="T6" fmla="*/ 297 w 409"/>
                <a:gd name="T7" fmla="*/ 224 h 409"/>
                <a:gd name="T8" fmla="*/ 272 w 409"/>
                <a:gd name="T9" fmla="*/ 241 h 409"/>
                <a:gd name="T10" fmla="*/ 270 w 409"/>
                <a:gd name="T11" fmla="*/ 274 h 409"/>
                <a:gd name="T12" fmla="*/ 282 w 409"/>
                <a:gd name="T13" fmla="*/ 272 h 409"/>
                <a:gd name="T14" fmla="*/ 289 w 409"/>
                <a:gd name="T15" fmla="*/ 277 h 409"/>
                <a:gd name="T16" fmla="*/ 297 w 409"/>
                <a:gd name="T17" fmla="*/ 279 h 409"/>
                <a:gd name="T18" fmla="*/ 306 w 409"/>
                <a:gd name="T19" fmla="*/ 274 h 409"/>
                <a:gd name="T20" fmla="*/ 316 w 409"/>
                <a:gd name="T21" fmla="*/ 256 h 409"/>
                <a:gd name="T22" fmla="*/ 308 w 409"/>
                <a:gd name="T23" fmla="*/ 227 h 409"/>
                <a:gd name="T24" fmla="*/ 105 w 409"/>
                <a:gd name="T25" fmla="*/ 195 h 409"/>
                <a:gd name="T26" fmla="*/ 132 w 409"/>
                <a:gd name="T27" fmla="*/ 214 h 409"/>
                <a:gd name="T28" fmla="*/ 143 w 409"/>
                <a:gd name="T29" fmla="*/ 189 h 409"/>
                <a:gd name="T30" fmla="*/ 170 w 409"/>
                <a:gd name="T31" fmla="*/ 150 h 409"/>
                <a:gd name="T32" fmla="*/ 150 w 409"/>
                <a:gd name="T33" fmla="*/ 167 h 409"/>
                <a:gd name="T34" fmla="*/ 150 w 409"/>
                <a:gd name="T35" fmla="*/ 210 h 409"/>
                <a:gd name="T36" fmla="*/ 148 w 409"/>
                <a:gd name="T37" fmla="*/ 238 h 409"/>
                <a:gd name="T38" fmla="*/ 163 w 409"/>
                <a:gd name="T39" fmla="*/ 281 h 409"/>
                <a:gd name="T40" fmla="*/ 153 w 409"/>
                <a:gd name="T41" fmla="*/ 303 h 409"/>
                <a:gd name="T42" fmla="*/ 177 w 409"/>
                <a:gd name="T43" fmla="*/ 291 h 409"/>
                <a:gd name="T44" fmla="*/ 186 w 409"/>
                <a:gd name="T45" fmla="*/ 239 h 409"/>
                <a:gd name="T46" fmla="*/ 193 w 409"/>
                <a:gd name="T47" fmla="*/ 255 h 409"/>
                <a:gd name="T48" fmla="*/ 182 w 409"/>
                <a:gd name="T49" fmla="*/ 299 h 409"/>
                <a:gd name="T50" fmla="*/ 201 w 409"/>
                <a:gd name="T51" fmla="*/ 299 h 409"/>
                <a:gd name="T52" fmla="*/ 215 w 409"/>
                <a:gd name="T53" fmla="*/ 236 h 409"/>
                <a:gd name="T54" fmla="*/ 289 w 409"/>
                <a:gd name="T55" fmla="*/ 227 h 409"/>
                <a:gd name="T56" fmla="*/ 316 w 409"/>
                <a:gd name="T57" fmla="*/ 229 h 409"/>
                <a:gd name="T58" fmla="*/ 327 w 409"/>
                <a:gd name="T59" fmla="*/ 255 h 409"/>
                <a:gd name="T60" fmla="*/ 306 w 409"/>
                <a:gd name="T61" fmla="*/ 310 h 409"/>
                <a:gd name="T62" fmla="*/ 328 w 409"/>
                <a:gd name="T63" fmla="*/ 308 h 409"/>
                <a:gd name="T64" fmla="*/ 340 w 409"/>
                <a:gd name="T65" fmla="*/ 262 h 409"/>
                <a:gd name="T66" fmla="*/ 340 w 409"/>
                <a:gd name="T67" fmla="*/ 219 h 409"/>
                <a:gd name="T68" fmla="*/ 352 w 409"/>
                <a:gd name="T69" fmla="*/ 160 h 409"/>
                <a:gd name="T70" fmla="*/ 193 w 409"/>
                <a:gd name="T71" fmla="*/ 134 h 409"/>
                <a:gd name="T72" fmla="*/ 93 w 409"/>
                <a:gd name="T73" fmla="*/ 124 h 409"/>
                <a:gd name="T74" fmla="*/ 57 w 409"/>
                <a:gd name="T75" fmla="*/ 124 h 409"/>
                <a:gd name="T76" fmla="*/ 95 w 409"/>
                <a:gd name="T77" fmla="*/ 148 h 409"/>
                <a:gd name="T78" fmla="*/ 105 w 409"/>
                <a:gd name="T79" fmla="*/ 191 h 409"/>
                <a:gd name="T80" fmla="*/ 143 w 409"/>
                <a:gd name="T81" fmla="*/ 188 h 409"/>
                <a:gd name="T82" fmla="*/ 153 w 409"/>
                <a:gd name="T83" fmla="*/ 148 h 409"/>
                <a:gd name="T84" fmla="*/ 187 w 409"/>
                <a:gd name="T85" fmla="*/ 134 h 409"/>
                <a:gd name="T86" fmla="*/ 174 w 409"/>
                <a:gd name="T87" fmla="*/ 119 h 409"/>
                <a:gd name="T88" fmla="*/ 153 w 409"/>
                <a:gd name="T89" fmla="*/ 114 h 409"/>
                <a:gd name="T90" fmla="*/ 150 w 409"/>
                <a:gd name="T91" fmla="*/ 104 h 409"/>
                <a:gd name="T92" fmla="*/ 124 w 409"/>
                <a:gd name="T93" fmla="*/ 107 h 409"/>
                <a:gd name="T94" fmla="*/ 98 w 409"/>
                <a:gd name="T95" fmla="*/ 109 h 409"/>
                <a:gd name="T96" fmla="*/ 246 w 409"/>
                <a:gd name="T97" fmla="*/ 4 h 409"/>
                <a:gd name="T98" fmla="*/ 406 w 409"/>
                <a:gd name="T99" fmla="*/ 164 h 409"/>
                <a:gd name="T100" fmla="*/ 320 w 409"/>
                <a:gd name="T101" fmla="*/ 375 h 409"/>
                <a:gd name="T102" fmla="*/ 91 w 409"/>
                <a:gd name="T103" fmla="*/ 375 h 409"/>
                <a:gd name="T104" fmla="*/ 5 w 409"/>
                <a:gd name="T105" fmla="*/ 164 h 409"/>
                <a:gd name="T106" fmla="*/ 163 w 409"/>
                <a:gd name="T10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" h="409">
                  <a:moveTo>
                    <a:pt x="297" y="284"/>
                  </a:moveTo>
                  <a:lnTo>
                    <a:pt x="294" y="284"/>
                  </a:lnTo>
                  <a:lnTo>
                    <a:pt x="291" y="284"/>
                  </a:lnTo>
                  <a:lnTo>
                    <a:pt x="287" y="286"/>
                  </a:lnTo>
                  <a:lnTo>
                    <a:pt x="285" y="286"/>
                  </a:lnTo>
                  <a:lnTo>
                    <a:pt x="284" y="299"/>
                  </a:lnTo>
                  <a:lnTo>
                    <a:pt x="279" y="299"/>
                  </a:lnTo>
                  <a:lnTo>
                    <a:pt x="275" y="303"/>
                  </a:lnTo>
                  <a:lnTo>
                    <a:pt x="273" y="305"/>
                  </a:lnTo>
                  <a:lnTo>
                    <a:pt x="272" y="308"/>
                  </a:lnTo>
                  <a:lnTo>
                    <a:pt x="270" y="310"/>
                  </a:lnTo>
                  <a:lnTo>
                    <a:pt x="270" y="311"/>
                  </a:lnTo>
                  <a:lnTo>
                    <a:pt x="270" y="313"/>
                  </a:lnTo>
                  <a:lnTo>
                    <a:pt x="270" y="315"/>
                  </a:lnTo>
                  <a:lnTo>
                    <a:pt x="294" y="315"/>
                  </a:lnTo>
                  <a:lnTo>
                    <a:pt x="294" y="311"/>
                  </a:lnTo>
                  <a:lnTo>
                    <a:pt x="294" y="308"/>
                  </a:lnTo>
                  <a:lnTo>
                    <a:pt x="292" y="305"/>
                  </a:lnTo>
                  <a:lnTo>
                    <a:pt x="292" y="301"/>
                  </a:lnTo>
                  <a:lnTo>
                    <a:pt x="292" y="301"/>
                  </a:lnTo>
                  <a:lnTo>
                    <a:pt x="296" y="299"/>
                  </a:lnTo>
                  <a:lnTo>
                    <a:pt x="297" y="284"/>
                  </a:lnTo>
                  <a:lnTo>
                    <a:pt x="297" y="284"/>
                  </a:lnTo>
                  <a:close/>
                  <a:moveTo>
                    <a:pt x="297" y="224"/>
                  </a:moveTo>
                  <a:lnTo>
                    <a:pt x="297" y="226"/>
                  </a:lnTo>
                  <a:lnTo>
                    <a:pt x="296" y="227"/>
                  </a:lnTo>
                  <a:lnTo>
                    <a:pt x="291" y="231"/>
                  </a:lnTo>
                  <a:lnTo>
                    <a:pt x="285" y="234"/>
                  </a:lnTo>
                  <a:lnTo>
                    <a:pt x="280" y="238"/>
                  </a:lnTo>
                  <a:lnTo>
                    <a:pt x="272" y="241"/>
                  </a:lnTo>
                  <a:lnTo>
                    <a:pt x="263" y="243"/>
                  </a:lnTo>
                  <a:lnTo>
                    <a:pt x="263" y="244"/>
                  </a:lnTo>
                  <a:lnTo>
                    <a:pt x="263" y="251"/>
                  </a:lnTo>
                  <a:lnTo>
                    <a:pt x="265" y="258"/>
                  </a:lnTo>
                  <a:lnTo>
                    <a:pt x="270" y="263"/>
                  </a:lnTo>
                  <a:lnTo>
                    <a:pt x="270" y="274"/>
                  </a:lnTo>
                  <a:lnTo>
                    <a:pt x="270" y="275"/>
                  </a:lnTo>
                  <a:lnTo>
                    <a:pt x="273" y="277"/>
                  </a:lnTo>
                  <a:lnTo>
                    <a:pt x="275" y="275"/>
                  </a:lnTo>
                  <a:lnTo>
                    <a:pt x="277" y="274"/>
                  </a:lnTo>
                  <a:lnTo>
                    <a:pt x="277" y="270"/>
                  </a:lnTo>
                  <a:lnTo>
                    <a:pt x="282" y="272"/>
                  </a:lnTo>
                  <a:lnTo>
                    <a:pt x="282" y="277"/>
                  </a:lnTo>
                  <a:lnTo>
                    <a:pt x="282" y="279"/>
                  </a:lnTo>
                  <a:lnTo>
                    <a:pt x="285" y="281"/>
                  </a:lnTo>
                  <a:lnTo>
                    <a:pt x="285" y="281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4"/>
                  </a:lnTo>
                  <a:lnTo>
                    <a:pt x="291" y="274"/>
                  </a:lnTo>
                  <a:lnTo>
                    <a:pt x="296" y="274"/>
                  </a:lnTo>
                  <a:lnTo>
                    <a:pt x="296" y="277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9" y="281"/>
                  </a:lnTo>
                  <a:lnTo>
                    <a:pt x="303" y="279"/>
                  </a:lnTo>
                  <a:lnTo>
                    <a:pt x="304" y="277"/>
                  </a:lnTo>
                  <a:lnTo>
                    <a:pt x="304" y="270"/>
                  </a:lnTo>
                  <a:lnTo>
                    <a:pt x="306" y="269"/>
                  </a:lnTo>
                  <a:lnTo>
                    <a:pt x="306" y="274"/>
                  </a:lnTo>
                  <a:lnTo>
                    <a:pt x="308" y="275"/>
                  </a:lnTo>
                  <a:lnTo>
                    <a:pt x="309" y="277"/>
                  </a:lnTo>
                  <a:lnTo>
                    <a:pt x="313" y="275"/>
                  </a:lnTo>
                  <a:lnTo>
                    <a:pt x="313" y="274"/>
                  </a:lnTo>
                  <a:lnTo>
                    <a:pt x="313" y="262"/>
                  </a:lnTo>
                  <a:lnTo>
                    <a:pt x="316" y="256"/>
                  </a:lnTo>
                  <a:lnTo>
                    <a:pt x="318" y="251"/>
                  </a:lnTo>
                  <a:lnTo>
                    <a:pt x="320" y="244"/>
                  </a:lnTo>
                  <a:lnTo>
                    <a:pt x="318" y="238"/>
                  </a:lnTo>
                  <a:lnTo>
                    <a:pt x="316" y="234"/>
                  </a:lnTo>
                  <a:lnTo>
                    <a:pt x="313" y="229"/>
                  </a:lnTo>
                  <a:lnTo>
                    <a:pt x="308" y="227"/>
                  </a:lnTo>
                  <a:lnTo>
                    <a:pt x="303" y="226"/>
                  </a:lnTo>
                  <a:lnTo>
                    <a:pt x="297" y="224"/>
                  </a:lnTo>
                  <a:close/>
                  <a:moveTo>
                    <a:pt x="117" y="186"/>
                  </a:moveTo>
                  <a:lnTo>
                    <a:pt x="112" y="186"/>
                  </a:lnTo>
                  <a:lnTo>
                    <a:pt x="108" y="189"/>
                  </a:lnTo>
                  <a:lnTo>
                    <a:pt x="105" y="195"/>
                  </a:lnTo>
                  <a:lnTo>
                    <a:pt x="103" y="200"/>
                  </a:lnTo>
                  <a:lnTo>
                    <a:pt x="105" y="205"/>
                  </a:lnTo>
                  <a:lnTo>
                    <a:pt x="108" y="210"/>
                  </a:lnTo>
                  <a:lnTo>
                    <a:pt x="112" y="214"/>
                  </a:lnTo>
                  <a:lnTo>
                    <a:pt x="117" y="214"/>
                  </a:lnTo>
                  <a:lnTo>
                    <a:pt x="132" y="214"/>
                  </a:lnTo>
                  <a:lnTo>
                    <a:pt x="138" y="214"/>
                  </a:lnTo>
                  <a:lnTo>
                    <a:pt x="143" y="210"/>
                  </a:lnTo>
                  <a:lnTo>
                    <a:pt x="146" y="205"/>
                  </a:lnTo>
                  <a:lnTo>
                    <a:pt x="146" y="200"/>
                  </a:lnTo>
                  <a:lnTo>
                    <a:pt x="146" y="195"/>
                  </a:lnTo>
                  <a:lnTo>
                    <a:pt x="143" y="189"/>
                  </a:lnTo>
                  <a:lnTo>
                    <a:pt x="138" y="186"/>
                  </a:lnTo>
                  <a:lnTo>
                    <a:pt x="132" y="186"/>
                  </a:lnTo>
                  <a:lnTo>
                    <a:pt x="117" y="186"/>
                  </a:lnTo>
                  <a:close/>
                  <a:moveTo>
                    <a:pt x="193" y="134"/>
                  </a:moveTo>
                  <a:lnTo>
                    <a:pt x="184" y="143"/>
                  </a:lnTo>
                  <a:lnTo>
                    <a:pt x="170" y="150"/>
                  </a:lnTo>
                  <a:lnTo>
                    <a:pt x="157" y="152"/>
                  </a:lnTo>
                  <a:lnTo>
                    <a:pt x="157" y="153"/>
                  </a:lnTo>
                  <a:lnTo>
                    <a:pt x="157" y="157"/>
                  </a:lnTo>
                  <a:lnTo>
                    <a:pt x="155" y="160"/>
                  </a:lnTo>
                  <a:lnTo>
                    <a:pt x="153" y="164"/>
                  </a:lnTo>
                  <a:lnTo>
                    <a:pt x="150" y="167"/>
                  </a:lnTo>
                  <a:lnTo>
                    <a:pt x="148" y="188"/>
                  </a:lnTo>
                  <a:lnTo>
                    <a:pt x="148" y="189"/>
                  </a:lnTo>
                  <a:lnTo>
                    <a:pt x="151" y="195"/>
                  </a:lnTo>
                  <a:lnTo>
                    <a:pt x="151" y="200"/>
                  </a:lnTo>
                  <a:lnTo>
                    <a:pt x="151" y="205"/>
                  </a:lnTo>
                  <a:lnTo>
                    <a:pt x="150" y="210"/>
                  </a:lnTo>
                  <a:lnTo>
                    <a:pt x="146" y="214"/>
                  </a:lnTo>
                  <a:lnTo>
                    <a:pt x="143" y="217"/>
                  </a:lnTo>
                  <a:lnTo>
                    <a:pt x="138" y="219"/>
                  </a:lnTo>
                  <a:lnTo>
                    <a:pt x="132" y="219"/>
                  </a:lnTo>
                  <a:lnTo>
                    <a:pt x="139" y="231"/>
                  </a:lnTo>
                  <a:lnTo>
                    <a:pt x="148" y="238"/>
                  </a:lnTo>
                  <a:lnTo>
                    <a:pt x="155" y="239"/>
                  </a:lnTo>
                  <a:lnTo>
                    <a:pt x="160" y="239"/>
                  </a:lnTo>
                  <a:lnTo>
                    <a:pt x="163" y="239"/>
                  </a:lnTo>
                  <a:lnTo>
                    <a:pt x="160" y="253"/>
                  </a:lnTo>
                  <a:lnTo>
                    <a:pt x="162" y="267"/>
                  </a:lnTo>
                  <a:lnTo>
                    <a:pt x="163" y="281"/>
                  </a:lnTo>
                  <a:lnTo>
                    <a:pt x="165" y="291"/>
                  </a:lnTo>
                  <a:lnTo>
                    <a:pt x="165" y="294"/>
                  </a:lnTo>
                  <a:lnTo>
                    <a:pt x="162" y="294"/>
                  </a:lnTo>
                  <a:lnTo>
                    <a:pt x="158" y="298"/>
                  </a:lnTo>
                  <a:lnTo>
                    <a:pt x="155" y="301"/>
                  </a:lnTo>
                  <a:lnTo>
                    <a:pt x="153" y="303"/>
                  </a:lnTo>
                  <a:lnTo>
                    <a:pt x="151" y="306"/>
                  </a:lnTo>
                  <a:lnTo>
                    <a:pt x="151" y="306"/>
                  </a:lnTo>
                  <a:lnTo>
                    <a:pt x="175" y="306"/>
                  </a:lnTo>
                  <a:lnTo>
                    <a:pt x="175" y="298"/>
                  </a:lnTo>
                  <a:lnTo>
                    <a:pt x="179" y="293"/>
                  </a:lnTo>
                  <a:lnTo>
                    <a:pt x="177" y="291"/>
                  </a:lnTo>
                  <a:lnTo>
                    <a:pt x="175" y="284"/>
                  </a:lnTo>
                  <a:lnTo>
                    <a:pt x="175" y="272"/>
                  </a:lnTo>
                  <a:lnTo>
                    <a:pt x="179" y="255"/>
                  </a:lnTo>
                  <a:lnTo>
                    <a:pt x="182" y="246"/>
                  </a:lnTo>
                  <a:lnTo>
                    <a:pt x="184" y="241"/>
                  </a:lnTo>
                  <a:lnTo>
                    <a:pt x="186" y="239"/>
                  </a:lnTo>
                  <a:lnTo>
                    <a:pt x="187" y="238"/>
                  </a:lnTo>
                  <a:lnTo>
                    <a:pt x="189" y="239"/>
                  </a:lnTo>
                  <a:lnTo>
                    <a:pt x="191" y="243"/>
                  </a:lnTo>
                  <a:lnTo>
                    <a:pt x="191" y="246"/>
                  </a:lnTo>
                  <a:lnTo>
                    <a:pt x="193" y="250"/>
                  </a:lnTo>
                  <a:lnTo>
                    <a:pt x="193" y="255"/>
                  </a:lnTo>
                  <a:lnTo>
                    <a:pt x="193" y="267"/>
                  </a:lnTo>
                  <a:lnTo>
                    <a:pt x="193" y="281"/>
                  </a:lnTo>
                  <a:lnTo>
                    <a:pt x="191" y="289"/>
                  </a:lnTo>
                  <a:lnTo>
                    <a:pt x="191" y="294"/>
                  </a:lnTo>
                  <a:lnTo>
                    <a:pt x="186" y="296"/>
                  </a:lnTo>
                  <a:lnTo>
                    <a:pt x="182" y="299"/>
                  </a:lnTo>
                  <a:lnTo>
                    <a:pt x="181" y="303"/>
                  </a:lnTo>
                  <a:lnTo>
                    <a:pt x="179" y="305"/>
                  </a:lnTo>
                  <a:lnTo>
                    <a:pt x="179" y="308"/>
                  </a:lnTo>
                  <a:lnTo>
                    <a:pt x="179" y="308"/>
                  </a:lnTo>
                  <a:lnTo>
                    <a:pt x="201" y="308"/>
                  </a:lnTo>
                  <a:lnTo>
                    <a:pt x="201" y="299"/>
                  </a:lnTo>
                  <a:lnTo>
                    <a:pt x="205" y="296"/>
                  </a:lnTo>
                  <a:lnTo>
                    <a:pt x="208" y="253"/>
                  </a:lnTo>
                  <a:lnTo>
                    <a:pt x="208" y="246"/>
                  </a:lnTo>
                  <a:lnTo>
                    <a:pt x="210" y="241"/>
                  </a:lnTo>
                  <a:lnTo>
                    <a:pt x="212" y="238"/>
                  </a:lnTo>
                  <a:lnTo>
                    <a:pt x="215" y="236"/>
                  </a:lnTo>
                  <a:lnTo>
                    <a:pt x="215" y="234"/>
                  </a:lnTo>
                  <a:lnTo>
                    <a:pt x="217" y="234"/>
                  </a:lnTo>
                  <a:lnTo>
                    <a:pt x="242" y="239"/>
                  </a:lnTo>
                  <a:lnTo>
                    <a:pt x="263" y="238"/>
                  </a:lnTo>
                  <a:lnTo>
                    <a:pt x="279" y="234"/>
                  </a:lnTo>
                  <a:lnTo>
                    <a:pt x="289" y="227"/>
                  </a:lnTo>
                  <a:lnTo>
                    <a:pt x="296" y="222"/>
                  </a:lnTo>
                  <a:lnTo>
                    <a:pt x="297" y="220"/>
                  </a:lnTo>
                  <a:lnTo>
                    <a:pt x="303" y="220"/>
                  </a:lnTo>
                  <a:lnTo>
                    <a:pt x="308" y="222"/>
                  </a:lnTo>
                  <a:lnTo>
                    <a:pt x="313" y="224"/>
                  </a:lnTo>
                  <a:lnTo>
                    <a:pt x="316" y="229"/>
                  </a:lnTo>
                  <a:lnTo>
                    <a:pt x="318" y="234"/>
                  </a:lnTo>
                  <a:lnTo>
                    <a:pt x="322" y="239"/>
                  </a:lnTo>
                  <a:lnTo>
                    <a:pt x="323" y="244"/>
                  </a:lnTo>
                  <a:lnTo>
                    <a:pt x="325" y="250"/>
                  </a:lnTo>
                  <a:lnTo>
                    <a:pt x="325" y="253"/>
                  </a:lnTo>
                  <a:lnTo>
                    <a:pt x="327" y="255"/>
                  </a:lnTo>
                  <a:lnTo>
                    <a:pt x="320" y="299"/>
                  </a:lnTo>
                  <a:lnTo>
                    <a:pt x="315" y="301"/>
                  </a:lnTo>
                  <a:lnTo>
                    <a:pt x="311" y="303"/>
                  </a:lnTo>
                  <a:lnTo>
                    <a:pt x="308" y="305"/>
                  </a:lnTo>
                  <a:lnTo>
                    <a:pt x="306" y="308"/>
                  </a:lnTo>
                  <a:lnTo>
                    <a:pt x="306" y="310"/>
                  </a:lnTo>
                  <a:lnTo>
                    <a:pt x="304" y="313"/>
                  </a:lnTo>
                  <a:lnTo>
                    <a:pt x="304" y="313"/>
                  </a:lnTo>
                  <a:lnTo>
                    <a:pt x="304" y="315"/>
                  </a:lnTo>
                  <a:lnTo>
                    <a:pt x="328" y="315"/>
                  </a:lnTo>
                  <a:lnTo>
                    <a:pt x="328" y="311"/>
                  </a:lnTo>
                  <a:lnTo>
                    <a:pt x="328" y="308"/>
                  </a:lnTo>
                  <a:lnTo>
                    <a:pt x="328" y="305"/>
                  </a:lnTo>
                  <a:lnTo>
                    <a:pt x="327" y="303"/>
                  </a:lnTo>
                  <a:lnTo>
                    <a:pt x="327" y="301"/>
                  </a:lnTo>
                  <a:lnTo>
                    <a:pt x="330" y="299"/>
                  </a:lnTo>
                  <a:lnTo>
                    <a:pt x="339" y="265"/>
                  </a:lnTo>
                  <a:lnTo>
                    <a:pt x="340" y="262"/>
                  </a:lnTo>
                  <a:lnTo>
                    <a:pt x="344" y="255"/>
                  </a:lnTo>
                  <a:lnTo>
                    <a:pt x="346" y="243"/>
                  </a:lnTo>
                  <a:lnTo>
                    <a:pt x="344" y="234"/>
                  </a:lnTo>
                  <a:lnTo>
                    <a:pt x="342" y="229"/>
                  </a:lnTo>
                  <a:lnTo>
                    <a:pt x="340" y="224"/>
                  </a:lnTo>
                  <a:lnTo>
                    <a:pt x="340" y="219"/>
                  </a:lnTo>
                  <a:lnTo>
                    <a:pt x="342" y="214"/>
                  </a:lnTo>
                  <a:lnTo>
                    <a:pt x="342" y="212"/>
                  </a:lnTo>
                  <a:lnTo>
                    <a:pt x="342" y="210"/>
                  </a:lnTo>
                  <a:lnTo>
                    <a:pt x="351" y="189"/>
                  </a:lnTo>
                  <a:lnTo>
                    <a:pt x="354" y="174"/>
                  </a:lnTo>
                  <a:lnTo>
                    <a:pt x="352" y="160"/>
                  </a:lnTo>
                  <a:lnTo>
                    <a:pt x="349" y="150"/>
                  </a:lnTo>
                  <a:lnTo>
                    <a:pt x="342" y="143"/>
                  </a:lnTo>
                  <a:lnTo>
                    <a:pt x="337" y="138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193" y="134"/>
                  </a:lnTo>
                  <a:close/>
                  <a:moveTo>
                    <a:pt x="93" y="95"/>
                  </a:moveTo>
                  <a:lnTo>
                    <a:pt x="91" y="102"/>
                  </a:lnTo>
                  <a:lnTo>
                    <a:pt x="91" y="109"/>
                  </a:lnTo>
                  <a:lnTo>
                    <a:pt x="93" y="116"/>
                  </a:lnTo>
                  <a:lnTo>
                    <a:pt x="95" y="121"/>
                  </a:lnTo>
                  <a:lnTo>
                    <a:pt x="93" y="124"/>
                  </a:lnTo>
                  <a:lnTo>
                    <a:pt x="91" y="129"/>
                  </a:lnTo>
                  <a:lnTo>
                    <a:pt x="89" y="126"/>
                  </a:lnTo>
                  <a:lnTo>
                    <a:pt x="83" y="122"/>
                  </a:lnTo>
                  <a:lnTo>
                    <a:pt x="74" y="119"/>
                  </a:lnTo>
                  <a:lnTo>
                    <a:pt x="62" y="121"/>
                  </a:lnTo>
                  <a:lnTo>
                    <a:pt x="57" y="124"/>
                  </a:lnTo>
                  <a:lnTo>
                    <a:pt x="57" y="129"/>
                  </a:lnTo>
                  <a:lnTo>
                    <a:pt x="62" y="136"/>
                  </a:lnTo>
                  <a:lnTo>
                    <a:pt x="71" y="143"/>
                  </a:lnTo>
                  <a:lnTo>
                    <a:pt x="83" y="146"/>
                  </a:lnTo>
                  <a:lnTo>
                    <a:pt x="93" y="146"/>
                  </a:lnTo>
                  <a:lnTo>
                    <a:pt x="95" y="148"/>
                  </a:lnTo>
                  <a:lnTo>
                    <a:pt x="95" y="150"/>
                  </a:lnTo>
                  <a:lnTo>
                    <a:pt x="96" y="155"/>
                  </a:lnTo>
                  <a:lnTo>
                    <a:pt x="98" y="160"/>
                  </a:lnTo>
                  <a:lnTo>
                    <a:pt x="100" y="164"/>
                  </a:lnTo>
                  <a:lnTo>
                    <a:pt x="103" y="167"/>
                  </a:lnTo>
                  <a:lnTo>
                    <a:pt x="105" y="191"/>
                  </a:lnTo>
                  <a:lnTo>
                    <a:pt x="108" y="186"/>
                  </a:lnTo>
                  <a:lnTo>
                    <a:pt x="112" y="184"/>
                  </a:lnTo>
                  <a:lnTo>
                    <a:pt x="117" y="183"/>
                  </a:lnTo>
                  <a:lnTo>
                    <a:pt x="132" y="183"/>
                  </a:lnTo>
                  <a:lnTo>
                    <a:pt x="138" y="184"/>
                  </a:lnTo>
                  <a:lnTo>
                    <a:pt x="143" y="188"/>
                  </a:lnTo>
                  <a:lnTo>
                    <a:pt x="144" y="167"/>
                  </a:lnTo>
                  <a:lnTo>
                    <a:pt x="146" y="164"/>
                  </a:lnTo>
                  <a:lnTo>
                    <a:pt x="150" y="160"/>
                  </a:lnTo>
                  <a:lnTo>
                    <a:pt x="151" y="155"/>
                  </a:lnTo>
                  <a:lnTo>
                    <a:pt x="153" y="152"/>
                  </a:lnTo>
                  <a:lnTo>
                    <a:pt x="153" y="148"/>
                  </a:lnTo>
                  <a:lnTo>
                    <a:pt x="155" y="146"/>
                  </a:lnTo>
                  <a:lnTo>
                    <a:pt x="155" y="146"/>
                  </a:lnTo>
                  <a:lnTo>
                    <a:pt x="155" y="146"/>
                  </a:lnTo>
                  <a:lnTo>
                    <a:pt x="167" y="146"/>
                  </a:lnTo>
                  <a:lnTo>
                    <a:pt x="179" y="141"/>
                  </a:lnTo>
                  <a:lnTo>
                    <a:pt x="187" y="134"/>
                  </a:lnTo>
                  <a:lnTo>
                    <a:pt x="191" y="131"/>
                  </a:lnTo>
                  <a:lnTo>
                    <a:pt x="191" y="128"/>
                  </a:lnTo>
                  <a:lnTo>
                    <a:pt x="191" y="124"/>
                  </a:lnTo>
                  <a:lnTo>
                    <a:pt x="189" y="122"/>
                  </a:lnTo>
                  <a:lnTo>
                    <a:pt x="186" y="121"/>
                  </a:lnTo>
                  <a:lnTo>
                    <a:pt x="174" y="119"/>
                  </a:lnTo>
                  <a:lnTo>
                    <a:pt x="165" y="122"/>
                  </a:lnTo>
                  <a:lnTo>
                    <a:pt x="158" y="126"/>
                  </a:lnTo>
                  <a:lnTo>
                    <a:pt x="157" y="129"/>
                  </a:lnTo>
                  <a:lnTo>
                    <a:pt x="155" y="122"/>
                  </a:lnTo>
                  <a:lnTo>
                    <a:pt x="151" y="119"/>
                  </a:lnTo>
                  <a:lnTo>
                    <a:pt x="153" y="114"/>
                  </a:lnTo>
                  <a:lnTo>
                    <a:pt x="155" y="109"/>
                  </a:lnTo>
                  <a:lnTo>
                    <a:pt x="153" y="102"/>
                  </a:lnTo>
                  <a:lnTo>
                    <a:pt x="153" y="95"/>
                  </a:lnTo>
                  <a:lnTo>
                    <a:pt x="151" y="97"/>
                  </a:lnTo>
                  <a:lnTo>
                    <a:pt x="151" y="98"/>
                  </a:lnTo>
                  <a:lnTo>
                    <a:pt x="150" y="104"/>
                  </a:lnTo>
                  <a:lnTo>
                    <a:pt x="148" y="109"/>
                  </a:lnTo>
                  <a:lnTo>
                    <a:pt x="146" y="112"/>
                  </a:lnTo>
                  <a:lnTo>
                    <a:pt x="139" y="109"/>
                  </a:lnTo>
                  <a:lnTo>
                    <a:pt x="132" y="107"/>
                  </a:lnTo>
                  <a:lnTo>
                    <a:pt x="127" y="107"/>
                  </a:lnTo>
                  <a:lnTo>
                    <a:pt x="124" y="107"/>
                  </a:lnTo>
                  <a:lnTo>
                    <a:pt x="120" y="107"/>
                  </a:lnTo>
                  <a:lnTo>
                    <a:pt x="117" y="107"/>
                  </a:lnTo>
                  <a:lnTo>
                    <a:pt x="112" y="109"/>
                  </a:lnTo>
                  <a:lnTo>
                    <a:pt x="107" y="110"/>
                  </a:lnTo>
                  <a:lnTo>
                    <a:pt x="102" y="114"/>
                  </a:lnTo>
                  <a:lnTo>
                    <a:pt x="98" y="109"/>
                  </a:lnTo>
                  <a:lnTo>
                    <a:pt x="96" y="104"/>
                  </a:lnTo>
                  <a:lnTo>
                    <a:pt x="95" y="100"/>
                  </a:lnTo>
                  <a:lnTo>
                    <a:pt x="93" y="97"/>
                  </a:lnTo>
                  <a:lnTo>
                    <a:pt x="93" y="95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5" y="16"/>
                  </a:lnTo>
                  <a:lnTo>
                    <a:pt x="320" y="35"/>
                  </a:lnTo>
                  <a:lnTo>
                    <a:pt x="349" y="61"/>
                  </a:lnTo>
                  <a:lnTo>
                    <a:pt x="375" y="90"/>
                  </a:lnTo>
                  <a:lnTo>
                    <a:pt x="394" y="126"/>
                  </a:lnTo>
                  <a:lnTo>
                    <a:pt x="406" y="164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5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6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6" y="320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7" y="126"/>
                  </a:lnTo>
                  <a:lnTo>
                    <a:pt x="36" y="90"/>
                  </a:lnTo>
                  <a:lnTo>
                    <a:pt x="60" y="61"/>
                  </a:lnTo>
                  <a:lnTo>
                    <a:pt x="91" y="35"/>
                  </a:lnTo>
                  <a:lnTo>
                    <a:pt x="126" y="16"/>
                  </a:lnTo>
                  <a:lnTo>
                    <a:pt x="163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363"/>
            <p:cNvSpPr>
              <a:spLocks/>
            </p:cNvSpPr>
            <p:nvPr/>
          </p:nvSpPr>
          <p:spPr bwMode="auto">
            <a:xfrm>
              <a:off x="7186839" y="4442929"/>
              <a:ext cx="12179" cy="7307"/>
            </a:xfrm>
            <a:custGeom>
              <a:avLst/>
              <a:gdLst>
                <a:gd name="T0" fmla="*/ 3 w 8"/>
                <a:gd name="T1" fmla="*/ 0 h 7"/>
                <a:gd name="T2" fmla="*/ 7 w 8"/>
                <a:gd name="T3" fmla="*/ 2 h 7"/>
                <a:gd name="T4" fmla="*/ 8 w 8"/>
                <a:gd name="T5" fmla="*/ 2 h 7"/>
                <a:gd name="T6" fmla="*/ 8 w 8"/>
                <a:gd name="T7" fmla="*/ 4 h 7"/>
                <a:gd name="T8" fmla="*/ 8 w 8"/>
                <a:gd name="T9" fmla="*/ 5 h 7"/>
                <a:gd name="T10" fmla="*/ 7 w 8"/>
                <a:gd name="T11" fmla="*/ 7 h 7"/>
                <a:gd name="T12" fmla="*/ 3 w 8"/>
                <a:gd name="T13" fmla="*/ 7 h 7"/>
                <a:gd name="T14" fmla="*/ 1 w 8"/>
                <a:gd name="T15" fmla="*/ 7 h 7"/>
                <a:gd name="T16" fmla="*/ 0 w 8"/>
                <a:gd name="T17" fmla="*/ 5 h 7"/>
                <a:gd name="T18" fmla="*/ 0 w 8"/>
                <a:gd name="T19" fmla="*/ 4 h 7"/>
                <a:gd name="T20" fmla="*/ 0 w 8"/>
                <a:gd name="T21" fmla="*/ 2 h 7"/>
                <a:gd name="T22" fmla="*/ 1 w 8"/>
                <a:gd name="T23" fmla="*/ 2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7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5"/>
                  </a:lnTo>
                  <a:lnTo>
                    <a:pt x="7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364"/>
            <p:cNvSpPr>
              <a:spLocks/>
            </p:cNvSpPr>
            <p:nvPr/>
          </p:nvSpPr>
          <p:spPr bwMode="auto">
            <a:xfrm>
              <a:off x="7230679" y="4382040"/>
              <a:ext cx="9742" cy="7307"/>
            </a:xfrm>
            <a:custGeom>
              <a:avLst/>
              <a:gdLst>
                <a:gd name="T0" fmla="*/ 3 w 7"/>
                <a:gd name="T1" fmla="*/ 0 h 7"/>
                <a:gd name="T2" fmla="*/ 7 w 7"/>
                <a:gd name="T3" fmla="*/ 2 h 7"/>
                <a:gd name="T4" fmla="*/ 7 w 7"/>
                <a:gd name="T5" fmla="*/ 4 h 7"/>
                <a:gd name="T6" fmla="*/ 7 w 7"/>
                <a:gd name="T7" fmla="*/ 6 h 7"/>
                <a:gd name="T8" fmla="*/ 3 w 7"/>
                <a:gd name="T9" fmla="*/ 7 h 7"/>
                <a:gd name="T10" fmla="*/ 1 w 7"/>
                <a:gd name="T11" fmla="*/ 6 h 7"/>
                <a:gd name="T12" fmla="*/ 0 w 7"/>
                <a:gd name="T13" fmla="*/ 4 h 7"/>
                <a:gd name="T14" fmla="*/ 1 w 7"/>
                <a:gd name="T15" fmla="*/ 2 h 7"/>
                <a:gd name="T16" fmla="*/ 3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7" y="6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365"/>
            <p:cNvSpPr>
              <a:spLocks/>
            </p:cNvSpPr>
            <p:nvPr/>
          </p:nvSpPr>
          <p:spPr bwMode="auto">
            <a:xfrm>
              <a:off x="7220937" y="4442929"/>
              <a:ext cx="12179" cy="7307"/>
            </a:xfrm>
            <a:custGeom>
              <a:avLst/>
              <a:gdLst>
                <a:gd name="T0" fmla="*/ 5 w 10"/>
                <a:gd name="T1" fmla="*/ 0 h 7"/>
                <a:gd name="T2" fmla="*/ 7 w 10"/>
                <a:gd name="T3" fmla="*/ 2 h 7"/>
                <a:gd name="T4" fmla="*/ 9 w 10"/>
                <a:gd name="T5" fmla="*/ 2 h 7"/>
                <a:gd name="T6" fmla="*/ 10 w 10"/>
                <a:gd name="T7" fmla="*/ 4 h 7"/>
                <a:gd name="T8" fmla="*/ 9 w 10"/>
                <a:gd name="T9" fmla="*/ 5 h 7"/>
                <a:gd name="T10" fmla="*/ 7 w 10"/>
                <a:gd name="T11" fmla="*/ 7 h 7"/>
                <a:gd name="T12" fmla="*/ 5 w 10"/>
                <a:gd name="T13" fmla="*/ 7 h 7"/>
                <a:gd name="T14" fmla="*/ 4 w 10"/>
                <a:gd name="T15" fmla="*/ 7 h 7"/>
                <a:gd name="T16" fmla="*/ 2 w 10"/>
                <a:gd name="T17" fmla="*/ 5 h 7"/>
                <a:gd name="T18" fmla="*/ 0 w 10"/>
                <a:gd name="T19" fmla="*/ 4 h 7"/>
                <a:gd name="T20" fmla="*/ 2 w 10"/>
                <a:gd name="T21" fmla="*/ 2 h 7"/>
                <a:gd name="T22" fmla="*/ 4 w 10"/>
                <a:gd name="T23" fmla="*/ 2 h 7"/>
                <a:gd name="T24" fmla="*/ 5 w 10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7">
                  <a:moveTo>
                    <a:pt x="5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10" y="4"/>
                  </a:lnTo>
                  <a:lnTo>
                    <a:pt x="9" y="5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366"/>
            <p:cNvSpPr>
              <a:spLocks/>
            </p:cNvSpPr>
            <p:nvPr/>
          </p:nvSpPr>
          <p:spPr bwMode="auto">
            <a:xfrm>
              <a:off x="7177097" y="4382040"/>
              <a:ext cx="7307" cy="7307"/>
            </a:xfrm>
            <a:custGeom>
              <a:avLst/>
              <a:gdLst>
                <a:gd name="T0" fmla="*/ 4 w 7"/>
                <a:gd name="T1" fmla="*/ 0 h 7"/>
                <a:gd name="T2" fmla="*/ 7 w 7"/>
                <a:gd name="T3" fmla="*/ 2 h 7"/>
                <a:gd name="T4" fmla="*/ 7 w 7"/>
                <a:gd name="T5" fmla="*/ 4 h 7"/>
                <a:gd name="T6" fmla="*/ 7 w 7"/>
                <a:gd name="T7" fmla="*/ 6 h 7"/>
                <a:gd name="T8" fmla="*/ 4 w 7"/>
                <a:gd name="T9" fmla="*/ 7 h 7"/>
                <a:gd name="T10" fmla="*/ 2 w 7"/>
                <a:gd name="T11" fmla="*/ 6 h 7"/>
                <a:gd name="T12" fmla="*/ 0 w 7"/>
                <a:gd name="T13" fmla="*/ 4 h 7"/>
                <a:gd name="T14" fmla="*/ 2 w 7"/>
                <a:gd name="T15" fmla="*/ 2 h 7"/>
                <a:gd name="T16" fmla="*/ 4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7" y="6"/>
                  </a:lnTo>
                  <a:lnTo>
                    <a:pt x="4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0" name="组合 1549"/>
          <p:cNvGrpSpPr/>
          <p:nvPr/>
        </p:nvGrpSpPr>
        <p:grpSpPr>
          <a:xfrm>
            <a:off x="2873812" y="4033137"/>
            <a:ext cx="651774" cy="651774"/>
            <a:chOff x="7637418" y="4177454"/>
            <a:chExt cx="499290" cy="499290"/>
          </a:xfrm>
        </p:grpSpPr>
        <p:sp>
          <p:nvSpPr>
            <p:cNvPr id="1300" name="Freeform 367"/>
            <p:cNvSpPr>
              <a:spLocks/>
            </p:cNvSpPr>
            <p:nvPr/>
          </p:nvSpPr>
          <p:spPr bwMode="auto">
            <a:xfrm>
              <a:off x="7924814" y="4389346"/>
              <a:ext cx="19484" cy="19484"/>
            </a:xfrm>
            <a:custGeom>
              <a:avLst/>
              <a:gdLst>
                <a:gd name="T0" fmla="*/ 7 w 15"/>
                <a:gd name="T1" fmla="*/ 0 h 16"/>
                <a:gd name="T2" fmla="*/ 12 w 15"/>
                <a:gd name="T3" fmla="*/ 2 h 16"/>
                <a:gd name="T4" fmla="*/ 13 w 15"/>
                <a:gd name="T5" fmla="*/ 4 h 16"/>
                <a:gd name="T6" fmla="*/ 15 w 15"/>
                <a:gd name="T7" fmla="*/ 7 h 16"/>
                <a:gd name="T8" fmla="*/ 13 w 15"/>
                <a:gd name="T9" fmla="*/ 12 h 16"/>
                <a:gd name="T10" fmla="*/ 12 w 15"/>
                <a:gd name="T11" fmla="*/ 14 h 16"/>
                <a:gd name="T12" fmla="*/ 7 w 15"/>
                <a:gd name="T13" fmla="*/ 16 h 16"/>
                <a:gd name="T14" fmla="*/ 3 w 15"/>
                <a:gd name="T15" fmla="*/ 14 h 16"/>
                <a:gd name="T16" fmla="*/ 0 w 15"/>
                <a:gd name="T17" fmla="*/ 12 h 16"/>
                <a:gd name="T18" fmla="*/ 0 w 15"/>
                <a:gd name="T19" fmla="*/ 7 h 16"/>
                <a:gd name="T20" fmla="*/ 0 w 15"/>
                <a:gd name="T21" fmla="*/ 4 h 16"/>
                <a:gd name="T22" fmla="*/ 3 w 15"/>
                <a:gd name="T23" fmla="*/ 2 h 16"/>
                <a:gd name="T24" fmla="*/ 7 w 1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7" y="0"/>
                  </a:moveTo>
                  <a:lnTo>
                    <a:pt x="12" y="2"/>
                  </a:lnTo>
                  <a:lnTo>
                    <a:pt x="13" y="4"/>
                  </a:lnTo>
                  <a:lnTo>
                    <a:pt x="15" y="7"/>
                  </a:lnTo>
                  <a:lnTo>
                    <a:pt x="13" y="12"/>
                  </a:lnTo>
                  <a:lnTo>
                    <a:pt x="12" y="14"/>
                  </a:lnTo>
                  <a:lnTo>
                    <a:pt x="7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368"/>
            <p:cNvSpPr>
              <a:spLocks/>
            </p:cNvSpPr>
            <p:nvPr/>
          </p:nvSpPr>
          <p:spPr bwMode="auto">
            <a:xfrm>
              <a:off x="7739711" y="4311409"/>
              <a:ext cx="46276" cy="70632"/>
            </a:xfrm>
            <a:custGeom>
              <a:avLst/>
              <a:gdLst>
                <a:gd name="T0" fmla="*/ 28 w 38"/>
                <a:gd name="T1" fmla="*/ 0 h 56"/>
                <a:gd name="T2" fmla="*/ 33 w 38"/>
                <a:gd name="T3" fmla="*/ 0 h 56"/>
                <a:gd name="T4" fmla="*/ 37 w 38"/>
                <a:gd name="T5" fmla="*/ 1 h 56"/>
                <a:gd name="T6" fmla="*/ 38 w 38"/>
                <a:gd name="T7" fmla="*/ 5 h 56"/>
                <a:gd name="T8" fmla="*/ 38 w 38"/>
                <a:gd name="T9" fmla="*/ 8 h 56"/>
                <a:gd name="T10" fmla="*/ 37 w 38"/>
                <a:gd name="T11" fmla="*/ 12 h 56"/>
                <a:gd name="T12" fmla="*/ 33 w 38"/>
                <a:gd name="T13" fmla="*/ 15 h 56"/>
                <a:gd name="T14" fmla="*/ 26 w 38"/>
                <a:gd name="T15" fmla="*/ 24 h 56"/>
                <a:gd name="T16" fmla="*/ 21 w 38"/>
                <a:gd name="T17" fmla="*/ 36 h 56"/>
                <a:gd name="T18" fmla="*/ 16 w 38"/>
                <a:gd name="T19" fmla="*/ 50 h 56"/>
                <a:gd name="T20" fmla="*/ 14 w 38"/>
                <a:gd name="T21" fmla="*/ 53 h 56"/>
                <a:gd name="T22" fmla="*/ 11 w 38"/>
                <a:gd name="T23" fmla="*/ 55 h 56"/>
                <a:gd name="T24" fmla="*/ 7 w 38"/>
                <a:gd name="T25" fmla="*/ 56 h 56"/>
                <a:gd name="T26" fmla="*/ 6 w 38"/>
                <a:gd name="T27" fmla="*/ 56 h 56"/>
                <a:gd name="T28" fmla="*/ 2 w 38"/>
                <a:gd name="T29" fmla="*/ 55 h 56"/>
                <a:gd name="T30" fmla="*/ 0 w 38"/>
                <a:gd name="T31" fmla="*/ 51 h 56"/>
                <a:gd name="T32" fmla="*/ 0 w 38"/>
                <a:gd name="T33" fmla="*/ 48 h 56"/>
                <a:gd name="T34" fmla="*/ 6 w 38"/>
                <a:gd name="T35" fmla="*/ 29 h 56"/>
                <a:gd name="T36" fmla="*/ 14 w 38"/>
                <a:gd name="T37" fmla="*/ 15 h 56"/>
                <a:gd name="T38" fmla="*/ 21 w 38"/>
                <a:gd name="T39" fmla="*/ 5 h 56"/>
                <a:gd name="T40" fmla="*/ 24 w 38"/>
                <a:gd name="T41" fmla="*/ 1 h 56"/>
                <a:gd name="T42" fmla="*/ 28 w 38"/>
                <a:gd name="T4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56">
                  <a:moveTo>
                    <a:pt x="28" y="0"/>
                  </a:moveTo>
                  <a:lnTo>
                    <a:pt x="33" y="0"/>
                  </a:lnTo>
                  <a:lnTo>
                    <a:pt x="37" y="1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7" y="12"/>
                  </a:lnTo>
                  <a:lnTo>
                    <a:pt x="33" y="15"/>
                  </a:lnTo>
                  <a:lnTo>
                    <a:pt x="26" y="24"/>
                  </a:lnTo>
                  <a:lnTo>
                    <a:pt x="21" y="36"/>
                  </a:lnTo>
                  <a:lnTo>
                    <a:pt x="16" y="50"/>
                  </a:lnTo>
                  <a:lnTo>
                    <a:pt x="14" y="53"/>
                  </a:lnTo>
                  <a:lnTo>
                    <a:pt x="11" y="55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2" y="55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6" y="29"/>
                  </a:lnTo>
                  <a:lnTo>
                    <a:pt x="14" y="15"/>
                  </a:lnTo>
                  <a:lnTo>
                    <a:pt x="21" y="5"/>
                  </a:lnTo>
                  <a:lnTo>
                    <a:pt x="24" y="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369"/>
            <p:cNvSpPr>
              <a:spLocks noEditPoints="1"/>
            </p:cNvSpPr>
            <p:nvPr/>
          </p:nvSpPr>
          <p:spPr bwMode="auto">
            <a:xfrm>
              <a:off x="7637418" y="4177454"/>
              <a:ext cx="499290" cy="499290"/>
            </a:xfrm>
            <a:custGeom>
              <a:avLst/>
              <a:gdLst>
                <a:gd name="T0" fmla="*/ 47 w 409"/>
                <a:gd name="T1" fmla="*/ 232 h 409"/>
                <a:gd name="T2" fmla="*/ 79 w 409"/>
                <a:gd name="T3" fmla="*/ 321 h 409"/>
                <a:gd name="T4" fmla="*/ 200 w 409"/>
                <a:gd name="T5" fmla="*/ 232 h 409"/>
                <a:gd name="T6" fmla="*/ 229 w 409"/>
                <a:gd name="T7" fmla="*/ 321 h 409"/>
                <a:gd name="T8" fmla="*/ 347 w 409"/>
                <a:gd name="T9" fmla="*/ 232 h 409"/>
                <a:gd name="T10" fmla="*/ 361 w 409"/>
                <a:gd name="T11" fmla="*/ 196 h 409"/>
                <a:gd name="T12" fmla="*/ 282 w 409"/>
                <a:gd name="T13" fmla="*/ 87 h 409"/>
                <a:gd name="T14" fmla="*/ 249 w 409"/>
                <a:gd name="T15" fmla="*/ 106 h 409"/>
                <a:gd name="T16" fmla="*/ 225 w 409"/>
                <a:gd name="T17" fmla="*/ 148 h 409"/>
                <a:gd name="T18" fmla="*/ 217 w 409"/>
                <a:gd name="T19" fmla="*/ 191 h 409"/>
                <a:gd name="T20" fmla="*/ 344 w 409"/>
                <a:gd name="T21" fmla="*/ 170 h 409"/>
                <a:gd name="T22" fmla="*/ 327 w 409"/>
                <a:gd name="T23" fmla="*/ 125 h 409"/>
                <a:gd name="T24" fmla="*/ 299 w 409"/>
                <a:gd name="T25" fmla="*/ 93 h 409"/>
                <a:gd name="T26" fmla="*/ 127 w 409"/>
                <a:gd name="T27" fmla="*/ 87 h 409"/>
                <a:gd name="T28" fmla="*/ 96 w 409"/>
                <a:gd name="T29" fmla="*/ 106 h 409"/>
                <a:gd name="T30" fmla="*/ 72 w 409"/>
                <a:gd name="T31" fmla="*/ 148 h 409"/>
                <a:gd name="T32" fmla="*/ 64 w 409"/>
                <a:gd name="T33" fmla="*/ 191 h 409"/>
                <a:gd name="T34" fmla="*/ 191 w 409"/>
                <a:gd name="T35" fmla="*/ 170 h 409"/>
                <a:gd name="T36" fmla="*/ 174 w 409"/>
                <a:gd name="T37" fmla="*/ 125 h 409"/>
                <a:gd name="T38" fmla="*/ 145 w 409"/>
                <a:gd name="T39" fmla="*/ 93 h 409"/>
                <a:gd name="T40" fmla="*/ 205 w 409"/>
                <a:gd name="T41" fmla="*/ 0 h 409"/>
                <a:gd name="T42" fmla="*/ 284 w 409"/>
                <a:gd name="T43" fmla="*/ 15 h 409"/>
                <a:gd name="T44" fmla="*/ 349 w 409"/>
                <a:gd name="T45" fmla="*/ 60 h 409"/>
                <a:gd name="T46" fmla="*/ 392 w 409"/>
                <a:gd name="T47" fmla="*/ 124 h 409"/>
                <a:gd name="T48" fmla="*/ 409 w 409"/>
                <a:gd name="T49" fmla="*/ 204 h 409"/>
                <a:gd name="T50" fmla="*/ 392 w 409"/>
                <a:gd name="T51" fmla="*/ 283 h 409"/>
                <a:gd name="T52" fmla="*/ 349 w 409"/>
                <a:gd name="T53" fmla="*/ 349 h 409"/>
                <a:gd name="T54" fmla="*/ 284 w 409"/>
                <a:gd name="T55" fmla="*/ 392 h 409"/>
                <a:gd name="T56" fmla="*/ 205 w 409"/>
                <a:gd name="T57" fmla="*/ 409 h 409"/>
                <a:gd name="T58" fmla="*/ 124 w 409"/>
                <a:gd name="T59" fmla="*/ 392 h 409"/>
                <a:gd name="T60" fmla="*/ 59 w 409"/>
                <a:gd name="T61" fmla="*/ 349 h 409"/>
                <a:gd name="T62" fmla="*/ 16 w 409"/>
                <a:gd name="T63" fmla="*/ 283 h 409"/>
                <a:gd name="T64" fmla="*/ 0 w 409"/>
                <a:gd name="T65" fmla="*/ 204 h 409"/>
                <a:gd name="T66" fmla="*/ 16 w 409"/>
                <a:gd name="T67" fmla="*/ 124 h 409"/>
                <a:gd name="T68" fmla="*/ 59 w 409"/>
                <a:gd name="T69" fmla="*/ 60 h 409"/>
                <a:gd name="T70" fmla="*/ 124 w 409"/>
                <a:gd name="T71" fmla="*/ 15 h 409"/>
                <a:gd name="T72" fmla="*/ 205 w 409"/>
                <a:gd name="T7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7" y="196"/>
                  </a:moveTo>
                  <a:lnTo>
                    <a:pt x="47" y="232"/>
                  </a:lnTo>
                  <a:lnTo>
                    <a:pt x="60" y="232"/>
                  </a:lnTo>
                  <a:lnTo>
                    <a:pt x="79" y="321"/>
                  </a:lnTo>
                  <a:lnTo>
                    <a:pt x="181" y="321"/>
                  </a:lnTo>
                  <a:lnTo>
                    <a:pt x="200" y="232"/>
                  </a:lnTo>
                  <a:lnTo>
                    <a:pt x="208" y="232"/>
                  </a:lnTo>
                  <a:lnTo>
                    <a:pt x="229" y="321"/>
                  </a:lnTo>
                  <a:lnTo>
                    <a:pt x="328" y="321"/>
                  </a:lnTo>
                  <a:lnTo>
                    <a:pt x="347" y="232"/>
                  </a:lnTo>
                  <a:lnTo>
                    <a:pt x="361" y="232"/>
                  </a:lnTo>
                  <a:lnTo>
                    <a:pt x="361" y="196"/>
                  </a:lnTo>
                  <a:lnTo>
                    <a:pt x="47" y="196"/>
                  </a:lnTo>
                  <a:close/>
                  <a:moveTo>
                    <a:pt x="282" y="87"/>
                  </a:moveTo>
                  <a:lnTo>
                    <a:pt x="265" y="93"/>
                  </a:lnTo>
                  <a:lnTo>
                    <a:pt x="249" y="106"/>
                  </a:lnTo>
                  <a:lnTo>
                    <a:pt x="236" y="125"/>
                  </a:lnTo>
                  <a:lnTo>
                    <a:pt x="225" y="148"/>
                  </a:lnTo>
                  <a:lnTo>
                    <a:pt x="218" y="170"/>
                  </a:lnTo>
                  <a:lnTo>
                    <a:pt x="217" y="191"/>
                  </a:lnTo>
                  <a:lnTo>
                    <a:pt x="347" y="191"/>
                  </a:lnTo>
                  <a:lnTo>
                    <a:pt x="344" y="170"/>
                  </a:lnTo>
                  <a:lnTo>
                    <a:pt x="337" y="148"/>
                  </a:lnTo>
                  <a:lnTo>
                    <a:pt x="327" y="125"/>
                  </a:lnTo>
                  <a:lnTo>
                    <a:pt x="315" y="106"/>
                  </a:lnTo>
                  <a:lnTo>
                    <a:pt x="299" y="93"/>
                  </a:lnTo>
                  <a:lnTo>
                    <a:pt x="282" y="87"/>
                  </a:lnTo>
                  <a:close/>
                  <a:moveTo>
                    <a:pt x="127" y="87"/>
                  </a:moveTo>
                  <a:lnTo>
                    <a:pt x="112" y="93"/>
                  </a:lnTo>
                  <a:lnTo>
                    <a:pt x="96" y="106"/>
                  </a:lnTo>
                  <a:lnTo>
                    <a:pt x="83" y="125"/>
                  </a:lnTo>
                  <a:lnTo>
                    <a:pt x="72" y="148"/>
                  </a:lnTo>
                  <a:lnTo>
                    <a:pt x="66" y="170"/>
                  </a:lnTo>
                  <a:lnTo>
                    <a:pt x="64" y="191"/>
                  </a:lnTo>
                  <a:lnTo>
                    <a:pt x="193" y="191"/>
                  </a:lnTo>
                  <a:lnTo>
                    <a:pt x="191" y="170"/>
                  </a:lnTo>
                  <a:lnTo>
                    <a:pt x="184" y="148"/>
                  </a:lnTo>
                  <a:lnTo>
                    <a:pt x="174" y="125"/>
                  </a:lnTo>
                  <a:lnTo>
                    <a:pt x="160" y="106"/>
                  </a:lnTo>
                  <a:lnTo>
                    <a:pt x="145" y="93"/>
                  </a:lnTo>
                  <a:lnTo>
                    <a:pt x="127" y="87"/>
                  </a:lnTo>
                  <a:close/>
                  <a:moveTo>
                    <a:pt x="205" y="0"/>
                  </a:moveTo>
                  <a:lnTo>
                    <a:pt x="246" y="3"/>
                  </a:lnTo>
                  <a:lnTo>
                    <a:pt x="284" y="15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3" y="89"/>
                  </a:lnTo>
                  <a:lnTo>
                    <a:pt x="392" y="124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2" y="283"/>
                  </a:lnTo>
                  <a:lnTo>
                    <a:pt x="373" y="318"/>
                  </a:lnTo>
                  <a:lnTo>
                    <a:pt x="349" y="349"/>
                  </a:lnTo>
                  <a:lnTo>
                    <a:pt x="318" y="373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3" y="404"/>
                  </a:lnTo>
                  <a:lnTo>
                    <a:pt x="124" y="392"/>
                  </a:lnTo>
                  <a:lnTo>
                    <a:pt x="90" y="373"/>
                  </a:lnTo>
                  <a:lnTo>
                    <a:pt x="59" y="349"/>
                  </a:lnTo>
                  <a:lnTo>
                    <a:pt x="35" y="318"/>
                  </a:lnTo>
                  <a:lnTo>
                    <a:pt x="16" y="283"/>
                  </a:lnTo>
                  <a:lnTo>
                    <a:pt x="4" y="246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4"/>
                  </a:lnTo>
                  <a:lnTo>
                    <a:pt x="35" y="89"/>
                  </a:lnTo>
                  <a:lnTo>
                    <a:pt x="59" y="60"/>
                  </a:lnTo>
                  <a:lnTo>
                    <a:pt x="90" y="34"/>
                  </a:lnTo>
                  <a:lnTo>
                    <a:pt x="124" y="15"/>
                  </a:lnTo>
                  <a:lnTo>
                    <a:pt x="163" y="3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370"/>
            <p:cNvSpPr>
              <a:spLocks/>
            </p:cNvSpPr>
            <p:nvPr/>
          </p:nvSpPr>
          <p:spPr bwMode="auto">
            <a:xfrm>
              <a:off x="7734840" y="4389346"/>
              <a:ext cx="19484" cy="19484"/>
            </a:xfrm>
            <a:custGeom>
              <a:avLst/>
              <a:gdLst>
                <a:gd name="T0" fmla="*/ 9 w 15"/>
                <a:gd name="T1" fmla="*/ 0 h 16"/>
                <a:gd name="T2" fmla="*/ 12 w 15"/>
                <a:gd name="T3" fmla="*/ 2 h 16"/>
                <a:gd name="T4" fmla="*/ 15 w 15"/>
                <a:gd name="T5" fmla="*/ 4 h 16"/>
                <a:gd name="T6" fmla="*/ 15 w 15"/>
                <a:gd name="T7" fmla="*/ 7 h 16"/>
                <a:gd name="T8" fmla="*/ 15 w 15"/>
                <a:gd name="T9" fmla="*/ 12 h 16"/>
                <a:gd name="T10" fmla="*/ 12 w 15"/>
                <a:gd name="T11" fmla="*/ 14 h 16"/>
                <a:gd name="T12" fmla="*/ 9 w 15"/>
                <a:gd name="T13" fmla="*/ 16 h 16"/>
                <a:gd name="T14" fmla="*/ 5 w 15"/>
                <a:gd name="T15" fmla="*/ 14 h 16"/>
                <a:gd name="T16" fmla="*/ 2 w 15"/>
                <a:gd name="T17" fmla="*/ 12 h 16"/>
                <a:gd name="T18" fmla="*/ 0 w 15"/>
                <a:gd name="T19" fmla="*/ 7 h 16"/>
                <a:gd name="T20" fmla="*/ 2 w 15"/>
                <a:gd name="T21" fmla="*/ 4 h 16"/>
                <a:gd name="T22" fmla="*/ 5 w 15"/>
                <a:gd name="T23" fmla="*/ 2 h 16"/>
                <a:gd name="T24" fmla="*/ 9 w 1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lnTo>
                    <a:pt x="12" y="2"/>
                  </a:lnTo>
                  <a:lnTo>
                    <a:pt x="15" y="4"/>
                  </a:lnTo>
                  <a:lnTo>
                    <a:pt x="15" y="7"/>
                  </a:lnTo>
                  <a:lnTo>
                    <a:pt x="15" y="12"/>
                  </a:lnTo>
                  <a:lnTo>
                    <a:pt x="12" y="14"/>
                  </a:lnTo>
                  <a:lnTo>
                    <a:pt x="9" y="16"/>
                  </a:lnTo>
                  <a:lnTo>
                    <a:pt x="5" y="14"/>
                  </a:lnTo>
                  <a:lnTo>
                    <a:pt x="2" y="12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371"/>
            <p:cNvSpPr>
              <a:spLocks/>
            </p:cNvSpPr>
            <p:nvPr/>
          </p:nvSpPr>
          <p:spPr bwMode="auto">
            <a:xfrm>
              <a:off x="7927249" y="4311409"/>
              <a:ext cx="46276" cy="70632"/>
            </a:xfrm>
            <a:custGeom>
              <a:avLst/>
              <a:gdLst>
                <a:gd name="T0" fmla="*/ 30 w 38"/>
                <a:gd name="T1" fmla="*/ 0 h 56"/>
                <a:gd name="T2" fmla="*/ 33 w 38"/>
                <a:gd name="T3" fmla="*/ 0 h 56"/>
                <a:gd name="T4" fmla="*/ 36 w 38"/>
                <a:gd name="T5" fmla="*/ 1 h 56"/>
                <a:gd name="T6" fmla="*/ 38 w 38"/>
                <a:gd name="T7" fmla="*/ 5 h 56"/>
                <a:gd name="T8" fmla="*/ 38 w 38"/>
                <a:gd name="T9" fmla="*/ 8 h 56"/>
                <a:gd name="T10" fmla="*/ 36 w 38"/>
                <a:gd name="T11" fmla="*/ 12 h 56"/>
                <a:gd name="T12" fmla="*/ 33 w 38"/>
                <a:gd name="T13" fmla="*/ 15 h 56"/>
                <a:gd name="T14" fmla="*/ 28 w 38"/>
                <a:gd name="T15" fmla="*/ 24 h 56"/>
                <a:gd name="T16" fmla="*/ 21 w 38"/>
                <a:gd name="T17" fmla="*/ 36 h 56"/>
                <a:gd name="T18" fmla="*/ 16 w 38"/>
                <a:gd name="T19" fmla="*/ 50 h 56"/>
                <a:gd name="T20" fmla="*/ 14 w 38"/>
                <a:gd name="T21" fmla="*/ 53 h 56"/>
                <a:gd name="T22" fmla="*/ 12 w 38"/>
                <a:gd name="T23" fmla="*/ 55 h 56"/>
                <a:gd name="T24" fmla="*/ 9 w 38"/>
                <a:gd name="T25" fmla="*/ 56 h 56"/>
                <a:gd name="T26" fmla="*/ 7 w 38"/>
                <a:gd name="T27" fmla="*/ 56 h 56"/>
                <a:gd name="T28" fmla="*/ 2 w 38"/>
                <a:gd name="T29" fmla="*/ 55 h 56"/>
                <a:gd name="T30" fmla="*/ 0 w 38"/>
                <a:gd name="T31" fmla="*/ 51 h 56"/>
                <a:gd name="T32" fmla="*/ 0 w 38"/>
                <a:gd name="T33" fmla="*/ 48 h 56"/>
                <a:gd name="T34" fmla="*/ 7 w 38"/>
                <a:gd name="T35" fmla="*/ 29 h 56"/>
                <a:gd name="T36" fmla="*/ 14 w 38"/>
                <a:gd name="T37" fmla="*/ 15 h 56"/>
                <a:gd name="T38" fmla="*/ 23 w 38"/>
                <a:gd name="T39" fmla="*/ 5 h 56"/>
                <a:gd name="T40" fmla="*/ 26 w 38"/>
                <a:gd name="T41" fmla="*/ 1 h 56"/>
                <a:gd name="T42" fmla="*/ 30 w 38"/>
                <a:gd name="T4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56">
                  <a:moveTo>
                    <a:pt x="30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12"/>
                  </a:lnTo>
                  <a:lnTo>
                    <a:pt x="33" y="15"/>
                  </a:lnTo>
                  <a:lnTo>
                    <a:pt x="28" y="24"/>
                  </a:lnTo>
                  <a:lnTo>
                    <a:pt x="21" y="36"/>
                  </a:lnTo>
                  <a:lnTo>
                    <a:pt x="16" y="50"/>
                  </a:lnTo>
                  <a:lnTo>
                    <a:pt x="14" y="53"/>
                  </a:lnTo>
                  <a:lnTo>
                    <a:pt x="12" y="55"/>
                  </a:lnTo>
                  <a:lnTo>
                    <a:pt x="9" y="56"/>
                  </a:lnTo>
                  <a:lnTo>
                    <a:pt x="7" y="56"/>
                  </a:lnTo>
                  <a:lnTo>
                    <a:pt x="2" y="55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7" y="29"/>
                  </a:lnTo>
                  <a:lnTo>
                    <a:pt x="14" y="15"/>
                  </a:lnTo>
                  <a:lnTo>
                    <a:pt x="23" y="5"/>
                  </a:lnTo>
                  <a:lnTo>
                    <a:pt x="26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5" name="Freeform 372"/>
          <p:cNvSpPr>
            <a:spLocks noEditPoints="1"/>
          </p:cNvSpPr>
          <p:nvPr/>
        </p:nvSpPr>
        <p:spPr bwMode="auto">
          <a:xfrm>
            <a:off x="3581310" y="4014240"/>
            <a:ext cx="648594" cy="651774"/>
          </a:xfrm>
          <a:custGeom>
            <a:avLst/>
            <a:gdLst>
              <a:gd name="T0" fmla="*/ 204 w 409"/>
              <a:gd name="T1" fmla="*/ 366 h 409"/>
              <a:gd name="T2" fmla="*/ 192 w 409"/>
              <a:gd name="T3" fmla="*/ 349 h 409"/>
              <a:gd name="T4" fmla="*/ 192 w 409"/>
              <a:gd name="T5" fmla="*/ 347 h 409"/>
              <a:gd name="T6" fmla="*/ 237 w 409"/>
              <a:gd name="T7" fmla="*/ 309 h 409"/>
              <a:gd name="T8" fmla="*/ 170 w 409"/>
              <a:gd name="T9" fmla="*/ 88 h 409"/>
              <a:gd name="T10" fmla="*/ 237 w 409"/>
              <a:gd name="T11" fmla="*/ 308 h 409"/>
              <a:gd name="T12" fmla="*/ 170 w 409"/>
              <a:gd name="T13" fmla="*/ 88 h 409"/>
              <a:gd name="T14" fmla="*/ 170 w 409"/>
              <a:gd name="T15" fmla="*/ 86 h 409"/>
              <a:gd name="T16" fmla="*/ 237 w 409"/>
              <a:gd name="T17" fmla="*/ 77 h 409"/>
              <a:gd name="T18" fmla="*/ 192 w 409"/>
              <a:gd name="T19" fmla="*/ 43 h 409"/>
              <a:gd name="T20" fmla="*/ 180 w 409"/>
              <a:gd name="T21" fmla="*/ 46 h 409"/>
              <a:gd name="T22" fmla="*/ 175 w 409"/>
              <a:gd name="T23" fmla="*/ 57 h 409"/>
              <a:gd name="T24" fmla="*/ 232 w 409"/>
              <a:gd name="T25" fmla="*/ 76 h 409"/>
              <a:gd name="T26" fmla="*/ 232 w 409"/>
              <a:gd name="T27" fmla="*/ 52 h 409"/>
              <a:gd name="T28" fmla="*/ 221 w 409"/>
              <a:gd name="T29" fmla="*/ 45 h 409"/>
              <a:gd name="T30" fmla="*/ 192 w 409"/>
              <a:gd name="T31" fmla="*/ 43 h 409"/>
              <a:gd name="T32" fmla="*/ 245 w 409"/>
              <a:gd name="T33" fmla="*/ 5 h 409"/>
              <a:gd name="T34" fmla="*/ 318 w 409"/>
              <a:gd name="T35" fmla="*/ 34 h 409"/>
              <a:gd name="T36" fmla="*/ 373 w 409"/>
              <a:gd name="T37" fmla="*/ 91 h 409"/>
              <a:gd name="T38" fmla="*/ 403 w 409"/>
              <a:gd name="T39" fmla="*/ 163 h 409"/>
              <a:gd name="T40" fmla="*/ 403 w 409"/>
              <a:gd name="T41" fmla="*/ 246 h 409"/>
              <a:gd name="T42" fmla="*/ 373 w 409"/>
              <a:gd name="T43" fmla="*/ 320 h 409"/>
              <a:gd name="T44" fmla="*/ 318 w 409"/>
              <a:gd name="T45" fmla="*/ 375 h 409"/>
              <a:gd name="T46" fmla="*/ 245 w 409"/>
              <a:gd name="T47" fmla="*/ 406 h 409"/>
              <a:gd name="T48" fmla="*/ 163 w 409"/>
              <a:gd name="T49" fmla="*/ 406 h 409"/>
              <a:gd name="T50" fmla="*/ 89 w 409"/>
              <a:gd name="T51" fmla="*/ 375 h 409"/>
              <a:gd name="T52" fmla="*/ 34 w 409"/>
              <a:gd name="T53" fmla="*/ 320 h 409"/>
              <a:gd name="T54" fmla="*/ 3 w 409"/>
              <a:gd name="T55" fmla="*/ 246 h 409"/>
              <a:gd name="T56" fmla="*/ 3 w 409"/>
              <a:gd name="T57" fmla="*/ 163 h 409"/>
              <a:gd name="T58" fmla="*/ 34 w 409"/>
              <a:gd name="T59" fmla="*/ 91 h 409"/>
              <a:gd name="T60" fmla="*/ 89 w 409"/>
              <a:gd name="T61" fmla="*/ 34 h 409"/>
              <a:gd name="T62" fmla="*/ 163 w 409"/>
              <a:gd name="T63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09">
                <a:moveTo>
                  <a:pt x="192" y="349"/>
                </a:moveTo>
                <a:lnTo>
                  <a:pt x="204" y="366"/>
                </a:lnTo>
                <a:lnTo>
                  <a:pt x="214" y="349"/>
                </a:lnTo>
                <a:lnTo>
                  <a:pt x="192" y="349"/>
                </a:lnTo>
                <a:close/>
                <a:moveTo>
                  <a:pt x="170" y="309"/>
                </a:moveTo>
                <a:lnTo>
                  <a:pt x="192" y="347"/>
                </a:lnTo>
                <a:lnTo>
                  <a:pt x="214" y="347"/>
                </a:lnTo>
                <a:lnTo>
                  <a:pt x="237" y="309"/>
                </a:lnTo>
                <a:lnTo>
                  <a:pt x="170" y="309"/>
                </a:lnTo>
                <a:close/>
                <a:moveTo>
                  <a:pt x="170" y="88"/>
                </a:moveTo>
                <a:lnTo>
                  <a:pt x="170" y="308"/>
                </a:lnTo>
                <a:lnTo>
                  <a:pt x="237" y="308"/>
                </a:lnTo>
                <a:lnTo>
                  <a:pt x="237" y="88"/>
                </a:lnTo>
                <a:lnTo>
                  <a:pt x="170" y="88"/>
                </a:lnTo>
                <a:close/>
                <a:moveTo>
                  <a:pt x="170" y="77"/>
                </a:moveTo>
                <a:lnTo>
                  <a:pt x="170" y="86"/>
                </a:lnTo>
                <a:lnTo>
                  <a:pt x="237" y="86"/>
                </a:lnTo>
                <a:lnTo>
                  <a:pt x="237" y="77"/>
                </a:lnTo>
                <a:lnTo>
                  <a:pt x="170" y="77"/>
                </a:lnTo>
                <a:close/>
                <a:moveTo>
                  <a:pt x="192" y="43"/>
                </a:moveTo>
                <a:lnTo>
                  <a:pt x="185" y="45"/>
                </a:lnTo>
                <a:lnTo>
                  <a:pt x="180" y="46"/>
                </a:lnTo>
                <a:lnTo>
                  <a:pt x="177" y="52"/>
                </a:lnTo>
                <a:lnTo>
                  <a:pt x="175" y="57"/>
                </a:lnTo>
                <a:lnTo>
                  <a:pt x="175" y="76"/>
                </a:lnTo>
                <a:lnTo>
                  <a:pt x="232" y="76"/>
                </a:lnTo>
                <a:lnTo>
                  <a:pt x="232" y="57"/>
                </a:lnTo>
                <a:lnTo>
                  <a:pt x="232" y="52"/>
                </a:lnTo>
                <a:lnTo>
                  <a:pt x="226" y="46"/>
                </a:lnTo>
                <a:lnTo>
                  <a:pt x="221" y="45"/>
                </a:lnTo>
                <a:lnTo>
                  <a:pt x="214" y="43"/>
                </a:lnTo>
                <a:lnTo>
                  <a:pt x="192" y="43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3" y="17"/>
                </a:lnTo>
                <a:lnTo>
                  <a:pt x="318" y="34"/>
                </a:lnTo>
                <a:lnTo>
                  <a:pt x="348" y="60"/>
                </a:lnTo>
                <a:lnTo>
                  <a:pt x="373" y="91"/>
                </a:lnTo>
                <a:lnTo>
                  <a:pt x="391" y="126"/>
                </a:lnTo>
                <a:lnTo>
                  <a:pt x="403" y="163"/>
                </a:lnTo>
                <a:lnTo>
                  <a:pt x="409" y="205"/>
                </a:lnTo>
                <a:lnTo>
                  <a:pt x="403" y="246"/>
                </a:lnTo>
                <a:lnTo>
                  <a:pt x="391" y="284"/>
                </a:lnTo>
                <a:lnTo>
                  <a:pt x="373" y="320"/>
                </a:lnTo>
                <a:lnTo>
                  <a:pt x="348" y="349"/>
                </a:lnTo>
                <a:lnTo>
                  <a:pt x="318" y="375"/>
                </a:lnTo>
                <a:lnTo>
                  <a:pt x="283" y="394"/>
                </a:lnTo>
                <a:lnTo>
                  <a:pt x="245" y="406"/>
                </a:lnTo>
                <a:lnTo>
                  <a:pt x="204" y="409"/>
                </a:lnTo>
                <a:lnTo>
                  <a:pt x="163" y="406"/>
                </a:lnTo>
                <a:lnTo>
                  <a:pt x="123" y="394"/>
                </a:lnTo>
                <a:lnTo>
                  <a:pt x="89" y="375"/>
                </a:lnTo>
                <a:lnTo>
                  <a:pt x="58" y="349"/>
                </a:lnTo>
                <a:lnTo>
                  <a:pt x="34" y="320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6"/>
                </a:lnTo>
                <a:lnTo>
                  <a:pt x="34" y="91"/>
                </a:lnTo>
                <a:lnTo>
                  <a:pt x="58" y="60"/>
                </a:lnTo>
                <a:lnTo>
                  <a:pt x="89" y="34"/>
                </a:lnTo>
                <a:lnTo>
                  <a:pt x="123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 noEditPoints="1"/>
          </p:cNvSpPr>
          <p:nvPr/>
        </p:nvSpPr>
        <p:spPr bwMode="auto">
          <a:xfrm>
            <a:off x="4328379" y="4901690"/>
            <a:ext cx="645416" cy="651772"/>
          </a:xfrm>
          <a:custGeom>
            <a:avLst/>
            <a:gdLst>
              <a:gd name="T0" fmla="*/ 133 w 408"/>
              <a:gd name="T1" fmla="*/ 351 h 409"/>
              <a:gd name="T2" fmla="*/ 153 w 408"/>
              <a:gd name="T3" fmla="*/ 349 h 409"/>
              <a:gd name="T4" fmla="*/ 131 w 408"/>
              <a:gd name="T5" fmla="*/ 287 h 409"/>
              <a:gd name="T6" fmla="*/ 136 w 408"/>
              <a:gd name="T7" fmla="*/ 344 h 409"/>
              <a:gd name="T8" fmla="*/ 152 w 408"/>
              <a:gd name="T9" fmla="*/ 342 h 409"/>
              <a:gd name="T10" fmla="*/ 131 w 408"/>
              <a:gd name="T11" fmla="*/ 287 h 409"/>
              <a:gd name="T12" fmla="*/ 127 w 408"/>
              <a:gd name="T13" fmla="*/ 284 h 409"/>
              <a:gd name="T14" fmla="*/ 158 w 408"/>
              <a:gd name="T15" fmla="*/ 285 h 409"/>
              <a:gd name="T16" fmla="*/ 157 w 408"/>
              <a:gd name="T17" fmla="*/ 265 h 409"/>
              <a:gd name="T18" fmla="*/ 289 w 408"/>
              <a:gd name="T19" fmla="*/ 246 h 409"/>
              <a:gd name="T20" fmla="*/ 303 w 408"/>
              <a:gd name="T21" fmla="*/ 235 h 409"/>
              <a:gd name="T22" fmla="*/ 308 w 408"/>
              <a:gd name="T23" fmla="*/ 191 h 409"/>
              <a:gd name="T24" fmla="*/ 320 w 408"/>
              <a:gd name="T25" fmla="*/ 191 h 409"/>
              <a:gd name="T26" fmla="*/ 325 w 408"/>
              <a:gd name="T27" fmla="*/ 155 h 409"/>
              <a:gd name="T28" fmla="*/ 317 w 408"/>
              <a:gd name="T29" fmla="*/ 143 h 409"/>
              <a:gd name="T30" fmla="*/ 301 w 408"/>
              <a:gd name="T31" fmla="*/ 74 h 409"/>
              <a:gd name="T32" fmla="*/ 284 w 408"/>
              <a:gd name="T33" fmla="*/ 67 h 409"/>
              <a:gd name="T34" fmla="*/ 107 w 408"/>
              <a:gd name="T35" fmla="*/ 74 h 409"/>
              <a:gd name="T36" fmla="*/ 102 w 408"/>
              <a:gd name="T37" fmla="*/ 124 h 409"/>
              <a:gd name="T38" fmla="*/ 91 w 408"/>
              <a:gd name="T39" fmla="*/ 119 h 409"/>
              <a:gd name="T40" fmla="*/ 85 w 408"/>
              <a:gd name="T41" fmla="*/ 151 h 409"/>
              <a:gd name="T42" fmla="*/ 88 w 408"/>
              <a:gd name="T43" fmla="*/ 167 h 409"/>
              <a:gd name="T44" fmla="*/ 107 w 408"/>
              <a:gd name="T45" fmla="*/ 235 h 409"/>
              <a:gd name="T46" fmla="*/ 119 w 408"/>
              <a:gd name="T47" fmla="*/ 246 h 409"/>
              <a:gd name="T48" fmla="*/ 262 w 408"/>
              <a:gd name="T49" fmla="*/ 58 h 409"/>
              <a:gd name="T50" fmla="*/ 251 w 408"/>
              <a:gd name="T51" fmla="*/ 70 h 409"/>
              <a:gd name="T52" fmla="*/ 258 w 408"/>
              <a:gd name="T53" fmla="*/ 253 h 409"/>
              <a:gd name="T54" fmla="*/ 277 w 408"/>
              <a:gd name="T55" fmla="*/ 249 h 409"/>
              <a:gd name="T56" fmla="*/ 279 w 408"/>
              <a:gd name="T57" fmla="*/ 67 h 409"/>
              <a:gd name="T58" fmla="*/ 262 w 408"/>
              <a:gd name="T59" fmla="*/ 58 h 409"/>
              <a:gd name="T60" fmla="*/ 222 w 408"/>
              <a:gd name="T61" fmla="*/ 67 h 409"/>
              <a:gd name="T62" fmla="*/ 224 w 408"/>
              <a:gd name="T63" fmla="*/ 249 h 409"/>
              <a:gd name="T64" fmla="*/ 243 w 408"/>
              <a:gd name="T65" fmla="*/ 253 h 409"/>
              <a:gd name="T66" fmla="*/ 250 w 408"/>
              <a:gd name="T67" fmla="*/ 70 h 409"/>
              <a:gd name="T68" fmla="*/ 239 w 408"/>
              <a:gd name="T69" fmla="*/ 58 h 409"/>
              <a:gd name="T70" fmla="*/ 193 w 408"/>
              <a:gd name="T71" fmla="*/ 62 h 409"/>
              <a:gd name="T72" fmla="*/ 191 w 408"/>
              <a:gd name="T73" fmla="*/ 246 h 409"/>
              <a:gd name="T74" fmla="*/ 208 w 408"/>
              <a:gd name="T75" fmla="*/ 254 h 409"/>
              <a:gd name="T76" fmla="*/ 219 w 408"/>
              <a:gd name="T77" fmla="*/ 241 h 409"/>
              <a:gd name="T78" fmla="*/ 213 w 408"/>
              <a:gd name="T79" fmla="*/ 60 h 409"/>
              <a:gd name="T80" fmla="*/ 165 w 408"/>
              <a:gd name="T81" fmla="*/ 60 h 409"/>
              <a:gd name="T82" fmla="*/ 160 w 408"/>
              <a:gd name="T83" fmla="*/ 241 h 409"/>
              <a:gd name="T84" fmla="*/ 169 w 408"/>
              <a:gd name="T85" fmla="*/ 254 h 409"/>
              <a:gd name="T86" fmla="*/ 188 w 408"/>
              <a:gd name="T87" fmla="*/ 246 h 409"/>
              <a:gd name="T88" fmla="*/ 186 w 408"/>
              <a:gd name="T89" fmla="*/ 62 h 409"/>
              <a:gd name="T90" fmla="*/ 140 w 408"/>
              <a:gd name="T91" fmla="*/ 58 h 409"/>
              <a:gd name="T92" fmla="*/ 129 w 408"/>
              <a:gd name="T93" fmla="*/ 72 h 409"/>
              <a:gd name="T94" fmla="*/ 157 w 408"/>
              <a:gd name="T95" fmla="*/ 258 h 409"/>
              <a:gd name="T96" fmla="*/ 152 w 408"/>
              <a:gd name="T97" fmla="*/ 60 h 409"/>
              <a:gd name="T98" fmla="*/ 246 w 408"/>
              <a:gd name="T99" fmla="*/ 5 h 409"/>
              <a:gd name="T100" fmla="*/ 373 w 408"/>
              <a:gd name="T101" fmla="*/ 91 h 409"/>
              <a:gd name="T102" fmla="*/ 404 w 408"/>
              <a:gd name="T103" fmla="*/ 246 h 409"/>
              <a:gd name="T104" fmla="*/ 318 w 408"/>
              <a:gd name="T105" fmla="*/ 375 h 409"/>
              <a:gd name="T106" fmla="*/ 164 w 408"/>
              <a:gd name="T107" fmla="*/ 406 h 409"/>
              <a:gd name="T108" fmla="*/ 35 w 408"/>
              <a:gd name="T109" fmla="*/ 320 h 409"/>
              <a:gd name="T110" fmla="*/ 4 w 408"/>
              <a:gd name="T111" fmla="*/ 163 h 409"/>
              <a:gd name="T112" fmla="*/ 90 w 408"/>
              <a:gd name="T113" fmla="*/ 3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8" h="409">
                <a:moveTo>
                  <a:pt x="134" y="345"/>
                </a:moveTo>
                <a:lnTo>
                  <a:pt x="133" y="347"/>
                </a:lnTo>
                <a:lnTo>
                  <a:pt x="133" y="349"/>
                </a:lnTo>
                <a:lnTo>
                  <a:pt x="133" y="351"/>
                </a:lnTo>
                <a:lnTo>
                  <a:pt x="134" y="351"/>
                </a:lnTo>
                <a:lnTo>
                  <a:pt x="152" y="351"/>
                </a:lnTo>
                <a:lnTo>
                  <a:pt x="153" y="351"/>
                </a:lnTo>
                <a:lnTo>
                  <a:pt x="153" y="349"/>
                </a:lnTo>
                <a:lnTo>
                  <a:pt x="153" y="347"/>
                </a:lnTo>
                <a:lnTo>
                  <a:pt x="152" y="345"/>
                </a:lnTo>
                <a:lnTo>
                  <a:pt x="134" y="345"/>
                </a:lnTo>
                <a:close/>
                <a:moveTo>
                  <a:pt x="131" y="287"/>
                </a:moveTo>
                <a:lnTo>
                  <a:pt x="129" y="289"/>
                </a:lnTo>
                <a:lnTo>
                  <a:pt x="127" y="290"/>
                </a:lnTo>
                <a:lnTo>
                  <a:pt x="134" y="342"/>
                </a:lnTo>
                <a:lnTo>
                  <a:pt x="136" y="344"/>
                </a:lnTo>
                <a:lnTo>
                  <a:pt x="138" y="345"/>
                </a:lnTo>
                <a:lnTo>
                  <a:pt x="150" y="345"/>
                </a:lnTo>
                <a:lnTo>
                  <a:pt x="152" y="344"/>
                </a:lnTo>
                <a:lnTo>
                  <a:pt x="152" y="342"/>
                </a:lnTo>
                <a:lnTo>
                  <a:pt x="158" y="290"/>
                </a:lnTo>
                <a:lnTo>
                  <a:pt x="158" y="289"/>
                </a:lnTo>
                <a:lnTo>
                  <a:pt x="157" y="287"/>
                </a:lnTo>
                <a:lnTo>
                  <a:pt x="131" y="287"/>
                </a:lnTo>
                <a:close/>
                <a:moveTo>
                  <a:pt x="129" y="265"/>
                </a:moveTo>
                <a:lnTo>
                  <a:pt x="127" y="266"/>
                </a:lnTo>
                <a:lnTo>
                  <a:pt x="127" y="268"/>
                </a:lnTo>
                <a:lnTo>
                  <a:pt x="127" y="284"/>
                </a:lnTo>
                <a:lnTo>
                  <a:pt x="127" y="285"/>
                </a:lnTo>
                <a:lnTo>
                  <a:pt x="129" y="285"/>
                </a:lnTo>
                <a:lnTo>
                  <a:pt x="157" y="285"/>
                </a:lnTo>
                <a:lnTo>
                  <a:pt x="158" y="285"/>
                </a:lnTo>
                <a:lnTo>
                  <a:pt x="160" y="284"/>
                </a:lnTo>
                <a:lnTo>
                  <a:pt x="160" y="268"/>
                </a:lnTo>
                <a:lnTo>
                  <a:pt x="158" y="266"/>
                </a:lnTo>
                <a:lnTo>
                  <a:pt x="157" y="265"/>
                </a:lnTo>
                <a:lnTo>
                  <a:pt x="129" y="265"/>
                </a:lnTo>
                <a:close/>
                <a:moveTo>
                  <a:pt x="284" y="67"/>
                </a:moveTo>
                <a:lnTo>
                  <a:pt x="284" y="246"/>
                </a:lnTo>
                <a:lnTo>
                  <a:pt x="289" y="246"/>
                </a:lnTo>
                <a:lnTo>
                  <a:pt x="294" y="244"/>
                </a:lnTo>
                <a:lnTo>
                  <a:pt x="299" y="242"/>
                </a:lnTo>
                <a:lnTo>
                  <a:pt x="301" y="239"/>
                </a:lnTo>
                <a:lnTo>
                  <a:pt x="303" y="235"/>
                </a:lnTo>
                <a:lnTo>
                  <a:pt x="303" y="168"/>
                </a:lnTo>
                <a:lnTo>
                  <a:pt x="306" y="168"/>
                </a:lnTo>
                <a:lnTo>
                  <a:pt x="306" y="187"/>
                </a:lnTo>
                <a:lnTo>
                  <a:pt x="308" y="191"/>
                </a:lnTo>
                <a:lnTo>
                  <a:pt x="310" y="192"/>
                </a:lnTo>
                <a:lnTo>
                  <a:pt x="313" y="194"/>
                </a:lnTo>
                <a:lnTo>
                  <a:pt x="317" y="192"/>
                </a:lnTo>
                <a:lnTo>
                  <a:pt x="320" y="191"/>
                </a:lnTo>
                <a:lnTo>
                  <a:pt x="320" y="187"/>
                </a:lnTo>
                <a:lnTo>
                  <a:pt x="320" y="165"/>
                </a:lnTo>
                <a:lnTo>
                  <a:pt x="323" y="160"/>
                </a:lnTo>
                <a:lnTo>
                  <a:pt x="325" y="155"/>
                </a:lnTo>
                <a:lnTo>
                  <a:pt x="323" y="151"/>
                </a:lnTo>
                <a:lnTo>
                  <a:pt x="322" y="148"/>
                </a:lnTo>
                <a:lnTo>
                  <a:pt x="320" y="144"/>
                </a:lnTo>
                <a:lnTo>
                  <a:pt x="317" y="143"/>
                </a:lnTo>
                <a:lnTo>
                  <a:pt x="311" y="143"/>
                </a:lnTo>
                <a:lnTo>
                  <a:pt x="303" y="143"/>
                </a:lnTo>
                <a:lnTo>
                  <a:pt x="303" y="77"/>
                </a:lnTo>
                <a:lnTo>
                  <a:pt x="301" y="74"/>
                </a:lnTo>
                <a:lnTo>
                  <a:pt x="299" y="70"/>
                </a:lnTo>
                <a:lnTo>
                  <a:pt x="294" y="69"/>
                </a:lnTo>
                <a:lnTo>
                  <a:pt x="289" y="67"/>
                </a:lnTo>
                <a:lnTo>
                  <a:pt x="284" y="67"/>
                </a:lnTo>
                <a:close/>
                <a:moveTo>
                  <a:pt x="119" y="67"/>
                </a:moveTo>
                <a:lnTo>
                  <a:pt x="114" y="69"/>
                </a:lnTo>
                <a:lnTo>
                  <a:pt x="110" y="70"/>
                </a:lnTo>
                <a:lnTo>
                  <a:pt x="107" y="74"/>
                </a:lnTo>
                <a:lnTo>
                  <a:pt x="107" y="77"/>
                </a:lnTo>
                <a:lnTo>
                  <a:pt x="107" y="143"/>
                </a:lnTo>
                <a:lnTo>
                  <a:pt x="102" y="143"/>
                </a:lnTo>
                <a:lnTo>
                  <a:pt x="102" y="124"/>
                </a:lnTo>
                <a:lnTo>
                  <a:pt x="100" y="120"/>
                </a:lnTo>
                <a:lnTo>
                  <a:pt x="98" y="119"/>
                </a:lnTo>
                <a:lnTo>
                  <a:pt x="95" y="117"/>
                </a:lnTo>
                <a:lnTo>
                  <a:pt x="91" y="119"/>
                </a:lnTo>
                <a:lnTo>
                  <a:pt x="88" y="120"/>
                </a:lnTo>
                <a:lnTo>
                  <a:pt x="88" y="124"/>
                </a:lnTo>
                <a:lnTo>
                  <a:pt x="88" y="146"/>
                </a:lnTo>
                <a:lnTo>
                  <a:pt x="85" y="151"/>
                </a:lnTo>
                <a:lnTo>
                  <a:pt x="83" y="156"/>
                </a:lnTo>
                <a:lnTo>
                  <a:pt x="85" y="160"/>
                </a:lnTo>
                <a:lnTo>
                  <a:pt x="86" y="163"/>
                </a:lnTo>
                <a:lnTo>
                  <a:pt x="88" y="167"/>
                </a:lnTo>
                <a:lnTo>
                  <a:pt x="91" y="168"/>
                </a:lnTo>
                <a:lnTo>
                  <a:pt x="97" y="168"/>
                </a:lnTo>
                <a:lnTo>
                  <a:pt x="107" y="168"/>
                </a:lnTo>
                <a:lnTo>
                  <a:pt x="107" y="235"/>
                </a:lnTo>
                <a:lnTo>
                  <a:pt x="107" y="239"/>
                </a:lnTo>
                <a:lnTo>
                  <a:pt x="110" y="242"/>
                </a:lnTo>
                <a:lnTo>
                  <a:pt x="114" y="244"/>
                </a:lnTo>
                <a:lnTo>
                  <a:pt x="119" y="246"/>
                </a:lnTo>
                <a:lnTo>
                  <a:pt x="126" y="246"/>
                </a:lnTo>
                <a:lnTo>
                  <a:pt x="126" y="67"/>
                </a:lnTo>
                <a:lnTo>
                  <a:pt x="119" y="67"/>
                </a:lnTo>
                <a:close/>
                <a:moveTo>
                  <a:pt x="262" y="58"/>
                </a:moveTo>
                <a:lnTo>
                  <a:pt x="258" y="60"/>
                </a:lnTo>
                <a:lnTo>
                  <a:pt x="255" y="62"/>
                </a:lnTo>
                <a:lnTo>
                  <a:pt x="253" y="67"/>
                </a:lnTo>
                <a:lnTo>
                  <a:pt x="251" y="70"/>
                </a:lnTo>
                <a:lnTo>
                  <a:pt x="251" y="241"/>
                </a:lnTo>
                <a:lnTo>
                  <a:pt x="253" y="246"/>
                </a:lnTo>
                <a:lnTo>
                  <a:pt x="255" y="249"/>
                </a:lnTo>
                <a:lnTo>
                  <a:pt x="258" y="253"/>
                </a:lnTo>
                <a:lnTo>
                  <a:pt x="262" y="254"/>
                </a:lnTo>
                <a:lnTo>
                  <a:pt x="270" y="254"/>
                </a:lnTo>
                <a:lnTo>
                  <a:pt x="274" y="253"/>
                </a:lnTo>
                <a:lnTo>
                  <a:pt x="277" y="249"/>
                </a:lnTo>
                <a:lnTo>
                  <a:pt x="279" y="246"/>
                </a:lnTo>
                <a:lnTo>
                  <a:pt x="280" y="241"/>
                </a:lnTo>
                <a:lnTo>
                  <a:pt x="280" y="70"/>
                </a:lnTo>
                <a:lnTo>
                  <a:pt x="279" y="67"/>
                </a:lnTo>
                <a:lnTo>
                  <a:pt x="277" y="62"/>
                </a:lnTo>
                <a:lnTo>
                  <a:pt x="274" y="60"/>
                </a:lnTo>
                <a:lnTo>
                  <a:pt x="270" y="58"/>
                </a:lnTo>
                <a:lnTo>
                  <a:pt x="262" y="58"/>
                </a:lnTo>
                <a:close/>
                <a:moveTo>
                  <a:pt x="231" y="58"/>
                </a:moveTo>
                <a:lnTo>
                  <a:pt x="227" y="60"/>
                </a:lnTo>
                <a:lnTo>
                  <a:pt x="224" y="62"/>
                </a:lnTo>
                <a:lnTo>
                  <a:pt x="222" y="67"/>
                </a:lnTo>
                <a:lnTo>
                  <a:pt x="220" y="70"/>
                </a:lnTo>
                <a:lnTo>
                  <a:pt x="220" y="241"/>
                </a:lnTo>
                <a:lnTo>
                  <a:pt x="222" y="246"/>
                </a:lnTo>
                <a:lnTo>
                  <a:pt x="224" y="249"/>
                </a:lnTo>
                <a:lnTo>
                  <a:pt x="227" y="253"/>
                </a:lnTo>
                <a:lnTo>
                  <a:pt x="231" y="254"/>
                </a:lnTo>
                <a:lnTo>
                  <a:pt x="239" y="254"/>
                </a:lnTo>
                <a:lnTo>
                  <a:pt x="243" y="253"/>
                </a:lnTo>
                <a:lnTo>
                  <a:pt x="246" y="249"/>
                </a:lnTo>
                <a:lnTo>
                  <a:pt x="248" y="246"/>
                </a:lnTo>
                <a:lnTo>
                  <a:pt x="250" y="241"/>
                </a:lnTo>
                <a:lnTo>
                  <a:pt x="250" y="70"/>
                </a:lnTo>
                <a:lnTo>
                  <a:pt x="248" y="67"/>
                </a:lnTo>
                <a:lnTo>
                  <a:pt x="246" y="62"/>
                </a:lnTo>
                <a:lnTo>
                  <a:pt x="243" y="60"/>
                </a:lnTo>
                <a:lnTo>
                  <a:pt x="239" y="58"/>
                </a:lnTo>
                <a:lnTo>
                  <a:pt x="231" y="58"/>
                </a:lnTo>
                <a:close/>
                <a:moveTo>
                  <a:pt x="200" y="58"/>
                </a:moveTo>
                <a:lnTo>
                  <a:pt x="196" y="60"/>
                </a:lnTo>
                <a:lnTo>
                  <a:pt x="193" y="62"/>
                </a:lnTo>
                <a:lnTo>
                  <a:pt x="191" y="67"/>
                </a:lnTo>
                <a:lnTo>
                  <a:pt x="191" y="70"/>
                </a:lnTo>
                <a:lnTo>
                  <a:pt x="191" y="241"/>
                </a:lnTo>
                <a:lnTo>
                  <a:pt x="191" y="246"/>
                </a:lnTo>
                <a:lnTo>
                  <a:pt x="193" y="249"/>
                </a:lnTo>
                <a:lnTo>
                  <a:pt x="196" y="253"/>
                </a:lnTo>
                <a:lnTo>
                  <a:pt x="200" y="254"/>
                </a:lnTo>
                <a:lnTo>
                  <a:pt x="208" y="254"/>
                </a:lnTo>
                <a:lnTo>
                  <a:pt x="213" y="253"/>
                </a:lnTo>
                <a:lnTo>
                  <a:pt x="215" y="249"/>
                </a:lnTo>
                <a:lnTo>
                  <a:pt x="219" y="246"/>
                </a:lnTo>
                <a:lnTo>
                  <a:pt x="219" y="241"/>
                </a:lnTo>
                <a:lnTo>
                  <a:pt x="219" y="70"/>
                </a:lnTo>
                <a:lnTo>
                  <a:pt x="219" y="67"/>
                </a:lnTo>
                <a:lnTo>
                  <a:pt x="215" y="62"/>
                </a:lnTo>
                <a:lnTo>
                  <a:pt x="213" y="60"/>
                </a:lnTo>
                <a:lnTo>
                  <a:pt x="208" y="58"/>
                </a:lnTo>
                <a:lnTo>
                  <a:pt x="200" y="58"/>
                </a:lnTo>
                <a:close/>
                <a:moveTo>
                  <a:pt x="169" y="58"/>
                </a:moveTo>
                <a:lnTo>
                  <a:pt x="165" y="60"/>
                </a:lnTo>
                <a:lnTo>
                  <a:pt x="162" y="62"/>
                </a:lnTo>
                <a:lnTo>
                  <a:pt x="160" y="67"/>
                </a:lnTo>
                <a:lnTo>
                  <a:pt x="160" y="70"/>
                </a:lnTo>
                <a:lnTo>
                  <a:pt x="160" y="241"/>
                </a:lnTo>
                <a:lnTo>
                  <a:pt x="160" y="246"/>
                </a:lnTo>
                <a:lnTo>
                  <a:pt x="162" y="249"/>
                </a:lnTo>
                <a:lnTo>
                  <a:pt x="165" y="253"/>
                </a:lnTo>
                <a:lnTo>
                  <a:pt x="169" y="254"/>
                </a:lnTo>
                <a:lnTo>
                  <a:pt x="177" y="254"/>
                </a:lnTo>
                <a:lnTo>
                  <a:pt x="182" y="253"/>
                </a:lnTo>
                <a:lnTo>
                  <a:pt x="186" y="249"/>
                </a:lnTo>
                <a:lnTo>
                  <a:pt x="188" y="246"/>
                </a:lnTo>
                <a:lnTo>
                  <a:pt x="188" y="241"/>
                </a:lnTo>
                <a:lnTo>
                  <a:pt x="188" y="70"/>
                </a:lnTo>
                <a:lnTo>
                  <a:pt x="188" y="67"/>
                </a:lnTo>
                <a:lnTo>
                  <a:pt x="186" y="62"/>
                </a:lnTo>
                <a:lnTo>
                  <a:pt x="182" y="60"/>
                </a:lnTo>
                <a:lnTo>
                  <a:pt x="177" y="58"/>
                </a:lnTo>
                <a:lnTo>
                  <a:pt x="169" y="58"/>
                </a:lnTo>
                <a:close/>
                <a:moveTo>
                  <a:pt x="140" y="58"/>
                </a:moveTo>
                <a:lnTo>
                  <a:pt x="134" y="60"/>
                </a:lnTo>
                <a:lnTo>
                  <a:pt x="133" y="62"/>
                </a:lnTo>
                <a:lnTo>
                  <a:pt x="129" y="67"/>
                </a:lnTo>
                <a:lnTo>
                  <a:pt x="129" y="72"/>
                </a:lnTo>
                <a:lnTo>
                  <a:pt x="129" y="258"/>
                </a:lnTo>
                <a:lnTo>
                  <a:pt x="129" y="261"/>
                </a:lnTo>
                <a:lnTo>
                  <a:pt x="157" y="261"/>
                </a:lnTo>
                <a:lnTo>
                  <a:pt x="157" y="258"/>
                </a:lnTo>
                <a:lnTo>
                  <a:pt x="157" y="72"/>
                </a:lnTo>
                <a:lnTo>
                  <a:pt x="157" y="67"/>
                </a:lnTo>
                <a:lnTo>
                  <a:pt x="155" y="62"/>
                </a:lnTo>
                <a:lnTo>
                  <a:pt x="152" y="60"/>
                </a:lnTo>
                <a:lnTo>
                  <a:pt x="148" y="58"/>
                </a:lnTo>
                <a:lnTo>
                  <a:pt x="140" y="58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8" y="204"/>
                </a:lnTo>
                <a:lnTo>
                  <a:pt x="404" y="246"/>
                </a:lnTo>
                <a:lnTo>
                  <a:pt x="392" y="284"/>
                </a:lnTo>
                <a:lnTo>
                  <a:pt x="373" y="320"/>
                </a:lnTo>
                <a:lnTo>
                  <a:pt x="349" y="349"/>
                </a:lnTo>
                <a:lnTo>
                  <a:pt x="318" y="375"/>
                </a:lnTo>
                <a:lnTo>
                  <a:pt x="284" y="394"/>
                </a:lnTo>
                <a:lnTo>
                  <a:pt x="246" y="406"/>
                </a:lnTo>
                <a:lnTo>
                  <a:pt x="205" y="409"/>
                </a:lnTo>
                <a:lnTo>
                  <a:pt x="164" y="406"/>
                </a:lnTo>
                <a:lnTo>
                  <a:pt x="124" y="394"/>
                </a:lnTo>
                <a:lnTo>
                  <a:pt x="90" y="375"/>
                </a:lnTo>
                <a:lnTo>
                  <a:pt x="59" y="349"/>
                </a:lnTo>
                <a:lnTo>
                  <a:pt x="35" y="320"/>
                </a:lnTo>
                <a:lnTo>
                  <a:pt x="16" y="284"/>
                </a:lnTo>
                <a:lnTo>
                  <a:pt x="4" y="246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4"/>
                </a:lnTo>
                <a:lnTo>
                  <a:pt x="124" y="15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 noEditPoints="1"/>
          </p:cNvSpPr>
          <p:nvPr/>
        </p:nvSpPr>
        <p:spPr bwMode="auto">
          <a:xfrm>
            <a:off x="5072354" y="4908049"/>
            <a:ext cx="651774" cy="648593"/>
          </a:xfrm>
          <a:custGeom>
            <a:avLst/>
            <a:gdLst>
              <a:gd name="T0" fmla="*/ 91 w 409"/>
              <a:gd name="T1" fmla="*/ 71 h 409"/>
              <a:gd name="T2" fmla="*/ 82 w 409"/>
              <a:gd name="T3" fmla="*/ 78 h 409"/>
              <a:gd name="T4" fmla="*/ 79 w 409"/>
              <a:gd name="T5" fmla="*/ 88 h 409"/>
              <a:gd name="T6" fmla="*/ 79 w 409"/>
              <a:gd name="T7" fmla="*/ 320 h 409"/>
              <a:gd name="T8" fmla="*/ 85 w 409"/>
              <a:gd name="T9" fmla="*/ 329 h 409"/>
              <a:gd name="T10" fmla="*/ 96 w 409"/>
              <a:gd name="T11" fmla="*/ 332 h 409"/>
              <a:gd name="T12" fmla="*/ 113 w 409"/>
              <a:gd name="T13" fmla="*/ 341 h 409"/>
              <a:gd name="T14" fmla="*/ 166 w 409"/>
              <a:gd name="T15" fmla="*/ 332 h 409"/>
              <a:gd name="T16" fmla="*/ 242 w 409"/>
              <a:gd name="T17" fmla="*/ 341 h 409"/>
              <a:gd name="T18" fmla="*/ 297 w 409"/>
              <a:gd name="T19" fmla="*/ 332 h 409"/>
              <a:gd name="T20" fmla="*/ 317 w 409"/>
              <a:gd name="T21" fmla="*/ 330 h 409"/>
              <a:gd name="T22" fmla="*/ 328 w 409"/>
              <a:gd name="T23" fmla="*/ 325 h 409"/>
              <a:gd name="T24" fmla="*/ 331 w 409"/>
              <a:gd name="T25" fmla="*/ 313 h 409"/>
              <a:gd name="T26" fmla="*/ 330 w 409"/>
              <a:gd name="T27" fmla="*/ 83 h 409"/>
              <a:gd name="T28" fmla="*/ 323 w 409"/>
              <a:gd name="T29" fmla="*/ 74 h 409"/>
              <a:gd name="T30" fmla="*/ 312 w 409"/>
              <a:gd name="T31" fmla="*/ 69 h 409"/>
              <a:gd name="T32" fmla="*/ 204 w 409"/>
              <a:gd name="T33" fmla="*/ 0 h 409"/>
              <a:gd name="T34" fmla="*/ 283 w 409"/>
              <a:gd name="T35" fmla="*/ 18 h 409"/>
              <a:gd name="T36" fmla="*/ 348 w 409"/>
              <a:gd name="T37" fmla="*/ 61 h 409"/>
              <a:gd name="T38" fmla="*/ 393 w 409"/>
              <a:gd name="T39" fmla="*/ 126 h 409"/>
              <a:gd name="T40" fmla="*/ 409 w 409"/>
              <a:gd name="T41" fmla="*/ 205 h 409"/>
              <a:gd name="T42" fmla="*/ 393 w 409"/>
              <a:gd name="T43" fmla="*/ 286 h 409"/>
              <a:gd name="T44" fmla="*/ 348 w 409"/>
              <a:gd name="T45" fmla="*/ 349 h 409"/>
              <a:gd name="T46" fmla="*/ 283 w 409"/>
              <a:gd name="T47" fmla="*/ 394 h 409"/>
              <a:gd name="T48" fmla="*/ 204 w 409"/>
              <a:gd name="T49" fmla="*/ 409 h 409"/>
              <a:gd name="T50" fmla="*/ 125 w 409"/>
              <a:gd name="T51" fmla="*/ 394 h 409"/>
              <a:gd name="T52" fmla="*/ 60 w 409"/>
              <a:gd name="T53" fmla="*/ 349 h 409"/>
              <a:gd name="T54" fmla="*/ 17 w 409"/>
              <a:gd name="T55" fmla="*/ 286 h 409"/>
              <a:gd name="T56" fmla="*/ 0 w 409"/>
              <a:gd name="T57" fmla="*/ 205 h 409"/>
              <a:gd name="T58" fmla="*/ 17 w 409"/>
              <a:gd name="T59" fmla="*/ 126 h 409"/>
              <a:gd name="T60" fmla="*/ 60 w 409"/>
              <a:gd name="T61" fmla="*/ 61 h 409"/>
              <a:gd name="T62" fmla="*/ 125 w 409"/>
              <a:gd name="T63" fmla="*/ 18 h 409"/>
              <a:gd name="T64" fmla="*/ 204 w 409"/>
              <a:gd name="T6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9" h="409">
                <a:moveTo>
                  <a:pt x="96" y="69"/>
                </a:moveTo>
                <a:lnTo>
                  <a:pt x="91" y="71"/>
                </a:lnTo>
                <a:lnTo>
                  <a:pt x="85" y="74"/>
                </a:lnTo>
                <a:lnTo>
                  <a:pt x="82" y="78"/>
                </a:lnTo>
                <a:lnTo>
                  <a:pt x="79" y="83"/>
                </a:lnTo>
                <a:lnTo>
                  <a:pt x="79" y="88"/>
                </a:lnTo>
                <a:lnTo>
                  <a:pt x="79" y="313"/>
                </a:lnTo>
                <a:lnTo>
                  <a:pt x="79" y="320"/>
                </a:lnTo>
                <a:lnTo>
                  <a:pt x="82" y="325"/>
                </a:lnTo>
                <a:lnTo>
                  <a:pt x="85" y="329"/>
                </a:lnTo>
                <a:lnTo>
                  <a:pt x="91" y="330"/>
                </a:lnTo>
                <a:lnTo>
                  <a:pt x="96" y="332"/>
                </a:lnTo>
                <a:lnTo>
                  <a:pt x="113" y="332"/>
                </a:lnTo>
                <a:lnTo>
                  <a:pt x="113" y="341"/>
                </a:lnTo>
                <a:lnTo>
                  <a:pt x="166" y="341"/>
                </a:lnTo>
                <a:lnTo>
                  <a:pt x="166" y="332"/>
                </a:lnTo>
                <a:lnTo>
                  <a:pt x="242" y="332"/>
                </a:lnTo>
                <a:lnTo>
                  <a:pt x="242" y="341"/>
                </a:lnTo>
                <a:lnTo>
                  <a:pt x="297" y="341"/>
                </a:lnTo>
                <a:lnTo>
                  <a:pt x="297" y="332"/>
                </a:lnTo>
                <a:lnTo>
                  <a:pt x="312" y="332"/>
                </a:lnTo>
                <a:lnTo>
                  <a:pt x="317" y="330"/>
                </a:lnTo>
                <a:lnTo>
                  <a:pt x="323" y="329"/>
                </a:lnTo>
                <a:lnTo>
                  <a:pt x="328" y="325"/>
                </a:lnTo>
                <a:lnTo>
                  <a:pt x="330" y="320"/>
                </a:lnTo>
                <a:lnTo>
                  <a:pt x="331" y="313"/>
                </a:lnTo>
                <a:lnTo>
                  <a:pt x="331" y="88"/>
                </a:lnTo>
                <a:lnTo>
                  <a:pt x="330" y="83"/>
                </a:lnTo>
                <a:lnTo>
                  <a:pt x="328" y="78"/>
                </a:lnTo>
                <a:lnTo>
                  <a:pt x="323" y="74"/>
                </a:lnTo>
                <a:lnTo>
                  <a:pt x="317" y="71"/>
                </a:lnTo>
                <a:lnTo>
                  <a:pt x="312" y="69"/>
                </a:lnTo>
                <a:lnTo>
                  <a:pt x="96" y="69"/>
                </a:lnTo>
                <a:close/>
                <a:moveTo>
                  <a:pt x="204" y="0"/>
                </a:moveTo>
                <a:lnTo>
                  <a:pt x="245" y="6"/>
                </a:lnTo>
                <a:lnTo>
                  <a:pt x="283" y="18"/>
                </a:lnTo>
                <a:lnTo>
                  <a:pt x="319" y="36"/>
                </a:lnTo>
                <a:lnTo>
                  <a:pt x="348" y="61"/>
                </a:lnTo>
                <a:lnTo>
                  <a:pt x="374" y="91"/>
                </a:lnTo>
                <a:lnTo>
                  <a:pt x="393" y="126"/>
                </a:lnTo>
                <a:lnTo>
                  <a:pt x="405" y="164"/>
                </a:lnTo>
                <a:lnTo>
                  <a:pt x="409" y="205"/>
                </a:lnTo>
                <a:lnTo>
                  <a:pt x="405" y="246"/>
                </a:lnTo>
                <a:lnTo>
                  <a:pt x="393" y="286"/>
                </a:lnTo>
                <a:lnTo>
                  <a:pt x="374" y="320"/>
                </a:lnTo>
                <a:lnTo>
                  <a:pt x="348" y="349"/>
                </a:lnTo>
                <a:lnTo>
                  <a:pt x="319" y="375"/>
                </a:lnTo>
                <a:lnTo>
                  <a:pt x="283" y="394"/>
                </a:lnTo>
                <a:lnTo>
                  <a:pt x="245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6"/>
                </a:lnTo>
                <a:lnTo>
                  <a:pt x="5" y="246"/>
                </a:lnTo>
                <a:lnTo>
                  <a:pt x="0" y="205"/>
                </a:lnTo>
                <a:lnTo>
                  <a:pt x="5" y="164"/>
                </a:lnTo>
                <a:lnTo>
                  <a:pt x="17" y="126"/>
                </a:lnTo>
                <a:lnTo>
                  <a:pt x="36" y="91"/>
                </a:lnTo>
                <a:lnTo>
                  <a:pt x="60" y="61"/>
                </a:lnTo>
                <a:lnTo>
                  <a:pt x="91" y="36"/>
                </a:lnTo>
                <a:lnTo>
                  <a:pt x="125" y="18"/>
                </a:lnTo>
                <a:lnTo>
                  <a:pt x="163" y="6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6"/>
          <p:cNvSpPr>
            <a:spLocks/>
          </p:cNvSpPr>
          <p:nvPr/>
        </p:nvSpPr>
        <p:spPr bwMode="auto">
          <a:xfrm>
            <a:off x="5447521" y="5197373"/>
            <a:ext cx="69946" cy="69946"/>
          </a:xfrm>
          <a:custGeom>
            <a:avLst/>
            <a:gdLst>
              <a:gd name="T0" fmla="*/ 22 w 45"/>
              <a:gd name="T1" fmla="*/ 0 h 44"/>
              <a:gd name="T2" fmla="*/ 29 w 45"/>
              <a:gd name="T3" fmla="*/ 1 h 44"/>
              <a:gd name="T4" fmla="*/ 36 w 45"/>
              <a:gd name="T5" fmla="*/ 3 h 44"/>
              <a:gd name="T6" fmla="*/ 40 w 45"/>
              <a:gd name="T7" fmla="*/ 8 h 44"/>
              <a:gd name="T8" fmla="*/ 43 w 45"/>
              <a:gd name="T9" fmla="*/ 15 h 44"/>
              <a:gd name="T10" fmla="*/ 45 w 45"/>
              <a:gd name="T11" fmla="*/ 22 h 44"/>
              <a:gd name="T12" fmla="*/ 43 w 45"/>
              <a:gd name="T13" fmla="*/ 29 h 44"/>
              <a:gd name="T14" fmla="*/ 40 w 45"/>
              <a:gd name="T15" fmla="*/ 36 h 44"/>
              <a:gd name="T16" fmla="*/ 36 w 45"/>
              <a:gd name="T17" fmla="*/ 41 h 44"/>
              <a:gd name="T18" fmla="*/ 29 w 45"/>
              <a:gd name="T19" fmla="*/ 43 h 44"/>
              <a:gd name="T20" fmla="*/ 22 w 45"/>
              <a:gd name="T21" fmla="*/ 44 h 44"/>
              <a:gd name="T22" fmla="*/ 15 w 45"/>
              <a:gd name="T23" fmla="*/ 43 h 44"/>
              <a:gd name="T24" fmla="*/ 9 w 45"/>
              <a:gd name="T25" fmla="*/ 41 h 44"/>
              <a:gd name="T26" fmla="*/ 3 w 45"/>
              <a:gd name="T27" fmla="*/ 36 h 44"/>
              <a:gd name="T28" fmla="*/ 0 w 45"/>
              <a:gd name="T29" fmla="*/ 29 h 44"/>
              <a:gd name="T30" fmla="*/ 0 w 45"/>
              <a:gd name="T31" fmla="*/ 22 h 44"/>
              <a:gd name="T32" fmla="*/ 0 w 45"/>
              <a:gd name="T33" fmla="*/ 15 h 44"/>
              <a:gd name="T34" fmla="*/ 3 w 45"/>
              <a:gd name="T35" fmla="*/ 8 h 44"/>
              <a:gd name="T36" fmla="*/ 9 w 45"/>
              <a:gd name="T37" fmla="*/ 3 h 44"/>
              <a:gd name="T38" fmla="*/ 15 w 45"/>
              <a:gd name="T39" fmla="*/ 1 h 44"/>
              <a:gd name="T40" fmla="*/ 22 w 45"/>
              <a:gd name="T4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5" h="44">
                <a:moveTo>
                  <a:pt x="22" y="0"/>
                </a:moveTo>
                <a:lnTo>
                  <a:pt x="29" y="1"/>
                </a:lnTo>
                <a:lnTo>
                  <a:pt x="36" y="3"/>
                </a:lnTo>
                <a:lnTo>
                  <a:pt x="40" y="8"/>
                </a:lnTo>
                <a:lnTo>
                  <a:pt x="43" y="15"/>
                </a:lnTo>
                <a:lnTo>
                  <a:pt x="45" y="22"/>
                </a:lnTo>
                <a:lnTo>
                  <a:pt x="43" y="29"/>
                </a:lnTo>
                <a:lnTo>
                  <a:pt x="40" y="36"/>
                </a:lnTo>
                <a:lnTo>
                  <a:pt x="36" y="41"/>
                </a:lnTo>
                <a:lnTo>
                  <a:pt x="29" y="43"/>
                </a:lnTo>
                <a:lnTo>
                  <a:pt x="22" y="44"/>
                </a:lnTo>
                <a:lnTo>
                  <a:pt x="15" y="43"/>
                </a:lnTo>
                <a:lnTo>
                  <a:pt x="9" y="41"/>
                </a:lnTo>
                <a:lnTo>
                  <a:pt x="3" y="36"/>
                </a:lnTo>
                <a:lnTo>
                  <a:pt x="0" y="29"/>
                </a:lnTo>
                <a:lnTo>
                  <a:pt x="0" y="22"/>
                </a:lnTo>
                <a:lnTo>
                  <a:pt x="0" y="15"/>
                </a:lnTo>
                <a:lnTo>
                  <a:pt x="3" y="8"/>
                </a:lnTo>
                <a:lnTo>
                  <a:pt x="9" y="3"/>
                </a:lnTo>
                <a:lnTo>
                  <a:pt x="15" y="1"/>
                </a:lnTo>
                <a:lnTo>
                  <a:pt x="2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7"/>
          <p:cNvSpPr>
            <a:spLocks noEditPoints="1"/>
          </p:cNvSpPr>
          <p:nvPr/>
        </p:nvSpPr>
        <p:spPr bwMode="auto">
          <a:xfrm>
            <a:off x="5237682" y="5060658"/>
            <a:ext cx="321119" cy="333834"/>
          </a:xfrm>
          <a:custGeom>
            <a:avLst/>
            <a:gdLst>
              <a:gd name="T0" fmla="*/ 154 w 202"/>
              <a:gd name="T1" fmla="*/ 67 h 209"/>
              <a:gd name="T2" fmla="*/ 137 w 202"/>
              <a:gd name="T3" fmla="*/ 70 h 209"/>
              <a:gd name="T4" fmla="*/ 125 w 202"/>
              <a:gd name="T5" fmla="*/ 79 h 209"/>
              <a:gd name="T6" fmla="*/ 117 w 202"/>
              <a:gd name="T7" fmla="*/ 92 h 209"/>
              <a:gd name="T8" fmla="*/ 113 w 202"/>
              <a:gd name="T9" fmla="*/ 108 h 209"/>
              <a:gd name="T10" fmla="*/ 117 w 202"/>
              <a:gd name="T11" fmla="*/ 123 h 209"/>
              <a:gd name="T12" fmla="*/ 125 w 202"/>
              <a:gd name="T13" fmla="*/ 137 h 209"/>
              <a:gd name="T14" fmla="*/ 137 w 202"/>
              <a:gd name="T15" fmla="*/ 146 h 209"/>
              <a:gd name="T16" fmla="*/ 154 w 202"/>
              <a:gd name="T17" fmla="*/ 149 h 209"/>
              <a:gd name="T18" fmla="*/ 170 w 202"/>
              <a:gd name="T19" fmla="*/ 146 h 209"/>
              <a:gd name="T20" fmla="*/ 184 w 202"/>
              <a:gd name="T21" fmla="*/ 137 h 209"/>
              <a:gd name="T22" fmla="*/ 192 w 202"/>
              <a:gd name="T23" fmla="*/ 123 h 209"/>
              <a:gd name="T24" fmla="*/ 196 w 202"/>
              <a:gd name="T25" fmla="*/ 108 h 209"/>
              <a:gd name="T26" fmla="*/ 192 w 202"/>
              <a:gd name="T27" fmla="*/ 92 h 209"/>
              <a:gd name="T28" fmla="*/ 184 w 202"/>
              <a:gd name="T29" fmla="*/ 79 h 209"/>
              <a:gd name="T30" fmla="*/ 170 w 202"/>
              <a:gd name="T31" fmla="*/ 70 h 209"/>
              <a:gd name="T32" fmla="*/ 154 w 202"/>
              <a:gd name="T33" fmla="*/ 67 h 209"/>
              <a:gd name="T34" fmla="*/ 19 w 202"/>
              <a:gd name="T35" fmla="*/ 0 h 209"/>
              <a:gd name="T36" fmla="*/ 184 w 202"/>
              <a:gd name="T37" fmla="*/ 0 h 209"/>
              <a:gd name="T38" fmla="*/ 190 w 202"/>
              <a:gd name="T39" fmla="*/ 0 h 209"/>
              <a:gd name="T40" fmla="*/ 196 w 202"/>
              <a:gd name="T41" fmla="*/ 3 h 209"/>
              <a:gd name="T42" fmla="*/ 199 w 202"/>
              <a:gd name="T43" fmla="*/ 7 h 209"/>
              <a:gd name="T44" fmla="*/ 202 w 202"/>
              <a:gd name="T45" fmla="*/ 12 h 209"/>
              <a:gd name="T46" fmla="*/ 202 w 202"/>
              <a:gd name="T47" fmla="*/ 19 h 209"/>
              <a:gd name="T48" fmla="*/ 202 w 202"/>
              <a:gd name="T49" fmla="*/ 190 h 209"/>
              <a:gd name="T50" fmla="*/ 202 w 202"/>
              <a:gd name="T51" fmla="*/ 197 h 209"/>
              <a:gd name="T52" fmla="*/ 199 w 202"/>
              <a:gd name="T53" fmla="*/ 202 h 209"/>
              <a:gd name="T54" fmla="*/ 194 w 202"/>
              <a:gd name="T55" fmla="*/ 206 h 209"/>
              <a:gd name="T56" fmla="*/ 190 w 202"/>
              <a:gd name="T57" fmla="*/ 208 h 209"/>
              <a:gd name="T58" fmla="*/ 184 w 202"/>
              <a:gd name="T59" fmla="*/ 209 h 209"/>
              <a:gd name="T60" fmla="*/ 19 w 202"/>
              <a:gd name="T61" fmla="*/ 209 h 209"/>
              <a:gd name="T62" fmla="*/ 12 w 202"/>
              <a:gd name="T63" fmla="*/ 208 h 209"/>
              <a:gd name="T64" fmla="*/ 7 w 202"/>
              <a:gd name="T65" fmla="*/ 204 h 209"/>
              <a:gd name="T66" fmla="*/ 1 w 202"/>
              <a:gd name="T67" fmla="*/ 199 h 209"/>
              <a:gd name="T68" fmla="*/ 0 w 202"/>
              <a:gd name="T69" fmla="*/ 194 h 209"/>
              <a:gd name="T70" fmla="*/ 10 w 202"/>
              <a:gd name="T71" fmla="*/ 194 h 209"/>
              <a:gd name="T72" fmla="*/ 10 w 202"/>
              <a:gd name="T73" fmla="*/ 163 h 209"/>
              <a:gd name="T74" fmla="*/ 0 w 202"/>
              <a:gd name="T75" fmla="*/ 163 h 209"/>
              <a:gd name="T76" fmla="*/ 0 w 202"/>
              <a:gd name="T77" fmla="*/ 46 h 209"/>
              <a:gd name="T78" fmla="*/ 7 w 202"/>
              <a:gd name="T79" fmla="*/ 46 h 209"/>
              <a:gd name="T80" fmla="*/ 7 w 202"/>
              <a:gd name="T81" fmla="*/ 17 h 209"/>
              <a:gd name="T82" fmla="*/ 0 w 202"/>
              <a:gd name="T83" fmla="*/ 17 h 209"/>
              <a:gd name="T84" fmla="*/ 1 w 202"/>
              <a:gd name="T85" fmla="*/ 12 h 209"/>
              <a:gd name="T86" fmla="*/ 3 w 202"/>
              <a:gd name="T87" fmla="*/ 7 h 209"/>
              <a:gd name="T88" fmla="*/ 7 w 202"/>
              <a:gd name="T89" fmla="*/ 3 h 209"/>
              <a:gd name="T90" fmla="*/ 12 w 202"/>
              <a:gd name="T91" fmla="*/ 0 h 209"/>
              <a:gd name="T92" fmla="*/ 19 w 202"/>
              <a:gd name="T93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2" h="209">
                <a:moveTo>
                  <a:pt x="154" y="67"/>
                </a:moveTo>
                <a:lnTo>
                  <a:pt x="137" y="70"/>
                </a:lnTo>
                <a:lnTo>
                  <a:pt x="125" y="79"/>
                </a:lnTo>
                <a:lnTo>
                  <a:pt x="117" y="92"/>
                </a:lnTo>
                <a:lnTo>
                  <a:pt x="113" y="108"/>
                </a:lnTo>
                <a:lnTo>
                  <a:pt x="117" y="123"/>
                </a:lnTo>
                <a:lnTo>
                  <a:pt x="125" y="137"/>
                </a:lnTo>
                <a:lnTo>
                  <a:pt x="137" y="146"/>
                </a:lnTo>
                <a:lnTo>
                  <a:pt x="154" y="149"/>
                </a:lnTo>
                <a:lnTo>
                  <a:pt x="170" y="146"/>
                </a:lnTo>
                <a:lnTo>
                  <a:pt x="184" y="137"/>
                </a:lnTo>
                <a:lnTo>
                  <a:pt x="192" y="123"/>
                </a:lnTo>
                <a:lnTo>
                  <a:pt x="196" y="108"/>
                </a:lnTo>
                <a:lnTo>
                  <a:pt x="192" y="92"/>
                </a:lnTo>
                <a:lnTo>
                  <a:pt x="184" y="79"/>
                </a:lnTo>
                <a:lnTo>
                  <a:pt x="170" y="70"/>
                </a:lnTo>
                <a:lnTo>
                  <a:pt x="154" y="67"/>
                </a:lnTo>
                <a:close/>
                <a:moveTo>
                  <a:pt x="19" y="0"/>
                </a:moveTo>
                <a:lnTo>
                  <a:pt x="184" y="0"/>
                </a:lnTo>
                <a:lnTo>
                  <a:pt x="190" y="0"/>
                </a:lnTo>
                <a:lnTo>
                  <a:pt x="196" y="3"/>
                </a:lnTo>
                <a:lnTo>
                  <a:pt x="199" y="7"/>
                </a:lnTo>
                <a:lnTo>
                  <a:pt x="202" y="12"/>
                </a:lnTo>
                <a:lnTo>
                  <a:pt x="202" y="19"/>
                </a:lnTo>
                <a:lnTo>
                  <a:pt x="202" y="190"/>
                </a:lnTo>
                <a:lnTo>
                  <a:pt x="202" y="197"/>
                </a:lnTo>
                <a:lnTo>
                  <a:pt x="199" y="202"/>
                </a:lnTo>
                <a:lnTo>
                  <a:pt x="194" y="206"/>
                </a:lnTo>
                <a:lnTo>
                  <a:pt x="190" y="208"/>
                </a:lnTo>
                <a:lnTo>
                  <a:pt x="184" y="209"/>
                </a:lnTo>
                <a:lnTo>
                  <a:pt x="19" y="209"/>
                </a:lnTo>
                <a:lnTo>
                  <a:pt x="12" y="208"/>
                </a:lnTo>
                <a:lnTo>
                  <a:pt x="7" y="204"/>
                </a:lnTo>
                <a:lnTo>
                  <a:pt x="1" y="199"/>
                </a:lnTo>
                <a:lnTo>
                  <a:pt x="0" y="194"/>
                </a:lnTo>
                <a:lnTo>
                  <a:pt x="10" y="194"/>
                </a:lnTo>
                <a:lnTo>
                  <a:pt x="10" y="163"/>
                </a:lnTo>
                <a:lnTo>
                  <a:pt x="0" y="163"/>
                </a:lnTo>
                <a:lnTo>
                  <a:pt x="0" y="46"/>
                </a:lnTo>
                <a:lnTo>
                  <a:pt x="7" y="46"/>
                </a:lnTo>
                <a:lnTo>
                  <a:pt x="7" y="17"/>
                </a:lnTo>
                <a:lnTo>
                  <a:pt x="0" y="17"/>
                </a:lnTo>
                <a:lnTo>
                  <a:pt x="1" y="12"/>
                </a:lnTo>
                <a:lnTo>
                  <a:pt x="3" y="7"/>
                </a:lnTo>
                <a:lnTo>
                  <a:pt x="7" y="3"/>
                </a:lnTo>
                <a:lnTo>
                  <a:pt x="12" y="0"/>
                </a:lnTo>
                <a:lnTo>
                  <a:pt x="1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Freeform 484"/>
          <p:cNvSpPr>
            <a:spLocks noEditPoints="1"/>
          </p:cNvSpPr>
          <p:nvPr/>
        </p:nvSpPr>
        <p:spPr bwMode="auto">
          <a:xfrm>
            <a:off x="591078" y="5667921"/>
            <a:ext cx="651774" cy="648593"/>
          </a:xfrm>
          <a:custGeom>
            <a:avLst/>
            <a:gdLst>
              <a:gd name="T0" fmla="*/ 159 w 410"/>
              <a:gd name="T1" fmla="*/ 112 h 409"/>
              <a:gd name="T2" fmla="*/ 152 w 410"/>
              <a:gd name="T3" fmla="*/ 127 h 409"/>
              <a:gd name="T4" fmla="*/ 159 w 410"/>
              <a:gd name="T5" fmla="*/ 141 h 409"/>
              <a:gd name="T6" fmla="*/ 172 w 410"/>
              <a:gd name="T7" fmla="*/ 145 h 409"/>
              <a:gd name="T8" fmla="*/ 171 w 410"/>
              <a:gd name="T9" fmla="*/ 181 h 409"/>
              <a:gd name="T10" fmla="*/ 141 w 410"/>
              <a:gd name="T11" fmla="*/ 217 h 409"/>
              <a:gd name="T12" fmla="*/ 104 w 410"/>
              <a:gd name="T13" fmla="*/ 275 h 409"/>
              <a:gd name="T14" fmla="*/ 83 w 410"/>
              <a:gd name="T15" fmla="*/ 334 h 409"/>
              <a:gd name="T16" fmla="*/ 83 w 410"/>
              <a:gd name="T17" fmla="*/ 339 h 409"/>
              <a:gd name="T18" fmla="*/ 85 w 410"/>
              <a:gd name="T19" fmla="*/ 351 h 409"/>
              <a:gd name="T20" fmla="*/ 93 w 410"/>
              <a:gd name="T21" fmla="*/ 359 h 409"/>
              <a:gd name="T22" fmla="*/ 317 w 410"/>
              <a:gd name="T23" fmla="*/ 359 h 409"/>
              <a:gd name="T24" fmla="*/ 325 w 410"/>
              <a:gd name="T25" fmla="*/ 351 h 409"/>
              <a:gd name="T26" fmla="*/ 327 w 410"/>
              <a:gd name="T27" fmla="*/ 339 h 409"/>
              <a:gd name="T28" fmla="*/ 327 w 410"/>
              <a:gd name="T29" fmla="*/ 334 h 409"/>
              <a:gd name="T30" fmla="*/ 308 w 410"/>
              <a:gd name="T31" fmla="*/ 275 h 409"/>
              <a:gd name="T32" fmla="*/ 269 w 410"/>
              <a:gd name="T33" fmla="*/ 217 h 409"/>
              <a:gd name="T34" fmla="*/ 239 w 410"/>
              <a:gd name="T35" fmla="*/ 181 h 409"/>
              <a:gd name="T36" fmla="*/ 238 w 410"/>
              <a:gd name="T37" fmla="*/ 145 h 409"/>
              <a:gd name="T38" fmla="*/ 251 w 410"/>
              <a:gd name="T39" fmla="*/ 141 h 409"/>
              <a:gd name="T40" fmla="*/ 258 w 410"/>
              <a:gd name="T41" fmla="*/ 127 h 409"/>
              <a:gd name="T42" fmla="*/ 251 w 410"/>
              <a:gd name="T43" fmla="*/ 112 h 409"/>
              <a:gd name="T44" fmla="*/ 169 w 410"/>
              <a:gd name="T45" fmla="*/ 108 h 409"/>
              <a:gd name="T46" fmla="*/ 193 w 410"/>
              <a:gd name="T47" fmla="*/ 86 h 409"/>
              <a:gd name="T48" fmla="*/ 195 w 410"/>
              <a:gd name="T49" fmla="*/ 96 h 409"/>
              <a:gd name="T50" fmla="*/ 203 w 410"/>
              <a:gd name="T51" fmla="*/ 93 h 409"/>
              <a:gd name="T52" fmla="*/ 202 w 410"/>
              <a:gd name="T53" fmla="*/ 84 h 409"/>
              <a:gd name="T54" fmla="*/ 169 w 410"/>
              <a:gd name="T55" fmla="*/ 64 h 409"/>
              <a:gd name="T56" fmla="*/ 162 w 410"/>
              <a:gd name="T57" fmla="*/ 74 h 409"/>
              <a:gd name="T58" fmla="*/ 169 w 410"/>
              <a:gd name="T59" fmla="*/ 83 h 409"/>
              <a:gd name="T60" fmla="*/ 179 w 410"/>
              <a:gd name="T61" fmla="*/ 81 h 409"/>
              <a:gd name="T62" fmla="*/ 183 w 410"/>
              <a:gd name="T63" fmla="*/ 69 h 409"/>
              <a:gd name="T64" fmla="*/ 172 w 410"/>
              <a:gd name="T65" fmla="*/ 64 h 409"/>
              <a:gd name="T66" fmla="*/ 214 w 410"/>
              <a:gd name="T67" fmla="*/ 59 h 409"/>
              <a:gd name="T68" fmla="*/ 210 w 410"/>
              <a:gd name="T69" fmla="*/ 76 h 409"/>
              <a:gd name="T70" fmla="*/ 224 w 410"/>
              <a:gd name="T71" fmla="*/ 84 h 409"/>
              <a:gd name="T72" fmla="*/ 238 w 410"/>
              <a:gd name="T73" fmla="*/ 76 h 409"/>
              <a:gd name="T74" fmla="*/ 236 w 410"/>
              <a:gd name="T75" fmla="*/ 59 h 409"/>
              <a:gd name="T76" fmla="*/ 193 w 410"/>
              <a:gd name="T77" fmla="*/ 21 h 409"/>
              <a:gd name="T78" fmla="*/ 179 w 410"/>
              <a:gd name="T79" fmla="*/ 31 h 409"/>
              <a:gd name="T80" fmla="*/ 183 w 410"/>
              <a:gd name="T81" fmla="*/ 48 h 409"/>
              <a:gd name="T82" fmla="*/ 200 w 410"/>
              <a:gd name="T83" fmla="*/ 50 h 409"/>
              <a:gd name="T84" fmla="*/ 208 w 410"/>
              <a:gd name="T85" fmla="*/ 36 h 409"/>
              <a:gd name="T86" fmla="*/ 200 w 410"/>
              <a:gd name="T87" fmla="*/ 23 h 409"/>
              <a:gd name="T88" fmla="*/ 246 w 410"/>
              <a:gd name="T89" fmla="*/ 4 h 409"/>
              <a:gd name="T90" fmla="*/ 349 w 410"/>
              <a:gd name="T91" fmla="*/ 60 h 409"/>
              <a:gd name="T92" fmla="*/ 406 w 410"/>
              <a:gd name="T93" fmla="*/ 163 h 409"/>
              <a:gd name="T94" fmla="*/ 394 w 410"/>
              <a:gd name="T95" fmla="*/ 284 h 409"/>
              <a:gd name="T96" fmla="*/ 320 w 410"/>
              <a:gd name="T97" fmla="*/ 373 h 409"/>
              <a:gd name="T98" fmla="*/ 205 w 410"/>
              <a:gd name="T99" fmla="*/ 409 h 409"/>
              <a:gd name="T100" fmla="*/ 92 w 410"/>
              <a:gd name="T101" fmla="*/ 373 h 409"/>
              <a:gd name="T102" fmla="*/ 16 w 410"/>
              <a:gd name="T103" fmla="*/ 284 h 409"/>
              <a:gd name="T104" fmla="*/ 6 w 410"/>
              <a:gd name="T105" fmla="*/ 163 h 409"/>
              <a:gd name="T106" fmla="*/ 61 w 410"/>
              <a:gd name="T107" fmla="*/ 60 h 409"/>
              <a:gd name="T108" fmla="*/ 164 w 410"/>
              <a:gd name="T109" fmla="*/ 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409">
                <a:moveTo>
                  <a:pt x="169" y="108"/>
                </a:moveTo>
                <a:lnTo>
                  <a:pt x="164" y="110"/>
                </a:lnTo>
                <a:lnTo>
                  <a:pt x="159" y="112"/>
                </a:lnTo>
                <a:lnTo>
                  <a:pt x="155" y="115"/>
                </a:lnTo>
                <a:lnTo>
                  <a:pt x="152" y="121"/>
                </a:lnTo>
                <a:lnTo>
                  <a:pt x="152" y="127"/>
                </a:lnTo>
                <a:lnTo>
                  <a:pt x="152" y="133"/>
                </a:lnTo>
                <a:lnTo>
                  <a:pt x="155" y="138"/>
                </a:lnTo>
                <a:lnTo>
                  <a:pt x="159" y="141"/>
                </a:lnTo>
                <a:lnTo>
                  <a:pt x="164" y="145"/>
                </a:lnTo>
                <a:lnTo>
                  <a:pt x="169" y="145"/>
                </a:lnTo>
                <a:lnTo>
                  <a:pt x="172" y="145"/>
                </a:lnTo>
                <a:lnTo>
                  <a:pt x="172" y="145"/>
                </a:lnTo>
                <a:lnTo>
                  <a:pt x="172" y="177"/>
                </a:lnTo>
                <a:lnTo>
                  <a:pt x="171" y="181"/>
                </a:lnTo>
                <a:lnTo>
                  <a:pt x="164" y="189"/>
                </a:lnTo>
                <a:lnTo>
                  <a:pt x="153" y="201"/>
                </a:lnTo>
                <a:lnTo>
                  <a:pt x="141" y="217"/>
                </a:lnTo>
                <a:lnTo>
                  <a:pt x="128" y="236"/>
                </a:lnTo>
                <a:lnTo>
                  <a:pt x="116" y="255"/>
                </a:lnTo>
                <a:lnTo>
                  <a:pt x="104" y="275"/>
                </a:lnTo>
                <a:lnTo>
                  <a:pt x="93" y="296"/>
                </a:lnTo>
                <a:lnTo>
                  <a:pt x="86" y="316"/>
                </a:lnTo>
                <a:lnTo>
                  <a:pt x="83" y="334"/>
                </a:lnTo>
                <a:lnTo>
                  <a:pt x="83" y="334"/>
                </a:lnTo>
                <a:lnTo>
                  <a:pt x="83" y="335"/>
                </a:lnTo>
                <a:lnTo>
                  <a:pt x="83" y="339"/>
                </a:lnTo>
                <a:lnTo>
                  <a:pt x="83" y="342"/>
                </a:lnTo>
                <a:lnTo>
                  <a:pt x="83" y="346"/>
                </a:lnTo>
                <a:lnTo>
                  <a:pt x="85" y="351"/>
                </a:lnTo>
                <a:lnTo>
                  <a:pt x="86" y="354"/>
                </a:lnTo>
                <a:lnTo>
                  <a:pt x="90" y="358"/>
                </a:lnTo>
                <a:lnTo>
                  <a:pt x="93" y="359"/>
                </a:lnTo>
                <a:lnTo>
                  <a:pt x="98" y="359"/>
                </a:lnTo>
                <a:lnTo>
                  <a:pt x="312" y="359"/>
                </a:lnTo>
                <a:lnTo>
                  <a:pt x="317" y="359"/>
                </a:lnTo>
                <a:lnTo>
                  <a:pt x="322" y="358"/>
                </a:lnTo>
                <a:lnTo>
                  <a:pt x="324" y="354"/>
                </a:lnTo>
                <a:lnTo>
                  <a:pt x="325" y="351"/>
                </a:lnTo>
                <a:lnTo>
                  <a:pt x="327" y="346"/>
                </a:lnTo>
                <a:lnTo>
                  <a:pt x="327" y="342"/>
                </a:lnTo>
                <a:lnTo>
                  <a:pt x="327" y="339"/>
                </a:lnTo>
                <a:lnTo>
                  <a:pt x="327" y="335"/>
                </a:lnTo>
                <a:lnTo>
                  <a:pt x="327" y="334"/>
                </a:lnTo>
                <a:lnTo>
                  <a:pt x="327" y="334"/>
                </a:lnTo>
                <a:lnTo>
                  <a:pt x="324" y="316"/>
                </a:lnTo>
                <a:lnTo>
                  <a:pt x="317" y="296"/>
                </a:lnTo>
                <a:lnTo>
                  <a:pt x="308" y="275"/>
                </a:lnTo>
                <a:lnTo>
                  <a:pt x="294" y="255"/>
                </a:lnTo>
                <a:lnTo>
                  <a:pt x="282" y="236"/>
                </a:lnTo>
                <a:lnTo>
                  <a:pt x="269" y="217"/>
                </a:lnTo>
                <a:lnTo>
                  <a:pt x="257" y="201"/>
                </a:lnTo>
                <a:lnTo>
                  <a:pt x="246" y="189"/>
                </a:lnTo>
                <a:lnTo>
                  <a:pt x="239" y="181"/>
                </a:lnTo>
                <a:lnTo>
                  <a:pt x="238" y="177"/>
                </a:lnTo>
                <a:lnTo>
                  <a:pt x="238" y="145"/>
                </a:lnTo>
                <a:lnTo>
                  <a:pt x="238" y="145"/>
                </a:lnTo>
                <a:lnTo>
                  <a:pt x="241" y="145"/>
                </a:lnTo>
                <a:lnTo>
                  <a:pt x="246" y="145"/>
                </a:lnTo>
                <a:lnTo>
                  <a:pt x="251" y="141"/>
                </a:lnTo>
                <a:lnTo>
                  <a:pt x="255" y="138"/>
                </a:lnTo>
                <a:lnTo>
                  <a:pt x="258" y="133"/>
                </a:lnTo>
                <a:lnTo>
                  <a:pt x="258" y="127"/>
                </a:lnTo>
                <a:lnTo>
                  <a:pt x="258" y="121"/>
                </a:lnTo>
                <a:lnTo>
                  <a:pt x="255" y="115"/>
                </a:lnTo>
                <a:lnTo>
                  <a:pt x="251" y="112"/>
                </a:lnTo>
                <a:lnTo>
                  <a:pt x="246" y="110"/>
                </a:lnTo>
                <a:lnTo>
                  <a:pt x="241" y="108"/>
                </a:lnTo>
                <a:lnTo>
                  <a:pt x="169" y="108"/>
                </a:lnTo>
                <a:close/>
                <a:moveTo>
                  <a:pt x="198" y="83"/>
                </a:moveTo>
                <a:lnTo>
                  <a:pt x="195" y="84"/>
                </a:lnTo>
                <a:lnTo>
                  <a:pt x="193" y="86"/>
                </a:lnTo>
                <a:lnTo>
                  <a:pt x="191" y="90"/>
                </a:lnTo>
                <a:lnTo>
                  <a:pt x="193" y="93"/>
                </a:lnTo>
                <a:lnTo>
                  <a:pt x="195" y="96"/>
                </a:lnTo>
                <a:lnTo>
                  <a:pt x="198" y="96"/>
                </a:lnTo>
                <a:lnTo>
                  <a:pt x="202" y="96"/>
                </a:lnTo>
                <a:lnTo>
                  <a:pt x="203" y="93"/>
                </a:lnTo>
                <a:lnTo>
                  <a:pt x="205" y="90"/>
                </a:lnTo>
                <a:lnTo>
                  <a:pt x="203" y="86"/>
                </a:lnTo>
                <a:lnTo>
                  <a:pt x="202" y="84"/>
                </a:lnTo>
                <a:lnTo>
                  <a:pt x="198" y="83"/>
                </a:lnTo>
                <a:close/>
                <a:moveTo>
                  <a:pt x="172" y="64"/>
                </a:moveTo>
                <a:lnTo>
                  <a:pt x="169" y="64"/>
                </a:lnTo>
                <a:lnTo>
                  <a:pt x="165" y="66"/>
                </a:lnTo>
                <a:lnTo>
                  <a:pt x="164" y="69"/>
                </a:lnTo>
                <a:lnTo>
                  <a:pt x="162" y="74"/>
                </a:lnTo>
                <a:lnTo>
                  <a:pt x="164" y="78"/>
                </a:lnTo>
                <a:lnTo>
                  <a:pt x="165" y="81"/>
                </a:lnTo>
                <a:lnTo>
                  <a:pt x="169" y="83"/>
                </a:lnTo>
                <a:lnTo>
                  <a:pt x="172" y="83"/>
                </a:lnTo>
                <a:lnTo>
                  <a:pt x="177" y="83"/>
                </a:lnTo>
                <a:lnTo>
                  <a:pt x="179" y="81"/>
                </a:lnTo>
                <a:lnTo>
                  <a:pt x="183" y="78"/>
                </a:lnTo>
                <a:lnTo>
                  <a:pt x="183" y="74"/>
                </a:lnTo>
                <a:lnTo>
                  <a:pt x="183" y="69"/>
                </a:lnTo>
                <a:lnTo>
                  <a:pt x="179" y="66"/>
                </a:lnTo>
                <a:lnTo>
                  <a:pt x="177" y="64"/>
                </a:lnTo>
                <a:lnTo>
                  <a:pt x="172" y="64"/>
                </a:lnTo>
                <a:close/>
                <a:moveTo>
                  <a:pt x="224" y="55"/>
                </a:moveTo>
                <a:lnTo>
                  <a:pt x="219" y="57"/>
                </a:lnTo>
                <a:lnTo>
                  <a:pt x="214" y="59"/>
                </a:lnTo>
                <a:lnTo>
                  <a:pt x="210" y="64"/>
                </a:lnTo>
                <a:lnTo>
                  <a:pt x="208" y="71"/>
                </a:lnTo>
                <a:lnTo>
                  <a:pt x="210" y="76"/>
                </a:lnTo>
                <a:lnTo>
                  <a:pt x="214" y="81"/>
                </a:lnTo>
                <a:lnTo>
                  <a:pt x="219" y="84"/>
                </a:lnTo>
                <a:lnTo>
                  <a:pt x="224" y="84"/>
                </a:lnTo>
                <a:lnTo>
                  <a:pt x="231" y="84"/>
                </a:lnTo>
                <a:lnTo>
                  <a:pt x="236" y="81"/>
                </a:lnTo>
                <a:lnTo>
                  <a:pt x="238" y="76"/>
                </a:lnTo>
                <a:lnTo>
                  <a:pt x="239" y="71"/>
                </a:lnTo>
                <a:lnTo>
                  <a:pt x="238" y="64"/>
                </a:lnTo>
                <a:lnTo>
                  <a:pt x="236" y="59"/>
                </a:lnTo>
                <a:lnTo>
                  <a:pt x="231" y="57"/>
                </a:lnTo>
                <a:lnTo>
                  <a:pt x="224" y="55"/>
                </a:lnTo>
                <a:close/>
                <a:moveTo>
                  <a:pt x="193" y="21"/>
                </a:moveTo>
                <a:lnTo>
                  <a:pt x="188" y="23"/>
                </a:lnTo>
                <a:lnTo>
                  <a:pt x="183" y="26"/>
                </a:lnTo>
                <a:lnTo>
                  <a:pt x="179" y="31"/>
                </a:lnTo>
                <a:lnTo>
                  <a:pt x="177" y="36"/>
                </a:lnTo>
                <a:lnTo>
                  <a:pt x="179" y="43"/>
                </a:lnTo>
                <a:lnTo>
                  <a:pt x="183" y="48"/>
                </a:lnTo>
                <a:lnTo>
                  <a:pt x="188" y="50"/>
                </a:lnTo>
                <a:lnTo>
                  <a:pt x="193" y="52"/>
                </a:lnTo>
                <a:lnTo>
                  <a:pt x="200" y="50"/>
                </a:lnTo>
                <a:lnTo>
                  <a:pt x="205" y="48"/>
                </a:lnTo>
                <a:lnTo>
                  <a:pt x="207" y="43"/>
                </a:lnTo>
                <a:lnTo>
                  <a:pt x="208" y="36"/>
                </a:lnTo>
                <a:lnTo>
                  <a:pt x="207" y="31"/>
                </a:lnTo>
                <a:lnTo>
                  <a:pt x="205" y="26"/>
                </a:lnTo>
                <a:lnTo>
                  <a:pt x="200" y="23"/>
                </a:lnTo>
                <a:lnTo>
                  <a:pt x="193" y="21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20" y="35"/>
                </a:lnTo>
                <a:lnTo>
                  <a:pt x="349" y="60"/>
                </a:lnTo>
                <a:lnTo>
                  <a:pt x="375" y="90"/>
                </a:lnTo>
                <a:lnTo>
                  <a:pt x="394" y="126"/>
                </a:lnTo>
                <a:lnTo>
                  <a:pt x="406" y="163"/>
                </a:lnTo>
                <a:lnTo>
                  <a:pt x="410" y="205"/>
                </a:lnTo>
                <a:lnTo>
                  <a:pt x="406" y="246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6" y="392"/>
                </a:lnTo>
                <a:lnTo>
                  <a:pt x="92" y="373"/>
                </a:lnTo>
                <a:lnTo>
                  <a:pt x="61" y="349"/>
                </a:lnTo>
                <a:lnTo>
                  <a:pt x="35" y="318"/>
                </a:lnTo>
                <a:lnTo>
                  <a:pt x="16" y="284"/>
                </a:lnTo>
                <a:lnTo>
                  <a:pt x="6" y="246"/>
                </a:lnTo>
                <a:lnTo>
                  <a:pt x="0" y="205"/>
                </a:lnTo>
                <a:lnTo>
                  <a:pt x="6" y="163"/>
                </a:lnTo>
                <a:lnTo>
                  <a:pt x="16" y="126"/>
                </a:lnTo>
                <a:lnTo>
                  <a:pt x="35" y="90"/>
                </a:lnTo>
                <a:lnTo>
                  <a:pt x="61" y="60"/>
                </a:lnTo>
                <a:lnTo>
                  <a:pt x="92" y="35"/>
                </a:lnTo>
                <a:lnTo>
                  <a:pt x="126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Freeform 485"/>
          <p:cNvSpPr>
            <a:spLocks/>
          </p:cNvSpPr>
          <p:nvPr/>
        </p:nvSpPr>
        <p:spPr bwMode="auto">
          <a:xfrm>
            <a:off x="746869" y="6078060"/>
            <a:ext cx="340194" cy="133534"/>
          </a:xfrm>
          <a:custGeom>
            <a:avLst/>
            <a:gdLst>
              <a:gd name="T0" fmla="*/ 37 w 214"/>
              <a:gd name="T1" fmla="*/ 0 h 82"/>
              <a:gd name="T2" fmla="*/ 181 w 214"/>
              <a:gd name="T3" fmla="*/ 0 h 82"/>
              <a:gd name="T4" fmla="*/ 183 w 214"/>
              <a:gd name="T5" fmla="*/ 1 h 82"/>
              <a:gd name="T6" fmla="*/ 188 w 214"/>
              <a:gd name="T7" fmla="*/ 10 h 82"/>
              <a:gd name="T8" fmla="*/ 195 w 214"/>
              <a:gd name="T9" fmla="*/ 22 h 82"/>
              <a:gd name="T10" fmla="*/ 202 w 214"/>
              <a:gd name="T11" fmla="*/ 36 h 82"/>
              <a:gd name="T12" fmla="*/ 208 w 214"/>
              <a:gd name="T13" fmla="*/ 50 h 82"/>
              <a:gd name="T14" fmla="*/ 212 w 214"/>
              <a:gd name="T15" fmla="*/ 63 h 82"/>
              <a:gd name="T16" fmla="*/ 214 w 214"/>
              <a:gd name="T17" fmla="*/ 74 h 82"/>
              <a:gd name="T18" fmla="*/ 214 w 214"/>
              <a:gd name="T19" fmla="*/ 74 h 82"/>
              <a:gd name="T20" fmla="*/ 214 w 214"/>
              <a:gd name="T21" fmla="*/ 75 h 82"/>
              <a:gd name="T22" fmla="*/ 214 w 214"/>
              <a:gd name="T23" fmla="*/ 75 h 82"/>
              <a:gd name="T24" fmla="*/ 212 w 214"/>
              <a:gd name="T25" fmla="*/ 77 h 82"/>
              <a:gd name="T26" fmla="*/ 210 w 214"/>
              <a:gd name="T27" fmla="*/ 79 h 82"/>
              <a:gd name="T28" fmla="*/ 207 w 214"/>
              <a:gd name="T29" fmla="*/ 81 h 82"/>
              <a:gd name="T30" fmla="*/ 202 w 214"/>
              <a:gd name="T31" fmla="*/ 82 h 82"/>
              <a:gd name="T32" fmla="*/ 195 w 214"/>
              <a:gd name="T33" fmla="*/ 82 h 82"/>
              <a:gd name="T34" fmla="*/ 19 w 214"/>
              <a:gd name="T35" fmla="*/ 82 h 82"/>
              <a:gd name="T36" fmla="*/ 12 w 214"/>
              <a:gd name="T37" fmla="*/ 82 h 82"/>
              <a:gd name="T38" fmla="*/ 7 w 214"/>
              <a:gd name="T39" fmla="*/ 81 h 82"/>
              <a:gd name="T40" fmla="*/ 4 w 214"/>
              <a:gd name="T41" fmla="*/ 79 h 82"/>
              <a:gd name="T42" fmla="*/ 2 w 214"/>
              <a:gd name="T43" fmla="*/ 77 h 82"/>
              <a:gd name="T44" fmla="*/ 0 w 214"/>
              <a:gd name="T45" fmla="*/ 75 h 82"/>
              <a:gd name="T46" fmla="*/ 0 w 214"/>
              <a:gd name="T47" fmla="*/ 75 h 82"/>
              <a:gd name="T48" fmla="*/ 0 w 214"/>
              <a:gd name="T49" fmla="*/ 74 h 82"/>
              <a:gd name="T50" fmla="*/ 0 w 214"/>
              <a:gd name="T51" fmla="*/ 74 h 82"/>
              <a:gd name="T52" fmla="*/ 2 w 214"/>
              <a:gd name="T53" fmla="*/ 63 h 82"/>
              <a:gd name="T54" fmla="*/ 6 w 214"/>
              <a:gd name="T55" fmla="*/ 50 h 82"/>
              <a:gd name="T56" fmla="*/ 14 w 214"/>
              <a:gd name="T57" fmla="*/ 36 h 82"/>
              <a:gd name="T58" fmla="*/ 21 w 214"/>
              <a:gd name="T59" fmla="*/ 22 h 82"/>
              <a:gd name="T60" fmla="*/ 30 w 214"/>
              <a:gd name="T61" fmla="*/ 10 h 82"/>
              <a:gd name="T62" fmla="*/ 35 w 214"/>
              <a:gd name="T63" fmla="*/ 1 h 82"/>
              <a:gd name="T64" fmla="*/ 37 w 214"/>
              <a:gd name="T65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4" h="82">
                <a:moveTo>
                  <a:pt x="37" y="0"/>
                </a:moveTo>
                <a:lnTo>
                  <a:pt x="181" y="0"/>
                </a:lnTo>
                <a:lnTo>
                  <a:pt x="183" y="1"/>
                </a:lnTo>
                <a:lnTo>
                  <a:pt x="188" y="10"/>
                </a:lnTo>
                <a:lnTo>
                  <a:pt x="195" y="22"/>
                </a:lnTo>
                <a:lnTo>
                  <a:pt x="202" y="36"/>
                </a:lnTo>
                <a:lnTo>
                  <a:pt x="208" y="50"/>
                </a:lnTo>
                <a:lnTo>
                  <a:pt x="212" y="63"/>
                </a:lnTo>
                <a:lnTo>
                  <a:pt x="214" y="74"/>
                </a:lnTo>
                <a:lnTo>
                  <a:pt x="214" y="74"/>
                </a:lnTo>
                <a:lnTo>
                  <a:pt x="214" y="75"/>
                </a:lnTo>
                <a:lnTo>
                  <a:pt x="214" y="75"/>
                </a:lnTo>
                <a:lnTo>
                  <a:pt x="212" y="77"/>
                </a:lnTo>
                <a:lnTo>
                  <a:pt x="210" y="79"/>
                </a:lnTo>
                <a:lnTo>
                  <a:pt x="207" y="81"/>
                </a:lnTo>
                <a:lnTo>
                  <a:pt x="202" y="82"/>
                </a:lnTo>
                <a:lnTo>
                  <a:pt x="195" y="82"/>
                </a:lnTo>
                <a:lnTo>
                  <a:pt x="19" y="82"/>
                </a:lnTo>
                <a:lnTo>
                  <a:pt x="12" y="82"/>
                </a:lnTo>
                <a:lnTo>
                  <a:pt x="7" y="81"/>
                </a:lnTo>
                <a:lnTo>
                  <a:pt x="4" y="79"/>
                </a:lnTo>
                <a:lnTo>
                  <a:pt x="2" y="77"/>
                </a:lnTo>
                <a:lnTo>
                  <a:pt x="0" y="75"/>
                </a:lnTo>
                <a:lnTo>
                  <a:pt x="0" y="75"/>
                </a:lnTo>
                <a:lnTo>
                  <a:pt x="0" y="74"/>
                </a:lnTo>
                <a:lnTo>
                  <a:pt x="0" y="74"/>
                </a:lnTo>
                <a:lnTo>
                  <a:pt x="2" y="63"/>
                </a:lnTo>
                <a:lnTo>
                  <a:pt x="6" y="50"/>
                </a:lnTo>
                <a:lnTo>
                  <a:pt x="14" y="36"/>
                </a:lnTo>
                <a:lnTo>
                  <a:pt x="21" y="22"/>
                </a:lnTo>
                <a:lnTo>
                  <a:pt x="30" y="10"/>
                </a:lnTo>
                <a:lnTo>
                  <a:pt x="35" y="1"/>
                </a:lnTo>
                <a:lnTo>
                  <a:pt x="3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486"/>
          <p:cNvSpPr>
            <a:spLocks noChangeArrowheads="1"/>
          </p:cNvSpPr>
          <p:nvPr/>
        </p:nvSpPr>
        <p:spPr bwMode="auto">
          <a:xfrm>
            <a:off x="1788054" y="6093959"/>
            <a:ext cx="31794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Rectangle 487"/>
          <p:cNvSpPr>
            <a:spLocks noChangeArrowheads="1"/>
          </p:cNvSpPr>
          <p:nvPr/>
        </p:nvSpPr>
        <p:spPr bwMode="auto">
          <a:xfrm>
            <a:off x="1527344" y="6093959"/>
            <a:ext cx="25434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Rectangle 488"/>
          <p:cNvSpPr>
            <a:spLocks noChangeArrowheads="1"/>
          </p:cNvSpPr>
          <p:nvPr/>
        </p:nvSpPr>
        <p:spPr bwMode="auto">
          <a:xfrm>
            <a:off x="1435142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Rectangle 489"/>
          <p:cNvSpPr>
            <a:spLocks noChangeArrowheads="1"/>
          </p:cNvSpPr>
          <p:nvPr/>
        </p:nvSpPr>
        <p:spPr bwMode="auto">
          <a:xfrm>
            <a:off x="1514627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Rectangle 490"/>
          <p:cNvSpPr>
            <a:spLocks noChangeArrowheads="1"/>
          </p:cNvSpPr>
          <p:nvPr/>
        </p:nvSpPr>
        <p:spPr bwMode="auto">
          <a:xfrm>
            <a:off x="1832565" y="6100317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Rectangle 491"/>
          <p:cNvSpPr>
            <a:spLocks noChangeArrowheads="1"/>
          </p:cNvSpPr>
          <p:nvPr/>
        </p:nvSpPr>
        <p:spPr bwMode="auto">
          <a:xfrm>
            <a:off x="1466935" y="6081241"/>
            <a:ext cx="2543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Rectangle 492"/>
          <p:cNvSpPr>
            <a:spLocks noChangeArrowheads="1"/>
          </p:cNvSpPr>
          <p:nvPr/>
        </p:nvSpPr>
        <p:spPr bwMode="auto">
          <a:xfrm>
            <a:off x="1613187" y="6128930"/>
            <a:ext cx="73127" cy="953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Freeform 493"/>
          <p:cNvSpPr>
            <a:spLocks/>
          </p:cNvSpPr>
          <p:nvPr/>
        </p:nvSpPr>
        <p:spPr bwMode="auto">
          <a:xfrm>
            <a:off x="1377913" y="6116213"/>
            <a:ext cx="540495" cy="3179"/>
          </a:xfrm>
          <a:custGeom>
            <a:avLst/>
            <a:gdLst>
              <a:gd name="T0" fmla="*/ 7 w 340"/>
              <a:gd name="T1" fmla="*/ 0 h 4"/>
              <a:gd name="T2" fmla="*/ 335 w 340"/>
              <a:gd name="T3" fmla="*/ 0 h 4"/>
              <a:gd name="T4" fmla="*/ 340 w 340"/>
              <a:gd name="T5" fmla="*/ 4 h 4"/>
              <a:gd name="T6" fmla="*/ 0 w 340"/>
              <a:gd name="T7" fmla="*/ 4 h 4"/>
              <a:gd name="T8" fmla="*/ 7 w 34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4">
                <a:moveTo>
                  <a:pt x="7" y="0"/>
                </a:moveTo>
                <a:lnTo>
                  <a:pt x="335" y="0"/>
                </a:lnTo>
                <a:lnTo>
                  <a:pt x="340" y="4"/>
                </a:lnTo>
                <a:lnTo>
                  <a:pt x="0" y="4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Rectangle 494"/>
          <p:cNvSpPr>
            <a:spLocks noChangeArrowheads="1"/>
          </p:cNvSpPr>
          <p:nvPr/>
        </p:nvSpPr>
        <p:spPr bwMode="auto">
          <a:xfrm>
            <a:off x="1797591" y="6081241"/>
            <a:ext cx="2543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Rectangle 495"/>
          <p:cNvSpPr>
            <a:spLocks noChangeArrowheads="1"/>
          </p:cNvSpPr>
          <p:nvPr/>
        </p:nvSpPr>
        <p:spPr bwMode="auto">
          <a:xfrm>
            <a:off x="1476475" y="5842786"/>
            <a:ext cx="346553" cy="213018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Rectangle 496"/>
          <p:cNvSpPr>
            <a:spLocks noChangeArrowheads="1"/>
          </p:cNvSpPr>
          <p:nvPr/>
        </p:nvSpPr>
        <p:spPr bwMode="auto">
          <a:xfrm>
            <a:off x="1794412" y="6100317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Rectangle 497"/>
          <p:cNvSpPr>
            <a:spLocks noChangeArrowheads="1"/>
          </p:cNvSpPr>
          <p:nvPr/>
        </p:nvSpPr>
        <p:spPr bwMode="auto">
          <a:xfrm>
            <a:off x="1501909" y="6081241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Rectangle 498"/>
          <p:cNvSpPr>
            <a:spLocks noChangeArrowheads="1"/>
          </p:cNvSpPr>
          <p:nvPr/>
        </p:nvSpPr>
        <p:spPr bwMode="auto">
          <a:xfrm>
            <a:off x="1476475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Rectangle 499"/>
          <p:cNvSpPr>
            <a:spLocks noChangeArrowheads="1"/>
          </p:cNvSpPr>
          <p:nvPr/>
        </p:nvSpPr>
        <p:spPr bwMode="auto">
          <a:xfrm>
            <a:off x="1489192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Rectangle 500"/>
          <p:cNvSpPr>
            <a:spLocks noChangeArrowheads="1"/>
          </p:cNvSpPr>
          <p:nvPr/>
        </p:nvSpPr>
        <p:spPr bwMode="auto">
          <a:xfrm>
            <a:off x="1648162" y="6081241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Rectangle 501"/>
          <p:cNvSpPr>
            <a:spLocks noChangeArrowheads="1"/>
          </p:cNvSpPr>
          <p:nvPr/>
        </p:nvSpPr>
        <p:spPr bwMode="auto">
          <a:xfrm>
            <a:off x="1638622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Rectangle 502"/>
          <p:cNvSpPr>
            <a:spLocks noChangeArrowheads="1"/>
          </p:cNvSpPr>
          <p:nvPr/>
        </p:nvSpPr>
        <p:spPr bwMode="auto">
          <a:xfrm>
            <a:off x="1676775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Rectangle 503"/>
          <p:cNvSpPr>
            <a:spLocks noChangeArrowheads="1"/>
          </p:cNvSpPr>
          <p:nvPr/>
        </p:nvSpPr>
        <p:spPr bwMode="auto">
          <a:xfrm>
            <a:off x="1673596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Rectangle 504"/>
          <p:cNvSpPr>
            <a:spLocks noChangeArrowheads="1"/>
          </p:cNvSpPr>
          <p:nvPr/>
        </p:nvSpPr>
        <p:spPr bwMode="auto">
          <a:xfrm>
            <a:off x="1536881" y="6081241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505"/>
          <p:cNvSpPr>
            <a:spLocks noChangeArrowheads="1"/>
          </p:cNvSpPr>
          <p:nvPr/>
        </p:nvSpPr>
        <p:spPr bwMode="auto">
          <a:xfrm>
            <a:off x="1600470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Rectangle 506"/>
          <p:cNvSpPr>
            <a:spLocks noChangeArrowheads="1"/>
          </p:cNvSpPr>
          <p:nvPr/>
        </p:nvSpPr>
        <p:spPr bwMode="auto">
          <a:xfrm>
            <a:off x="1635443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Rectangle 507"/>
          <p:cNvSpPr>
            <a:spLocks noChangeArrowheads="1"/>
          </p:cNvSpPr>
          <p:nvPr/>
        </p:nvSpPr>
        <p:spPr bwMode="auto">
          <a:xfrm>
            <a:off x="1610009" y="6081241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508"/>
          <p:cNvSpPr>
            <a:spLocks noChangeArrowheads="1"/>
          </p:cNvSpPr>
          <p:nvPr/>
        </p:nvSpPr>
        <p:spPr bwMode="auto">
          <a:xfrm>
            <a:off x="1562317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Rectangle 509"/>
          <p:cNvSpPr>
            <a:spLocks noChangeArrowheads="1"/>
          </p:cNvSpPr>
          <p:nvPr/>
        </p:nvSpPr>
        <p:spPr bwMode="auto">
          <a:xfrm>
            <a:off x="1594110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Rectangle 510"/>
          <p:cNvSpPr>
            <a:spLocks noChangeArrowheads="1"/>
          </p:cNvSpPr>
          <p:nvPr/>
        </p:nvSpPr>
        <p:spPr bwMode="auto">
          <a:xfrm>
            <a:off x="1555958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Rectangle 511"/>
          <p:cNvSpPr>
            <a:spLocks noChangeArrowheads="1"/>
          </p:cNvSpPr>
          <p:nvPr/>
        </p:nvSpPr>
        <p:spPr bwMode="auto">
          <a:xfrm>
            <a:off x="1683133" y="6081241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Freeform 512"/>
          <p:cNvSpPr>
            <a:spLocks noEditPoints="1"/>
          </p:cNvSpPr>
          <p:nvPr/>
        </p:nvSpPr>
        <p:spPr bwMode="auto">
          <a:xfrm>
            <a:off x="1320684" y="5658382"/>
            <a:ext cx="651774" cy="651772"/>
          </a:xfrm>
          <a:custGeom>
            <a:avLst/>
            <a:gdLst>
              <a:gd name="T0" fmla="*/ 318 w 409"/>
              <a:gd name="T1" fmla="*/ 101 h 409"/>
              <a:gd name="T2" fmla="*/ 312 w 409"/>
              <a:gd name="T3" fmla="*/ 101 h 409"/>
              <a:gd name="T4" fmla="*/ 275 w 409"/>
              <a:gd name="T5" fmla="*/ 101 h 409"/>
              <a:gd name="T6" fmla="*/ 132 w 409"/>
              <a:gd name="T7" fmla="*/ 101 h 409"/>
              <a:gd name="T8" fmla="*/ 103 w 409"/>
              <a:gd name="T9" fmla="*/ 101 h 409"/>
              <a:gd name="T10" fmla="*/ 91 w 409"/>
              <a:gd name="T11" fmla="*/ 105 h 409"/>
              <a:gd name="T12" fmla="*/ 86 w 409"/>
              <a:gd name="T13" fmla="*/ 108 h 409"/>
              <a:gd name="T14" fmla="*/ 84 w 409"/>
              <a:gd name="T15" fmla="*/ 112 h 409"/>
              <a:gd name="T16" fmla="*/ 84 w 409"/>
              <a:gd name="T17" fmla="*/ 113 h 409"/>
              <a:gd name="T18" fmla="*/ 32 w 409"/>
              <a:gd name="T19" fmla="*/ 291 h 409"/>
              <a:gd name="T20" fmla="*/ 374 w 409"/>
              <a:gd name="T21" fmla="*/ 308 h 409"/>
              <a:gd name="T22" fmla="*/ 330 w 409"/>
              <a:gd name="T23" fmla="*/ 260 h 409"/>
              <a:gd name="T24" fmla="*/ 330 w 409"/>
              <a:gd name="T25" fmla="*/ 112 h 409"/>
              <a:gd name="T26" fmla="*/ 326 w 409"/>
              <a:gd name="T27" fmla="*/ 105 h 409"/>
              <a:gd name="T28" fmla="*/ 321 w 409"/>
              <a:gd name="T29" fmla="*/ 101 h 409"/>
              <a:gd name="T30" fmla="*/ 204 w 409"/>
              <a:gd name="T31" fmla="*/ 0 h 409"/>
              <a:gd name="T32" fmla="*/ 283 w 409"/>
              <a:gd name="T33" fmla="*/ 16 h 409"/>
              <a:gd name="T34" fmla="*/ 349 w 409"/>
              <a:gd name="T35" fmla="*/ 60 h 409"/>
              <a:gd name="T36" fmla="*/ 392 w 409"/>
              <a:gd name="T37" fmla="*/ 126 h 409"/>
              <a:gd name="T38" fmla="*/ 409 w 409"/>
              <a:gd name="T39" fmla="*/ 205 h 409"/>
              <a:gd name="T40" fmla="*/ 392 w 409"/>
              <a:gd name="T41" fmla="*/ 284 h 409"/>
              <a:gd name="T42" fmla="*/ 349 w 409"/>
              <a:gd name="T43" fmla="*/ 349 h 409"/>
              <a:gd name="T44" fmla="*/ 283 w 409"/>
              <a:gd name="T45" fmla="*/ 394 h 409"/>
              <a:gd name="T46" fmla="*/ 204 w 409"/>
              <a:gd name="T47" fmla="*/ 409 h 409"/>
              <a:gd name="T48" fmla="*/ 123 w 409"/>
              <a:gd name="T49" fmla="*/ 394 h 409"/>
              <a:gd name="T50" fmla="*/ 60 w 409"/>
              <a:gd name="T51" fmla="*/ 349 h 409"/>
              <a:gd name="T52" fmla="*/ 15 w 409"/>
              <a:gd name="T53" fmla="*/ 284 h 409"/>
              <a:gd name="T54" fmla="*/ 0 w 409"/>
              <a:gd name="T55" fmla="*/ 205 h 409"/>
              <a:gd name="T56" fmla="*/ 15 w 409"/>
              <a:gd name="T57" fmla="*/ 126 h 409"/>
              <a:gd name="T58" fmla="*/ 60 w 409"/>
              <a:gd name="T59" fmla="*/ 60 h 409"/>
              <a:gd name="T60" fmla="*/ 123 w 409"/>
              <a:gd name="T61" fmla="*/ 16 h 409"/>
              <a:gd name="T62" fmla="*/ 204 w 409"/>
              <a:gd name="T6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09">
                <a:moveTo>
                  <a:pt x="319" y="101"/>
                </a:moveTo>
                <a:lnTo>
                  <a:pt x="318" y="101"/>
                </a:lnTo>
                <a:lnTo>
                  <a:pt x="318" y="101"/>
                </a:lnTo>
                <a:lnTo>
                  <a:pt x="312" y="101"/>
                </a:lnTo>
                <a:lnTo>
                  <a:pt x="297" y="101"/>
                </a:lnTo>
                <a:lnTo>
                  <a:pt x="275" y="101"/>
                </a:lnTo>
                <a:lnTo>
                  <a:pt x="158" y="101"/>
                </a:lnTo>
                <a:lnTo>
                  <a:pt x="132" y="101"/>
                </a:lnTo>
                <a:lnTo>
                  <a:pt x="113" y="101"/>
                </a:lnTo>
                <a:lnTo>
                  <a:pt x="103" y="101"/>
                </a:lnTo>
                <a:lnTo>
                  <a:pt x="96" y="103"/>
                </a:lnTo>
                <a:lnTo>
                  <a:pt x="91" y="105"/>
                </a:lnTo>
                <a:lnTo>
                  <a:pt x="87" y="107"/>
                </a:lnTo>
                <a:lnTo>
                  <a:pt x="86" y="108"/>
                </a:lnTo>
                <a:lnTo>
                  <a:pt x="86" y="110"/>
                </a:lnTo>
                <a:lnTo>
                  <a:pt x="84" y="112"/>
                </a:lnTo>
                <a:lnTo>
                  <a:pt x="84" y="113"/>
                </a:lnTo>
                <a:lnTo>
                  <a:pt x="84" y="113"/>
                </a:lnTo>
                <a:lnTo>
                  <a:pt x="84" y="261"/>
                </a:lnTo>
                <a:lnTo>
                  <a:pt x="32" y="291"/>
                </a:lnTo>
                <a:lnTo>
                  <a:pt x="32" y="308"/>
                </a:lnTo>
                <a:lnTo>
                  <a:pt x="374" y="308"/>
                </a:lnTo>
                <a:lnTo>
                  <a:pt x="374" y="289"/>
                </a:lnTo>
                <a:lnTo>
                  <a:pt x="330" y="260"/>
                </a:lnTo>
                <a:lnTo>
                  <a:pt x="330" y="119"/>
                </a:lnTo>
                <a:lnTo>
                  <a:pt x="330" y="112"/>
                </a:lnTo>
                <a:lnTo>
                  <a:pt x="328" y="108"/>
                </a:lnTo>
                <a:lnTo>
                  <a:pt x="326" y="105"/>
                </a:lnTo>
                <a:lnTo>
                  <a:pt x="324" y="103"/>
                </a:lnTo>
                <a:lnTo>
                  <a:pt x="321" y="101"/>
                </a:lnTo>
                <a:lnTo>
                  <a:pt x="319" y="101"/>
                </a:lnTo>
                <a:close/>
                <a:moveTo>
                  <a:pt x="204" y="0"/>
                </a:moveTo>
                <a:lnTo>
                  <a:pt x="245" y="3"/>
                </a:lnTo>
                <a:lnTo>
                  <a:pt x="283" y="16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6"/>
                </a:lnTo>
                <a:lnTo>
                  <a:pt x="404" y="163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5"/>
                </a:lnTo>
                <a:lnTo>
                  <a:pt x="283" y="394"/>
                </a:lnTo>
                <a:lnTo>
                  <a:pt x="245" y="404"/>
                </a:lnTo>
                <a:lnTo>
                  <a:pt x="204" y="409"/>
                </a:lnTo>
                <a:lnTo>
                  <a:pt x="163" y="404"/>
                </a:lnTo>
                <a:lnTo>
                  <a:pt x="123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6"/>
                </a:lnTo>
                <a:lnTo>
                  <a:pt x="34" y="89"/>
                </a:lnTo>
                <a:lnTo>
                  <a:pt x="60" y="60"/>
                </a:lnTo>
                <a:lnTo>
                  <a:pt x="89" y="34"/>
                </a:lnTo>
                <a:lnTo>
                  <a:pt x="123" y="16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Rectangle 513"/>
          <p:cNvSpPr>
            <a:spLocks noChangeArrowheads="1"/>
          </p:cNvSpPr>
          <p:nvPr/>
        </p:nvSpPr>
        <p:spPr bwMode="auto">
          <a:xfrm>
            <a:off x="1571856" y="6081241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Rectangle 514"/>
          <p:cNvSpPr>
            <a:spLocks noChangeArrowheads="1"/>
          </p:cNvSpPr>
          <p:nvPr/>
        </p:nvSpPr>
        <p:spPr bwMode="auto">
          <a:xfrm>
            <a:off x="1826207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Rectangle 515"/>
          <p:cNvSpPr>
            <a:spLocks noChangeArrowheads="1"/>
          </p:cNvSpPr>
          <p:nvPr/>
        </p:nvSpPr>
        <p:spPr bwMode="auto">
          <a:xfrm>
            <a:off x="1451039" y="6093959"/>
            <a:ext cx="28616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516"/>
          <p:cNvSpPr>
            <a:spLocks noChangeArrowheads="1"/>
          </p:cNvSpPr>
          <p:nvPr/>
        </p:nvSpPr>
        <p:spPr bwMode="auto">
          <a:xfrm>
            <a:off x="1714928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517"/>
          <p:cNvSpPr>
            <a:spLocks noChangeArrowheads="1"/>
          </p:cNvSpPr>
          <p:nvPr/>
        </p:nvSpPr>
        <p:spPr bwMode="auto">
          <a:xfrm>
            <a:off x="1759438" y="6081241"/>
            <a:ext cx="28616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Rectangle 518"/>
          <p:cNvSpPr>
            <a:spLocks noChangeArrowheads="1"/>
          </p:cNvSpPr>
          <p:nvPr/>
        </p:nvSpPr>
        <p:spPr bwMode="auto">
          <a:xfrm>
            <a:off x="1711749" y="6093959"/>
            <a:ext cx="31794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Rectangle 519"/>
          <p:cNvSpPr>
            <a:spLocks noChangeArrowheads="1"/>
          </p:cNvSpPr>
          <p:nvPr/>
        </p:nvSpPr>
        <p:spPr bwMode="auto">
          <a:xfrm>
            <a:off x="1753079" y="6100317"/>
            <a:ext cx="3179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Rectangle 520"/>
          <p:cNvSpPr>
            <a:spLocks noChangeArrowheads="1"/>
          </p:cNvSpPr>
          <p:nvPr/>
        </p:nvSpPr>
        <p:spPr bwMode="auto">
          <a:xfrm>
            <a:off x="1749901" y="6093959"/>
            <a:ext cx="31794" cy="317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Rectangle 521"/>
          <p:cNvSpPr>
            <a:spLocks noChangeArrowheads="1"/>
          </p:cNvSpPr>
          <p:nvPr/>
        </p:nvSpPr>
        <p:spPr bwMode="auto">
          <a:xfrm>
            <a:off x="1724466" y="6081241"/>
            <a:ext cx="25434" cy="635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Freeform 522"/>
          <p:cNvSpPr>
            <a:spLocks/>
          </p:cNvSpPr>
          <p:nvPr/>
        </p:nvSpPr>
        <p:spPr bwMode="auto">
          <a:xfrm>
            <a:off x="2471620" y="5928631"/>
            <a:ext cx="12717" cy="12717"/>
          </a:xfrm>
          <a:custGeom>
            <a:avLst/>
            <a:gdLst>
              <a:gd name="T0" fmla="*/ 4 w 7"/>
              <a:gd name="T1" fmla="*/ 0 h 7"/>
              <a:gd name="T2" fmla="*/ 7 w 7"/>
              <a:gd name="T3" fmla="*/ 2 h 7"/>
              <a:gd name="T4" fmla="*/ 7 w 7"/>
              <a:gd name="T5" fmla="*/ 4 h 7"/>
              <a:gd name="T6" fmla="*/ 7 w 7"/>
              <a:gd name="T7" fmla="*/ 5 h 7"/>
              <a:gd name="T8" fmla="*/ 4 w 7"/>
              <a:gd name="T9" fmla="*/ 7 h 7"/>
              <a:gd name="T10" fmla="*/ 2 w 7"/>
              <a:gd name="T11" fmla="*/ 5 h 7"/>
              <a:gd name="T12" fmla="*/ 0 w 7"/>
              <a:gd name="T13" fmla="*/ 4 h 7"/>
              <a:gd name="T14" fmla="*/ 2 w 7"/>
              <a:gd name="T15" fmla="*/ 2 h 7"/>
              <a:gd name="T16" fmla="*/ 4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4" y="0"/>
                </a:moveTo>
                <a:lnTo>
                  <a:pt x="7" y="2"/>
                </a:lnTo>
                <a:lnTo>
                  <a:pt x="7" y="4"/>
                </a:lnTo>
                <a:lnTo>
                  <a:pt x="7" y="5"/>
                </a:lnTo>
                <a:lnTo>
                  <a:pt x="4" y="7"/>
                </a:lnTo>
                <a:lnTo>
                  <a:pt x="2" y="5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Freeform 523"/>
          <p:cNvSpPr>
            <a:spLocks noEditPoints="1"/>
          </p:cNvSpPr>
          <p:nvPr/>
        </p:nvSpPr>
        <p:spPr bwMode="auto">
          <a:xfrm>
            <a:off x="2077377" y="5661562"/>
            <a:ext cx="648594" cy="648593"/>
          </a:xfrm>
          <a:custGeom>
            <a:avLst/>
            <a:gdLst>
              <a:gd name="T0" fmla="*/ 65 w 409"/>
              <a:gd name="T1" fmla="*/ 304 h 409"/>
              <a:gd name="T2" fmla="*/ 62 w 409"/>
              <a:gd name="T3" fmla="*/ 319 h 409"/>
              <a:gd name="T4" fmla="*/ 76 w 409"/>
              <a:gd name="T5" fmla="*/ 330 h 409"/>
              <a:gd name="T6" fmla="*/ 344 w 409"/>
              <a:gd name="T7" fmla="*/ 325 h 409"/>
              <a:gd name="T8" fmla="*/ 347 w 409"/>
              <a:gd name="T9" fmla="*/ 307 h 409"/>
              <a:gd name="T10" fmla="*/ 333 w 409"/>
              <a:gd name="T11" fmla="*/ 299 h 409"/>
              <a:gd name="T12" fmla="*/ 88 w 409"/>
              <a:gd name="T13" fmla="*/ 106 h 409"/>
              <a:gd name="T14" fmla="*/ 69 w 409"/>
              <a:gd name="T15" fmla="*/ 110 h 409"/>
              <a:gd name="T16" fmla="*/ 70 w 409"/>
              <a:gd name="T17" fmla="*/ 117 h 409"/>
              <a:gd name="T18" fmla="*/ 88 w 409"/>
              <a:gd name="T19" fmla="*/ 177 h 409"/>
              <a:gd name="T20" fmla="*/ 69 w 409"/>
              <a:gd name="T21" fmla="*/ 180 h 409"/>
              <a:gd name="T22" fmla="*/ 70 w 409"/>
              <a:gd name="T23" fmla="*/ 187 h 409"/>
              <a:gd name="T24" fmla="*/ 88 w 409"/>
              <a:gd name="T25" fmla="*/ 247 h 409"/>
              <a:gd name="T26" fmla="*/ 69 w 409"/>
              <a:gd name="T27" fmla="*/ 251 h 409"/>
              <a:gd name="T28" fmla="*/ 70 w 409"/>
              <a:gd name="T29" fmla="*/ 258 h 409"/>
              <a:gd name="T30" fmla="*/ 88 w 409"/>
              <a:gd name="T31" fmla="*/ 295 h 409"/>
              <a:gd name="T32" fmla="*/ 129 w 409"/>
              <a:gd name="T33" fmla="*/ 258 h 409"/>
              <a:gd name="T34" fmla="*/ 143 w 409"/>
              <a:gd name="T35" fmla="*/ 273 h 409"/>
              <a:gd name="T36" fmla="*/ 162 w 409"/>
              <a:gd name="T37" fmla="*/ 270 h 409"/>
              <a:gd name="T38" fmla="*/ 196 w 409"/>
              <a:gd name="T39" fmla="*/ 258 h 409"/>
              <a:gd name="T40" fmla="*/ 208 w 409"/>
              <a:gd name="T41" fmla="*/ 273 h 409"/>
              <a:gd name="T42" fmla="*/ 229 w 409"/>
              <a:gd name="T43" fmla="*/ 270 h 409"/>
              <a:gd name="T44" fmla="*/ 239 w 409"/>
              <a:gd name="T45" fmla="*/ 258 h 409"/>
              <a:gd name="T46" fmla="*/ 253 w 409"/>
              <a:gd name="T47" fmla="*/ 273 h 409"/>
              <a:gd name="T48" fmla="*/ 273 w 409"/>
              <a:gd name="T49" fmla="*/ 270 h 409"/>
              <a:gd name="T50" fmla="*/ 285 w 409"/>
              <a:gd name="T51" fmla="*/ 258 h 409"/>
              <a:gd name="T52" fmla="*/ 321 w 409"/>
              <a:gd name="T53" fmla="*/ 258 h 409"/>
              <a:gd name="T54" fmla="*/ 340 w 409"/>
              <a:gd name="T55" fmla="*/ 256 h 409"/>
              <a:gd name="T56" fmla="*/ 339 w 409"/>
              <a:gd name="T57" fmla="*/ 249 h 409"/>
              <a:gd name="T58" fmla="*/ 321 w 409"/>
              <a:gd name="T59" fmla="*/ 187 h 409"/>
              <a:gd name="T60" fmla="*/ 340 w 409"/>
              <a:gd name="T61" fmla="*/ 185 h 409"/>
              <a:gd name="T62" fmla="*/ 339 w 409"/>
              <a:gd name="T63" fmla="*/ 179 h 409"/>
              <a:gd name="T64" fmla="*/ 321 w 409"/>
              <a:gd name="T65" fmla="*/ 117 h 409"/>
              <a:gd name="T66" fmla="*/ 340 w 409"/>
              <a:gd name="T67" fmla="*/ 115 h 409"/>
              <a:gd name="T68" fmla="*/ 339 w 409"/>
              <a:gd name="T69" fmla="*/ 108 h 409"/>
              <a:gd name="T70" fmla="*/ 321 w 409"/>
              <a:gd name="T71" fmla="*/ 81 h 409"/>
              <a:gd name="T72" fmla="*/ 275 w 409"/>
              <a:gd name="T73" fmla="*/ 106 h 409"/>
              <a:gd name="T74" fmla="*/ 263 w 409"/>
              <a:gd name="T75" fmla="*/ 93 h 409"/>
              <a:gd name="T76" fmla="*/ 242 w 409"/>
              <a:gd name="T77" fmla="*/ 96 h 409"/>
              <a:gd name="T78" fmla="*/ 186 w 409"/>
              <a:gd name="T79" fmla="*/ 106 h 409"/>
              <a:gd name="T80" fmla="*/ 174 w 409"/>
              <a:gd name="T81" fmla="*/ 93 h 409"/>
              <a:gd name="T82" fmla="*/ 153 w 409"/>
              <a:gd name="T83" fmla="*/ 96 h 409"/>
              <a:gd name="T84" fmla="*/ 124 w 409"/>
              <a:gd name="T85" fmla="*/ 106 h 409"/>
              <a:gd name="T86" fmla="*/ 205 w 409"/>
              <a:gd name="T87" fmla="*/ 0 h 409"/>
              <a:gd name="T88" fmla="*/ 320 w 409"/>
              <a:gd name="T89" fmla="*/ 34 h 409"/>
              <a:gd name="T90" fmla="*/ 394 w 409"/>
              <a:gd name="T91" fmla="*/ 125 h 409"/>
              <a:gd name="T92" fmla="*/ 406 w 409"/>
              <a:gd name="T93" fmla="*/ 246 h 409"/>
              <a:gd name="T94" fmla="*/ 349 w 409"/>
              <a:gd name="T95" fmla="*/ 349 h 409"/>
              <a:gd name="T96" fmla="*/ 246 w 409"/>
              <a:gd name="T97" fmla="*/ 405 h 409"/>
              <a:gd name="T98" fmla="*/ 125 w 409"/>
              <a:gd name="T99" fmla="*/ 393 h 409"/>
              <a:gd name="T100" fmla="*/ 34 w 409"/>
              <a:gd name="T101" fmla="*/ 319 h 409"/>
              <a:gd name="T102" fmla="*/ 0 w 409"/>
              <a:gd name="T103" fmla="*/ 204 h 409"/>
              <a:gd name="T104" fmla="*/ 34 w 409"/>
              <a:gd name="T105" fmla="*/ 91 h 409"/>
              <a:gd name="T106" fmla="*/ 125 w 409"/>
              <a:gd name="T107" fmla="*/ 1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9" h="409">
                <a:moveTo>
                  <a:pt x="76" y="299"/>
                </a:moveTo>
                <a:lnTo>
                  <a:pt x="70" y="301"/>
                </a:lnTo>
                <a:lnTo>
                  <a:pt x="65" y="304"/>
                </a:lnTo>
                <a:lnTo>
                  <a:pt x="62" y="307"/>
                </a:lnTo>
                <a:lnTo>
                  <a:pt x="60" y="314"/>
                </a:lnTo>
                <a:lnTo>
                  <a:pt x="62" y="319"/>
                </a:lnTo>
                <a:lnTo>
                  <a:pt x="65" y="325"/>
                </a:lnTo>
                <a:lnTo>
                  <a:pt x="70" y="328"/>
                </a:lnTo>
                <a:lnTo>
                  <a:pt x="76" y="330"/>
                </a:lnTo>
                <a:lnTo>
                  <a:pt x="333" y="330"/>
                </a:lnTo>
                <a:lnTo>
                  <a:pt x="339" y="328"/>
                </a:lnTo>
                <a:lnTo>
                  <a:pt x="344" y="325"/>
                </a:lnTo>
                <a:lnTo>
                  <a:pt x="347" y="319"/>
                </a:lnTo>
                <a:lnTo>
                  <a:pt x="349" y="314"/>
                </a:lnTo>
                <a:lnTo>
                  <a:pt x="347" y="307"/>
                </a:lnTo>
                <a:lnTo>
                  <a:pt x="344" y="304"/>
                </a:lnTo>
                <a:lnTo>
                  <a:pt x="339" y="301"/>
                </a:lnTo>
                <a:lnTo>
                  <a:pt x="333" y="299"/>
                </a:lnTo>
                <a:lnTo>
                  <a:pt x="76" y="299"/>
                </a:lnTo>
                <a:close/>
                <a:moveTo>
                  <a:pt x="88" y="81"/>
                </a:moveTo>
                <a:lnTo>
                  <a:pt x="88" y="106"/>
                </a:lnTo>
                <a:lnTo>
                  <a:pt x="74" y="106"/>
                </a:lnTo>
                <a:lnTo>
                  <a:pt x="70" y="108"/>
                </a:lnTo>
                <a:lnTo>
                  <a:pt x="69" y="110"/>
                </a:lnTo>
                <a:lnTo>
                  <a:pt x="69" y="111"/>
                </a:lnTo>
                <a:lnTo>
                  <a:pt x="69" y="115"/>
                </a:lnTo>
                <a:lnTo>
                  <a:pt x="70" y="117"/>
                </a:lnTo>
                <a:lnTo>
                  <a:pt x="74" y="117"/>
                </a:lnTo>
                <a:lnTo>
                  <a:pt x="88" y="117"/>
                </a:lnTo>
                <a:lnTo>
                  <a:pt x="88" y="177"/>
                </a:lnTo>
                <a:lnTo>
                  <a:pt x="74" y="177"/>
                </a:lnTo>
                <a:lnTo>
                  <a:pt x="70" y="179"/>
                </a:lnTo>
                <a:lnTo>
                  <a:pt x="69" y="180"/>
                </a:lnTo>
                <a:lnTo>
                  <a:pt x="69" y="182"/>
                </a:lnTo>
                <a:lnTo>
                  <a:pt x="69" y="185"/>
                </a:lnTo>
                <a:lnTo>
                  <a:pt x="70" y="187"/>
                </a:lnTo>
                <a:lnTo>
                  <a:pt x="74" y="187"/>
                </a:lnTo>
                <a:lnTo>
                  <a:pt x="88" y="187"/>
                </a:lnTo>
                <a:lnTo>
                  <a:pt x="88" y="247"/>
                </a:lnTo>
                <a:lnTo>
                  <a:pt x="74" y="247"/>
                </a:lnTo>
                <a:lnTo>
                  <a:pt x="70" y="249"/>
                </a:lnTo>
                <a:lnTo>
                  <a:pt x="69" y="251"/>
                </a:lnTo>
                <a:lnTo>
                  <a:pt x="69" y="252"/>
                </a:lnTo>
                <a:lnTo>
                  <a:pt x="69" y="256"/>
                </a:lnTo>
                <a:lnTo>
                  <a:pt x="70" y="258"/>
                </a:lnTo>
                <a:lnTo>
                  <a:pt x="74" y="258"/>
                </a:lnTo>
                <a:lnTo>
                  <a:pt x="88" y="258"/>
                </a:lnTo>
                <a:lnTo>
                  <a:pt x="88" y="295"/>
                </a:lnTo>
                <a:lnTo>
                  <a:pt x="124" y="295"/>
                </a:lnTo>
                <a:lnTo>
                  <a:pt x="124" y="258"/>
                </a:lnTo>
                <a:lnTo>
                  <a:pt x="129" y="258"/>
                </a:lnTo>
                <a:lnTo>
                  <a:pt x="132" y="264"/>
                </a:lnTo>
                <a:lnTo>
                  <a:pt x="136" y="270"/>
                </a:lnTo>
                <a:lnTo>
                  <a:pt x="143" y="273"/>
                </a:lnTo>
                <a:lnTo>
                  <a:pt x="150" y="273"/>
                </a:lnTo>
                <a:lnTo>
                  <a:pt x="156" y="273"/>
                </a:lnTo>
                <a:lnTo>
                  <a:pt x="162" y="270"/>
                </a:lnTo>
                <a:lnTo>
                  <a:pt x="167" y="264"/>
                </a:lnTo>
                <a:lnTo>
                  <a:pt x="170" y="258"/>
                </a:lnTo>
                <a:lnTo>
                  <a:pt x="196" y="258"/>
                </a:lnTo>
                <a:lnTo>
                  <a:pt x="198" y="264"/>
                </a:lnTo>
                <a:lnTo>
                  <a:pt x="203" y="270"/>
                </a:lnTo>
                <a:lnTo>
                  <a:pt x="208" y="273"/>
                </a:lnTo>
                <a:lnTo>
                  <a:pt x="215" y="273"/>
                </a:lnTo>
                <a:lnTo>
                  <a:pt x="222" y="273"/>
                </a:lnTo>
                <a:lnTo>
                  <a:pt x="229" y="270"/>
                </a:lnTo>
                <a:lnTo>
                  <a:pt x="232" y="264"/>
                </a:lnTo>
                <a:lnTo>
                  <a:pt x="235" y="258"/>
                </a:lnTo>
                <a:lnTo>
                  <a:pt x="239" y="258"/>
                </a:lnTo>
                <a:lnTo>
                  <a:pt x="242" y="264"/>
                </a:lnTo>
                <a:lnTo>
                  <a:pt x="248" y="270"/>
                </a:lnTo>
                <a:lnTo>
                  <a:pt x="253" y="273"/>
                </a:lnTo>
                <a:lnTo>
                  <a:pt x="260" y="273"/>
                </a:lnTo>
                <a:lnTo>
                  <a:pt x="266" y="273"/>
                </a:lnTo>
                <a:lnTo>
                  <a:pt x="273" y="270"/>
                </a:lnTo>
                <a:lnTo>
                  <a:pt x="277" y="264"/>
                </a:lnTo>
                <a:lnTo>
                  <a:pt x="280" y="258"/>
                </a:lnTo>
                <a:lnTo>
                  <a:pt x="285" y="258"/>
                </a:lnTo>
                <a:lnTo>
                  <a:pt x="285" y="295"/>
                </a:lnTo>
                <a:lnTo>
                  <a:pt x="321" y="295"/>
                </a:lnTo>
                <a:lnTo>
                  <a:pt x="321" y="258"/>
                </a:lnTo>
                <a:lnTo>
                  <a:pt x="335" y="258"/>
                </a:lnTo>
                <a:lnTo>
                  <a:pt x="339" y="258"/>
                </a:lnTo>
                <a:lnTo>
                  <a:pt x="340" y="256"/>
                </a:lnTo>
                <a:lnTo>
                  <a:pt x="340" y="252"/>
                </a:lnTo>
                <a:lnTo>
                  <a:pt x="340" y="251"/>
                </a:lnTo>
                <a:lnTo>
                  <a:pt x="339" y="249"/>
                </a:lnTo>
                <a:lnTo>
                  <a:pt x="335" y="247"/>
                </a:lnTo>
                <a:lnTo>
                  <a:pt x="321" y="247"/>
                </a:lnTo>
                <a:lnTo>
                  <a:pt x="321" y="187"/>
                </a:lnTo>
                <a:lnTo>
                  <a:pt x="335" y="187"/>
                </a:lnTo>
                <a:lnTo>
                  <a:pt x="339" y="187"/>
                </a:lnTo>
                <a:lnTo>
                  <a:pt x="340" y="185"/>
                </a:lnTo>
                <a:lnTo>
                  <a:pt x="340" y="182"/>
                </a:lnTo>
                <a:lnTo>
                  <a:pt x="340" y="180"/>
                </a:lnTo>
                <a:lnTo>
                  <a:pt x="339" y="179"/>
                </a:lnTo>
                <a:lnTo>
                  <a:pt x="335" y="177"/>
                </a:lnTo>
                <a:lnTo>
                  <a:pt x="321" y="177"/>
                </a:lnTo>
                <a:lnTo>
                  <a:pt x="321" y="117"/>
                </a:lnTo>
                <a:lnTo>
                  <a:pt x="335" y="117"/>
                </a:lnTo>
                <a:lnTo>
                  <a:pt x="339" y="117"/>
                </a:lnTo>
                <a:lnTo>
                  <a:pt x="340" y="115"/>
                </a:lnTo>
                <a:lnTo>
                  <a:pt x="340" y="111"/>
                </a:lnTo>
                <a:lnTo>
                  <a:pt x="340" y="110"/>
                </a:lnTo>
                <a:lnTo>
                  <a:pt x="339" y="108"/>
                </a:lnTo>
                <a:lnTo>
                  <a:pt x="335" y="106"/>
                </a:lnTo>
                <a:lnTo>
                  <a:pt x="321" y="106"/>
                </a:lnTo>
                <a:lnTo>
                  <a:pt x="321" y="81"/>
                </a:lnTo>
                <a:lnTo>
                  <a:pt x="285" y="81"/>
                </a:lnTo>
                <a:lnTo>
                  <a:pt x="285" y="106"/>
                </a:lnTo>
                <a:lnTo>
                  <a:pt x="275" y="106"/>
                </a:lnTo>
                <a:lnTo>
                  <a:pt x="273" y="101"/>
                </a:lnTo>
                <a:lnTo>
                  <a:pt x="268" y="96"/>
                </a:lnTo>
                <a:lnTo>
                  <a:pt x="263" y="93"/>
                </a:lnTo>
                <a:lnTo>
                  <a:pt x="256" y="93"/>
                </a:lnTo>
                <a:lnTo>
                  <a:pt x="249" y="93"/>
                </a:lnTo>
                <a:lnTo>
                  <a:pt x="242" y="96"/>
                </a:lnTo>
                <a:lnTo>
                  <a:pt x="239" y="101"/>
                </a:lnTo>
                <a:lnTo>
                  <a:pt x="235" y="106"/>
                </a:lnTo>
                <a:lnTo>
                  <a:pt x="186" y="106"/>
                </a:lnTo>
                <a:lnTo>
                  <a:pt x="184" y="101"/>
                </a:lnTo>
                <a:lnTo>
                  <a:pt x="179" y="96"/>
                </a:lnTo>
                <a:lnTo>
                  <a:pt x="174" y="93"/>
                </a:lnTo>
                <a:lnTo>
                  <a:pt x="167" y="93"/>
                </a:lnTo>
                <a:lnTo>
                  <a:pt x="160" y="93"/>
                </a:lnTo>
                <a:lnTo>
                  <a:pt x="153" y="96"/>
                </a:lnTo>
                <a:lnTo>
                  <a:pt x="150" y="101"/>
                </a:lnTo>
                <a:lnTo>
                  <a:pt x="146" y="106"/>
                </a:lnTo>
                <a:lnTo>
                  <a:pt x="124" y="106"/>
                </a:lnTo>
                <a:lnTo>
                  <a:pt x="124" y="81"/>
                </a:lnTo>
                <a:lnTo>
                  <a:pt x="88" y="81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7"/>
                </a:lnTo>
                <a:lnTo>
                  <a:pt x="320" y="34"/>
                </a:lnTo>
                <a:lnTo>
                  <a:pt x="349" y="60"/>
                </a:lnTo>
                <a:lnTo>
                  <a:pt x="375" y="91"/>
                </a:lnTo>
                <a:lnTo>
                  <a:pt x="394" y="125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3"/>
                </a:lnTo>
                <a:lnTo>
                  <a:pt x="375" y="319"/>
                </a:lnTo>
                <a:lnTo>
                  <a:pt x="349" y="349"/>
                </a:lnTo>
                <a:lnTo>
                  <a:pt x="320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3" y="405"/>
                </a:lnTo>
                <a:lnTo>
                  <a:pt x="125" y="393"/>
                </a:lnTo>
                <a:lnTo>
                  <a:pt x="91" y="374"/>
                </a:lnTo>
                <a:lnTo>
                  <a:pt x="60" y="349"/>
                </a:lnTo>
                <a:lnTo>
                  <a:pt x="34" y="319"/>
                </a:lnTo>
                <a:lnTo>
                  <a:pt x="15" y="283"/>
                </a:lnTo>
                <a:lnTo>
                  <a:pt x="3" y="246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91" y="34"/>
                </a:lnTo>
                <a:lnTo>
                  <a:pt x="125" y="17"/>
                </a:lnTo>
                <a:lnTo>
                  <a:pt x="163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Freeform 524"/>
          <p:cNvSpPr>
            <a:spLocks/>
          </p:cNvSpPr>
          <p:nvPr/>
        </p:nvSpPr>
        <p:spPr bwMode="auto">
          <a:xfrm>
            <a:off x="2462083" y="5820532"/>
            <a:ext cx="9539" cy="9537"/>
          </a:xfrm>
          <a:custGeom>
            <a:avLst/>
            <a:gdLst>
              <a:gd name="T0" fmla="*/ 4 w 7"/>
              <a:gd name="T1" fmla="*/ 0 h 7"/>
              <a:gd name="T2" fmla="*/ 7 w 7"/>
              <a:gd name="T3" fmla="*/ 0 h 7"/>
              <a:gd name="T4" fmla="*/ 7 w 7"/>
              <a:gd name="T5" fmla="*/ 4 h 7"/>
              <a:gd name="T6" fmla="*/ 7 w 7"/>
              <a:gd name="T7" fmla="*/ 6 h 7"/>
              <a:gd name="T8" fmla="*/ 4 w 7"/>
              <a:gd name="T9" fmla="*/ 7 h 7"/>
              <a:gd name="T10" fmla="*/ 2 w 7"/>
              <a:gd name="T11" fmla="*/ 6 h 7"/>
              <a:gd name="T12" fmla="*/ 0 w 7"/>
              <a:gd name="T13" fmla="*/ 4 h 7"/>
              <a:gd name="T14" fmla="*/ 2 w 7"/>
              <a:gd name="T15" fmla="*/ 0 h 7"/>
              <a:gd name="T16" fmla="*/ 4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4" y="0"/>
                </a:moveTo>
                <a:lnTo>
                  <a:pt x="7" y="0"/>
                </a:lnTo>
                <a:lnTo>
                  <a:pt x="7" y="4"/>
                </a:lnTo>
                <a:lnTo>
                  <a:pt x="7" y="6"/>
                </a:lnTo>
                <a:lnTo>
                  <a:pt x="4" y="7"/>
                </a:lnTo>
                <a:lnTo>
                  <a:pt x="2" y="6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Freeform 525"/>
          <p:cNvSpPr>
            <a:spLocks/>
          </p:cNvSpPr>
          <p:nvPr/>
        </p:nvSpPr>
        <p:spPr bwMode="auto">
          <a:xfrm>
            <a:off x="2322190" y="5820532"/>
            <a:ext cx="6359" cy="9537"/>
          </a:xfrm>
          <a:custGeom>
            <a:avLst/>
            <a:gdLst>
              <a:gd name="T0" fmla="*/ 3 w 5"/>
              <a:gd name="T1" fmla="*/ 0 h 7"/>
              <a:gd name="T2" fmla="*/ 5 w 5"/>
              <a:gd name="T3" fmla="*/ 0 h 7"/>
              <a:gd name="T4" fmla="*/ 5 w 5"/>
              <a:gd name="T5" fmla="*/ 4 h 7"/>
              <a:gd name="T6" fmla="*/ 5 w 5"/>
              <a:gd name="T7" fmla="*/ 6 h 7"/>
              <a:gd name="T8" fmla="*/ 3 w 5"/>
              <a:gd name="T9" fmla="*/ 7 h 7"/>
              <a:gd name="T10" fmla="*/ 0 w 5"/>
              <a:gd name="T11" fmla="*/ 6 h 7"/>
              <a:gd name="T12" fmla="*/ 0 w 5"/>
              <a:gd name="T13" fmla="*/ 4 h 7"/>
              <a:gd name="T14" fmla="*/ 0 w 5"/>
              <a:gd name="T15" fmla="*/ 0 h 7"/>
              <a:gd name="T16" fmla="*/ 3 w 5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7">
                <a:moveTo>
                  <a:pt x="3" y="0"/>
                </a:moveTo>
                <a:lnTo>
                  <a:pt x="5" y="0"/>
                </a:lnTo>
                <a:lnTo>
                  <a:pt x="5" y="4"/>
                </a:lnTo>
                <a:lnTo>
                  <a:pt x="5" y="6"/>
                </a:lnTo>
                <a:lnTo>
                  <a:pt x="3" y="7"/>
                </a:lnTo>
                <a:lnTo>
                  <a:pt x="0" y="6"/>
                </a:lnTo>
                <a:lnTo>
                  <a:pt x="0" y="4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Freeform 526"/>
          <p:cNvSpPr>
            <a:spLocks/>
          </p:cNvSpPr>
          <p:nvPr/>
        </p:nvSpPr>
        <p:spPr bwMode="auto">
          <a:xfrm>
            <a:off x="2293575" y="6039908"/>
            <a:ext cx="12717" cy="12717"/>
          </a:xfrm>
          <a:custGeom>
            <a:avLst/>
            <a:gdLst>
              <a:gd name="T0" fmla="*/ 3 w 6"/>
              <a:gd name="T1" fmla="*/ 0 h 7"/>
              <a:gd name="T2" fmla="*/ 5 w 6"/>
              <a:gd name="T3" fmla="*/ 1 h 7"/>
              <a:gd name="T4" fmla="*/ 6 w 6"/>
              <a:gd name="T5" fmla="*/ 3 h 7"/>
              <a:gd name="T6" fmla="*/ 5 w 6"/>
              <a:gd name="T7" fmla="*/ 5 h 7"/>
              <a:gd name="T8" fmla="*/ 3 w 6"/>
              <a:gd name="T9" fmla="*/ 7 h 7"/>
              <a:gd name="T10" fmla="*/ 1 w 6"/>
              <a:gd name="T11" fmla="*/ 5 h 7"/>
              <a:gd name="T12" fmla="*/ 0 w 6"/>
              <a:gd name="T13" fmla="*/ 3 h 7"/>
              <a:gd name="T14" fmla="*/ 1 w 6"/>
              <a:gd name="T15" fmla="*/ 1 h 7"/>
              <a:gd name="T16" fmla="*/ 3 w 6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7">
                <a:moveTo>
                  <a:pt x="3" y="0"/>
                </a:moveTo>
                <a:lnTo>
                  <a:pt x="5" y="1"/>
                </a:lnTo>
                <a:lnTo>
                  <a:pt x="6" y="3"/>
                </a:lnTo>
                <a:lnTo>
                  <a:pt x="5" y="5"/>
                </a:lnTo>
                <a:lnTo>
                  <a:pt x="3" y="7"/>
                </a:lnTo>
                <a:lnTo>
                  <a:pt x="1" y="5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Freeform 527"/>
          <p:cNvSpPr>
            <a:spLocks/>
          </p:cNvSpPr>
          <p:nvPr/>
        </p:nvSpPr>
        <p:spPr bwMode="auto">
          <a:xfrm>
            <a:off x="2471620" y="6039908"/>
            <a:ext cx="12717" cy="12717"/>
          </a:xfrm>
          <a:custGeom>
            <a:avLst/>
            <a:gdLst>
              <a:gd name="T0" fmla="*/ 4 w 7"/>
              <a:gd name="T1" fmla="*/ 0 h 7"/>
              <a:gd name="T2" fmla="*/ 7 w 7"/>
              <a:gd name="T3" fmla="*/ 1 h 7"/>
              <a:gd name="T4" fmla="*/ 7 w 7"/>
              <a:gd name="T5" fmla="*/ 3 h 7"/>
              <a:gd name="T6" fmla="*/ 7 w 7"/>
              <a:gd name="T7" fmla="*/ 5 h 7"/>
              <a:gd name="T8" fmla="*/ 4 w 7"/>
              <a:gd name="T9" fmla="*/ 7 h 7"/>
              <a:gd name="T10" fmla="*/ 2 w 7"/>
              <a:gd name="T11" fmla="*/ 5 h 7"/>
              <a:gd name="T12" fmla="*/ 0 w 7"/>
              <a:gd name="T13" fmla="*/ 3 h 7"/>
              <a:gd name="T14" fmla="*/ 2 w 7"/>
              <a:gd name="T15" fmla="*/ 1 h 7"/>
              <a:gd name="T16" fmla="*/ 4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4" y="0"/>
                </a:moveTo>
                <a:lnTo>
                  <a:pt x="7" y="1"/>
                </a:lnTo>
                <a:lnTo>
                  <a:pt x="7" y="3"/>
                </a:lnTo>
                <a:lnTo>
                  <a:pt x="7" y="5"/>
                </a:lnTo>
                <a:lnTo>
                  <a:pt x="4" y="7"/>
                </a:lnTo>
                <a:lnTo>
                  <a:pt x="2" y="5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528"/>
          <p:cNvSpPr>
            <a:spLocks/>
          </p:cNvSpPr>
          <p:nvPr/>
        </p:nvSpPr>
        <p:spPr bwMode="auto">
          <a:xfrm>
            <a:off x="2401674" y="6039908"/>
            <a:ext cx="9539" cy="12717"/>
          </a:xfrm>
          <a:custGeom>
            <a:avLst/>
            <a:gdLst>
              <a:gd name="T0" fmla="*/ 3 w 6"/>
              <a:gd name="T1" fmla="*/ 0 h 7"/>
              <a:gd name="T2" fmla="*/ 5 w 6"/>
              <a:gd name="T3" fmla="*/ 1 h 7"/>
              <a:gd name="T4" fmla="*/ 6 w 6"/>
              <a:gd name="T5" fmla="*/ 3 h 7"/>
              <a:gd name="T6" fmla="*/ 5 w 6"/>
              <a:gd name="T7" fmla="*/ 5 h 7"/>
              <a:gd name="T8" fmla="*/ 3 w 6"/>
              <a:gd name="T9" fmla="*/ 7 h 7"/>
              <a:gd name="T10" fmla="*/ 1 w 6"/>
              <a:gd name="T11" fmla="*/ 5 h 7"/>
              <a:gd name="T12" fmla="*/ 0 w 6"/>
              <a:gd name="T13" fmla="*/ 3 h 7"/>
              <a:gd name="T14" fmla="*/ 1 w 6"/>
              <a:gd name="T15" fmla="*/ 1 h 7"/>
              <a:gd name="T16" fmla="*/ 3 w 6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7">
                <a:moveTo>
                  <a:pt x="3" y="0"/>
                </a:moveTo>
                <a:lnTo>
                  <a:pt x="5" y="1"/>
                </a:lnTo>
                <a:lnTo>
                  <a:pt x="6" y="3"/>
                </a:lnTo>
                <a:lnTo>
                  <a:pt x="5" y="5"/>
                </a:lnTo>
                <a:lnTo>
                  <a:pt x="3" y="7"/>
                </a:lnTo>
                <a:lnTo>
                  <a:pt x="1" y="5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529"/>
          <p:cNvSpPr>
            <a:spLocks/>
          </p:cNvSpPr>
          <p:nvPr/>
        </p:nvSpPr>
        <p:spPr bwMode="auto">
          <a:xfrm>
            <a:off x="2271320" y="5845967"/>
            <a:ext cx="257531" cy="95382"/>
          </a:xfrm>
          <a:custGeom>
            <a:avLst/>
            <a:gdLst>
              <a:gd name="T0" fmla="*/ 0 w 161"/>
              <a:gd name="T1" fmla="*/ 0 h 60"/>
              <a:gd name="T2" fmla="*/ 22 w 161"/>
              <a:gd name="T3" fmla="*/ 0 h 60"/>
              <a:gd name="T4" fmla="*/ 24 w 161"/>
              <a:gd name="T5" fmla="*/ 7 h 60"/>
              <a:gd name="T6" fmla="*/ 29 w 161"/>
              <a:gd name="T7" fmla="*/ 12 h 60"/>
              <a:gd name="T8" fmla="*/ 36 w 161"/>
              <a:gd name="T9" fmla="*/ 15 h 60"/>
              <a:gd name="T10" fmla="*/ 43 w 161"/>
              <a:gd name="T11" fmla="*/ 17 h 60"/>
              <a:gd name="T12" fmla="*/ 50 w 161"/>
              <a:gd name="T13" fmla="*/ 15 h 60"/>
              <a:gd name="T14" fmla="*/ 55 w 161"/>
              <a:gd name="T15" fmla="*/ 12 h 60"/>
              <a:gd name="T16" fmla="*/ 60 w 161"/>
              <a:gd name="T17" fmla="*/ 7 h 60"/>
              <a:gd name="T18" fmla="*/ 63 w 161"/>
              <a:gd name="T19" fmla="*/ 0 h 60"/>
              <a:gd name="T20" fmla="*/ 111 w 161"/>
              <a:gd name="T21" fmla="*/ 0 h 60"/>
              <a:gd name="T22" fmla="*/ 113 w 161"/>
              <a:gd name="T23" fmla="*/ 7 h 60"/>
              <a:gd name="T24" fmla="*/ 118 w 161"/>
              <a:gd name="T25" fmla="*/ 12 h 60"/>
              <a:gd name="T26" fmla="*/ 125 w 161"/>
              <a:gd name="T27" fmla="*/ 15 h 60"/>
              <a:gd name="T28" fmla="*/ 132 w 161"/>
              <a:gd name="T29" fmla="*/ 17 h 60"/>
              <a:gd name="T30" fmla="*/ 139 w 161"/>
              <a:gd name="T31" fmla="*/ 15 h 60"/>
              <a:gd name="T32" fmla="*/ 144 w 161"/>
              <a:gd name="T33" fmla="*/ 12 h 60"/>
              <a:gd name="T34" fmla="*/ 149 w 161"/>
              <a:gd name="T35" fmla="*/ 7 h 60"/>
              <a:gd name="T36" fmla="*/ 153 w 161"/>
              <a:gd name="T37" fmla="*/ 0 h 60"/>
              <a:gd name="T38" fmla="*/ 161 w 161"/>
              <a:gd name="T39" fmla="*/ 0 h 60"/>
              <a:gd name="T40" fmla="*/ 161 w 161"/>
              <a:gd name="T41" fmla="*/ 60 h 60"/>
              <a:gd name="T42" fmla="*/ 156 w 161"/>
              <a:gd name="T43" fmla="*/ 60 h 60"/>
              <a:gd name="T44" fmla="*/ 154 w 161"/>
              <a:gd name="T45" fmla="*/ 55 h 60"/>
              <a:gd name="T46" fmla="*/ 149 w 161"/>
              <a:gd name="T47" fmla="*/ 48 h 60"/>
              <a:gd name="T48" fmla="*/ 144 w 161"/>
              <a:gd name="T49" fmla="*/ 44 h 60"/>
              <a:gd name="T50" fmla="*/ 136 w 161"/>
              <a:gd name="T51" fmla="*/ 44 h 60"/>
              <a:gd name="T52" fmla="*/ 129 w 161"/>
              <a:gd name="T53" fmla="*/ 44 h 60"/>
              <a:gd name="T54" fmla="*/ 124 w 161"/>
              <a:gd name="T55" fmla="*/ 48 h 60"/>
              <a:gd name="T56" fmla="*/ 118 w 161"/>
              <a:gd name="T57" fmla="*/ 55 h 60"/>
              <a:gd name="T58" fmla="*/ 115 w 161"/>
              <a:gd name="T59" fmla="*/ 60 h 60"/>
              <a:gd name="T60" fmla="*/ 111 w 161"/>
              <a:gd name="T61" fmla="*/ 60 h 60"/>
              <a:gd name="T62" fmla="*/ 110 w 161"/>
              <a:gd name="T63" fmla="*/ 55 h 60"/>
              <a:gd name="T64" fmla="*/ 105 w 161"/>
              <a:gd name="T65" fmla="*/ 48 h 60"/>
              <a:gd name="T66" fmla="*/ 99 w 161"/>
              <a:gd name="T67" fmla="*/ 44 h 60"/>
              <a:gd name="T68" fmla="*/ 91 w 161"/>
              <a:gd name="T69" fmla="*/ 44 h 60"/>
              <a:gd name="T70" fmla="*/ 84 w 161"/>
              <a:gd name="T71" fmla="*/ 44 h 60"/>
              <a:gd name="T72" fmla="*/ 79 w 161"/>
              <a:gd name="T73" fmla="*/ 48 h 60"/>
              <a:gd name="T74" fmla="*/ 74 w 161"/>
              <a:gd name="T75" fmla="*/ 55 h 60"/>
              <a:gd name="T76" fmla="*/ 70 w 161"/>
              <a:gd name="T77" fmla="*/ 60 h 60"/>
              <a:gd name="T78" fmla="*/ 67 w 161"/>
              <a:gd name="T79" fmla="*/ 60 h 60"/>
              <a:gd name="T80" fmla="*/ 65 w 161"/>
              <a:gd name="T81" fmla="*/ 55 h 60"/>
              <a:gd name="T82" fmla="*/ 60 w 161"/>
              <a:gd name="T83" fmla="*/ 48 h 60"/>
              <a:gd name="T84" fmla="*/ 53 w 161"/>
              <a:gd name="T85" fmla="*/ 44 h 60"/>
              <a:gd name="T86" fmla="*/ 46 w 161"/>
              <a:gd name="T87" fmla="*/ 44 h 60"/>
              <a:gd name="T88" fmla="*/ 39 w 161"/>
              <a:gd name="T89" fmla="*/ 44 h 60"/>
              <a:gd name="T90" fmla="*/ 34 w 161"/>
              <a:gd name="T91" fmla="*/ 48 h 60"/>
              <a:gd name="T92" fmla="*/ 29 w 161"/>
              <a:gd name="T93" fmla="*/ 55 h 60"/>
              <a:gd name="T94" fmla="*/ 26 w 161"/>
              <a:gd name="T95" fmla="*/ 60 h 60"/>
              <a:gd name="T96" fmla="*/ 0 w 161"/>
              <a:gd name="T97" fmla="*/ 60 h 60"/>
              <a:gd name="T98" fmla="*/ 0 w 161"/>
              <a:gd name="T9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1" h="60">
                <a:moveTo>
                  <a:pt x="0" y="0"/>
                </a:moveTo>
                <a:lnTo>
                  <a:pt x="22" y="0"/>
                </a:lnTo>
                <a:lnTo>
                  <a:pt x="24" y="7"/>
                </a:lnTo>
                <a:lnTo>
                  <a:pt x="29" y="12"/>
                </a:lnTo>
                <a:lnTo>
                  <a:pt x="36" y="15"/>
                </a:lnTo>
                <a:lnTo>
                  <a:pt x="43" y="17"/>
                </a:lnTo>
                <a:lnTo>
                  <a:pt x="50" y="15"/>
                </a:lnTo>
                <a:lnTo>
                  <a:pt x="55" y="12"/>
                </a:lnTo>
                <a:lnTo>
                  <a:pt x="60" y="7"/>
                </a:lnTo>
                <a:lnTo>
                  <a:pt x="63" y="0"/>
                </a:lnTo>
                <a:lnTo>
                  <a:pt x="111" y="0"/>
                </a:lnTo>
                <a:lnTo>
                  <a:pt x="113" y="7"/>
                </a:lnTo>
                <a:lnTo>
                  <a:pt x="118" y="12"/>
                </a:lnTo>
                <a:lnTo>
                  <a:pt x="125" y="15"/>
                </a:lnTo>
                <a:lnTo>
                  <a:pt x="132" y="17"/>
                </a:lnTo>
                <a:lnTo>
                  <a:pt x="139" y="15"/>
                </a:lnTo>
                <a:lnTo>
                  <a:pt x="144" y="12"/>
                </a:lnTo>
                <a:lnTo>
                  <a:pt x="149" y="7"/>
                </a:lnTo>
                <a:lnTo>
                  <a:pt x="153" y="0"/>
                </a:lnTo>
                <a:lnTo>
                  <a:pt x="161" y="0"/>
                </a:lnTo>
                <a:lnTo>
                  <a:pt x="161" y="60"/>
                </a:lnTo>
                <a:lnTo>
                  <a:pt x="156" y="60"/>
                </a:lnTo>
                <a:lnTo>
                  <a:pt x="154" y="55"/>
                </a:lnTo>
                <a:lnTo>
                  <a:pt x="149" y="48"/>
                </a:lnTo>
                <a:lnTo>
                  <a:pt x="144" y="44"/>
                </a:lnTo>
                <a:lnTo>
                  <a:pt x="136" y="44"/>
                </a:lnTo>
                <a:lnTo>
                  <a:pt x="129" y="44"/>
                </a:lnTo>
                <a:lnTo>
                  <a:pt x="124" y="48"/>
                </a:lnTo>
                <a:lnTo>
                  <a:pt x="118" y="55"/>
                </a:lnTo>
                <a:lnTo>
                  <a:pt x="115" y="60"/>
                </a:lnTo>
                <a:lnTo>
                  <a:pt x="111" y="60"/>
                </a:lnTo>
                <a:lnTo>
                  <a:pt x="110" y="55"/>
                </a:lnTo>
                <a:lnTo>
                  <a:pt x="105" y="48"/>
                </a:lnTo>
                <a:lnTo>
                  <a:pt x="99" y="44"/>
                </a:lnTo>
                <a:lnTo>
                  <a:pt x="91" y="44"/>
                </a:lnTo>
                <a:lnTo>
                  <a:pt x="84" y="44"/>
                </a:lnTo>
                <a:lnTo>
                  <a:pt x="79" y="48"/>
                </a:lnTo>
                <a:lnTo>
                  <a:pt x="74" y="55"/>
                </a:lnTo>
                <a:lnTo>
                  <a:pt x="70" y="60"/>
                </a:lnTo>
                <a:lnTo>
                  <a:pt x="67" y="60"/>
                </a:lnTo>
                <a:lnTo>
                  <a:pt x="65" y="55"/>
                </a:lnTo>
                <a:lnTo>
                  <a:pt x="60" y="48"/>
                </a:lnTo>
                <a:lnTo>
                  <a:pt x="53" y="44"/>
                </a:lnTo>
                <a:lnTo>
                  <a:pt x="46" y="44"/>
                </a:lnTo>
                <a:lnTo>
                  <a:pt x="39" y="44"/>
                </a:lnTo>
                <a:lnTo>
                  <a:pt x="34" y="48"/>
                </a:lnTo>
                <a:lnTo>
                  <a:pt x="29" y="55"/>
                </a:lnTo>
                <a:lnTo>
                  <a:pt x="26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530"/>
          <p:cNvSpPr>
            <a:spLocks/>
          </p:cNvSpPr>
          <p:nvPr/>
        </p:nvSpPr>
        <p:spPr bwMode="auto">
          <a:xfrm>
            <a:off x="2271320" y="5960425"/>
            <a:ext cx="257531" cy="95382"/>
          </a:xfrm>
          <a:custGeom>
            <a:avLst/>
            <a:gdLst>
              <a:gd name="T0" fmla="*/ 0 w 161"/>
              <a:gd name="T1" fmla="*/ 0 h 60"/>
              <a:gd name="T2" fmla="*/ 27 w 161"/>
              <a:gd name="T3" fmla="*/ 0 h 60"/>
              <a:gd name="T4" fmla="*/ 29 w 161"/>
              <a:gd name="T5" fmla="*/ 7 h 60"/>
              <a:gd name="T6" fmla="*/ 34 w 161"/>
              <a:gd name="T7" fmla="*/ 12 h 60"/>
              <a:gd name="T8" fmla="*/ 39 w 161"/>
              <a:gd name="T9" fmla="*/ 14 h 60"/>
              <a:gd name="T10" fmla="*/ 46 w 161"/>
              <a:gd name="T11" fmla="*/ 16 h 60"/>
              <a:gd name="T12" fmla="*/ 53 w 161"/>
              <a:gd name="T13" fmla="*/ 14 h 60"/>
              <a:gd name="T14" fmla="*/ 60 w 161"/>
              <a:gd name="T15" fmla="*/ 12 h 60"/>
              <a:gd name="T16" fmla="*/ 63 w 161"/>
              <a:gd name="T17" fmla="*/ 7 h 60"/>
              <a:gd name="T18" fmla="*/ 67 w 161"/>
              <a:gd name="T19" fmla="*/ 0 h 60"/>
              <a:gd name="T20" fmla="*/ 72 w 161"/>
              <a:gd name="T21" fmla="*/ 0 h 60"/>
              <a:gd name="T22" fmla="*/ 74 w 161"/>
              <a:gd name="T23" fmla="*/ 7 h 60"/>
              <a:gd name="T24" fmla="*/ 79 w 161"/>
              <a:gd name="T25" fmla="*/ 12 h 60"/>
              <a:gd name="T26" fmla="*/ 84 w 161"/>
              <a:gd name="T27" fmla="*/ 14 h 60"/>
              <a:gd name="T28" fmla="*/ 91 w 161"/>
              <a:gd name="T29" fmla="*/ 16 h 60"/>
              <a:gd name="T30" fmla="*/ 98 w 161"/>
              <a:gd name="T31" fmla="*/ 14 h 60"/>
              <a:gd name="T32" fmla="*/ 105 w 161"/>
              <a:gd name="T33" fmla="*/ 12 h 60"/>
              <a:gd name="T34" fmla="*/ 108 w 161"/>
              <a:gd name="T35" fmla="*/ 7 h 60"/>
              <a:gd name="T36" fmla="*/ 111 w 161"/>
              <a:gd name="T37" fmla="*/ 0 h 60"/>
              <a:gd name="T38" fmla="*/ 117 w 161"/>
              <a:gd name="T39" fmla="*/ 0 h 60"/>
              <a:gd name="T40" fmla="*/ 118 w 161"/>
              <a:gd name="T41" fmla="*/ 7 h 60"/>
              <a:gd name="T42" fmla="*/ 124 w 161"/>
              <a:gd name="T43" fmla="*/ 12 h 60"/>
              <a:gd name="T44" fmla="*/ 129 w 161"/>
              <a:gd name="T45" fmla="*/ 14 h 60"/>
              <a:gd name="T46" fmla="*/ 136 w 161"/>
              <a:gd name="T47" fmla="*/ 16 h 60"/>
              <a:gd name="T48" fmla="*/ 142 w 161"/>
              <a:gd name="T49" fmla="*/ 14 h 60"/>
              <a:gd name="T50" fmla="*/ 149 w 161"/>
              <a:gd name="T51" fmla="*/ 12 h 60"/>
              <a:gd name="T52" fmla="*/ 153 w 161"/>
              <a:gd name="T53" fmla="*/ 7 h 60"/>
              <a:gd name="T54" fmla="*/ 156 w 161"/>
              <a:gd name="T55" fmla="*/ 0 h 60"/>
              <a:gd name="T56" fmla="*/ 161 w 161"/>
              <a:gd name="T57" fmla="*/ 0 h 60"/>
              <a:gd name="T58" fmla="*/ 161 w 161"/>
              <a:gd name="T59" fmla="*/ 60 h 60"/>
              <a:gd name="T60" fmla="*/ 156 w 161"/>
              <a:gd name="T61" fmla="*/ 60 h 60"/>
              <a:gd name="T62" fmla="*/ 153 w 161"/>
              <a:gd name="T63" fmla="*/ 55 h 60"/>
              <a:gd name="T64" fmla="*/ 149 w 161"/>
              <a:gd name="T65" fmla="*/ 50 h 60"/>
              <a:gd name="T66" fmla="*/ 142 w 161"/>
              <a:gd name="T67" fmla="*/ 47 h 60"/>
              <a:gd name="T68" fmla="*/ 136 w 161"/>
              <a:gd name="T69" fmla="*/ 45 h 60"/>
              <a:gd name="T70" fmla="*/ 129 w 161"/>
              <a:gd name="T71" fmla="*/ 47 h 60"/>
              <a:gd name="T72" fmla="*/ 122 w 161"/>
              <a:gd name="T73" fmla="*/ 50 h 60"/>
              <a:gd name="T74" fmla="*/ 118 w 161"/>
              <a:gd name="T75" fmla="*/ 55 h 60"/>
              <a:gd name="T76" fmla="*/ 115 w 161"/>
              <a:gd name="T77" fmla="*/ 60 h 60"/>
              <a:gd name="T78" fmla="*/ 111 w 161"/>
              <a:gd name="T79" fmla="*/ 60 h 60"/>
              <a:gd name="T80" fmla="*/ 108 w 161"/>
              <a:gd name="T81" fmla="*/ 55 h 60"/>
              <a:gd name="T82" fmla="*/ 105 w 161"/>
              <a:gd name="T83" fmla="*/ 50 h 60"/>
              <a:gd name="T84" fmla="*/ 98 w 161"/>
              <a:gd name="T85" fmla="*/ 47 h 60"/>
              <a:gd name="T86" fmla="*/ 91 w 161"/>
              <a:gd name="T87" fmla="*/ 45 h 60"/>
              <a:gd name="T88" fmla="*/ 84 w 161"/>
              <a:gd name="T89" fmla="*/ 47 h 60"/>
              <a:gd name="T90" fmla="*/ 79 w 161"/>
              <a:gd name="T91" fmla="*/ 50 h 60"/>
              <a:gd name="T92" fmla="*/ 74 w 161"/>
              <a:gd name="T93" fmla="*/ 55 h 60"/>
              <a:gd name="T94" fmla="*/ 70 w 161"/>
              <a:gd name="T95" fmla="*/ 60 h 60"/>
              <a:gd name="T96" fmla="*/ 46 w 161"/>
              <a:gd name="T97" fmla="*/ 60 h 60"/>
              <a:gd name="T98" fmla="*/ 43 w 161"/>
              <a:gd name="T99" fmla="*/ 55 h 60"/>
              <a:gd name="T100" fmla="*/ 38 w 161"/>
              <a:gd name="T101" fmla="*/ 50 h 60"/>
              <a:gd name="T102" fmla="*/ 32 w 161"/>
              <a:gd name="T103" fmla="*/ 47 h 60"/>
              <a:gd name="T104" fmla="*/ 26 w 161"/>
              <a:gd name="T105" fmla="*/ 45 h 60"/>
              <a:gd name="T106" fmla="*/ 19 w 161"/>
              <a:gd name="T107" fmla="*/ 47 h 60"/>
              <a:gd name="T108" fmla="*/ 12 w 161"/>
              <a:gd name="T109" fmla="*/ 50 h 60"/>
              <a:gd name="T110" fmla="*/ 8 w 161"/>
              <a:gd name="T111" fmla="*/ 55 h 60"/>
              <a:gd name="T112" fmla="*/ 5 w 161"/>
              <a:gd name="T113" fmla="*/ 60 h 60"/>
              <a:gd name="T114" fmla="*/ 0 w 161"/>
              <a:gd name="T115" fmla="*/ 60 h 60"/>
              <a:gd name="T116" fmla="*/ 0 w 161"/>
              <a:gd name="T1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1" h="60">
                <a:moveTo>
                  <a:pt x="0" y="0"/>
                </a:moveTo>
                <a:lnTo>
                  <a:pt x="27" y="0"/>
                </a:lnTo>
                <a:lnTo>
                  <a:pt x="29" y="7"/>
                </a:lnTo>
                <a:lnTo>
                  <a:pt x="34" y="12"/>
                </a:lnTo>
                <a:lnTo>
                  <a:pt x="39" y="14"/>
                </a:lnTo>
                <a:lnTo>
                  <a:pt x="46" y="16"/>
                </a:lnTo>
                <a:lnTo>
                  <a:pt x="53" y="14"/>
                </a:lnTo>
                <a:lnTo>
                  <a:pt x="60" y="12"/>
                </a:lnTo>
                <a:lnTo>
                  <a:pt x="63" y="7"/>
                </a:lnTo>
                <a:lnTo>
                  <a:pt x="67" y="0"/>
                </a:lnTo>
                <a:lnTo>
                  <a:pt x="72" y="0"/>
                </a:lnTo>
                <a:lnTo>
                  <a:pt x="74" y="7"/>
                </a:lnTo>
                <a:lnTo>
                  <a:pt x="79" y="12"/>
                </a:lnTo>
                <a:lnTo>
                  <a:pt x="84" y="14"/>
                </a:lnTo>
                <a:lnTo>
                  <a:pt x="91" y="16"/>
                </a:lnTo>
                <a:lnTo>
                  <a:pt x="98" y="14"/>
                </a:lnTo>
                <a:lnTo>
                  <a:pt x="105" y="12"/>
                </a:lnTo>
                <a:lnTo>
                  <a:pt x="108" y="7"/>
                </a:lnTo>
                <a:lnTo>
                  <a:pt x="111" y="0"/>
                </a:lnTo>
                <a:lnTo>
                  <a:pt x="117" y="0"/>
                </a:lnTo>
                <a:lnTo>
                  <a:pt x="118" y="7"/>
                </a:lnTo>
                <a:lnTo>
                  <a:pt x="124" y="12"/>
                </a:lnTo>
                <a:lnTo>
                  <a:pt x="129" y="14"/>
                </a:lnTo>
                <a:lnTo>
                  <a:pt x="136" y="16"/>
                </a:lnTo>
                <a:lnTo>
                  <a:pt x="142" y="14"/>
                </a:lnTo>
                <a:lnTo>
                  <a:pt x="149" y="12"/>
                </a:lnTo>
                <a:lnTo>
                  <a:pt x="153" y="7"/>
                </a:lnTo>
                <a:lnTo>
                  <a:pt x="156" y="0"/>
                </a:lnTo>
                <a:lnTo>
                  <a:pt x="161" y="0"/>
                </a:lnTo>
                <a:lnTo>
                  <a:pt x="161" y="60"/>
                </a:lnTo>
                <a:lnTo>
                  <a:pt x="156" y="60"/>
                </a:lnTo>
                <a:lnTo>
                  <a:pt x="153" y="55"/>
                </a:lnTo>
                <a:lnTo>
                  <a:pt x="149" y="50"/>
                </a:lnTo>
                <a:lnTo>
                  <a:pt x="142" y="47"/>
                </a:lnTo>
                <a:lnTo>
                  <a:pt x="136" y="45"/>
                </a:lnTo>
                <a:lnTo>
                  <a:pt x="129" y="47"/>
                </a:lnTo>
                <a:lnTo>
                  <a:pt x="122" y="50"/>
                </a:lnTo>
                <a:lnTo>
                  <a:pt x="118" y="55"/>
                </a:lnTo>
                <a:lnTo>
                  <a:pt x="115" y="60"/>
                </a:lnTo>
                <a:lnTo>
                  <a:pt x="111" y="60"/>
                </a:lnTo>
                <a:lnTo>
                  <a:pt x="108" y="55"/>
                </a:lnTo>
                <a:lnTo>
                  <a:pt x="105" y="50"/>
                </a:lnTo>
                <a:lnTo>
                  <a:pt x="98" y="47"/>
                </a:lnTo>
                <a:lnTo>
                  <a:pt x="91" y="45"/>
                </a:lnTo>
                <a:lnTo>
                  <a:pt x="84" y="47"/>
                </a:lnTo>
                <a:lnTo>
                  <a:pt x="79" y="50"/>
                </a:lnTo>
                <a:lnTo>
                  <a:pt x="74" y="55"/>
                </a:lnTo>
                <a:lnTo>
                  <a:pt x="70" y="60"/>
                </a:lnTo>
                <a:lnTo>
                  <a:pt x="46" y="60"/>
                </a:lnTo>
                <a:lnTo>
                  <a:pt x="43" y="55"/>
                </a:lnTo>
                <a:lnTo>
                  <a:pt x="38" y="50"/>
                </a:lnTo>
                <a:lnTo>
                  <a:pt x="32" y="47"/>
                </a:lnTo>
                <a:lnTo>
                  <a:pt x="26" y="45"/>
                </a:lnTo>
                <a:lnTo>
                  <a:pt x="19" y="47"/>
                </a:lnTo>
                <a:lnTo>
                  <a:pt x="12" y="50"/>
                </a:lnTo>
                <a:lnTo>
                  <a:pt x="8" y="55"/>
                </a:lnTo>
                <a:lnTo>
                  <a:pt x="5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Freeform 531"/>
          <p:cNvSpPr>
            <a:spLocks/>
          </p:cNvSpPr>
          <p:nvPr/>
        </p:nvSpPr>
        <p:spPr bwMode="auto">
          <a:xfrm>
            <a:off x="2328549" y="5928631"/>
            <a:ext cx="12717" cy="12717"/>
          </a:xfrm>
          <a:custGeom>
            <a:avLst/>
            <a:gdLst>
              <a:gd name="T0" fmla="*/ 3 w 7"/>
              <a:gd name="T1" fmla="*/ 0 h 7"/>
              <a:gd name="T2" fmla="*/ 5 w 7"/>
              <a:gd name="T3" fmla="*/ 2 h 7"/>
              <a:gd name="T4" fmla="*/ 7 w 7"/>
              <a:gd name="T5" fmla="*/ 4 h 7"/>
              <a:gd name="T6" fmla="*/ 5 w 7"/>
              <a:gd name="T7" fmla="*/ 5 h 7"/>
              <a:gd name="T8" fmla="*/ 3 w 7"/>
              <a:gd name="T9" fmla="*/ 7 h 7"/>
              <a:gd name="T10" fmla="*/ 2 w 7"/>
              <a:gd name="T11" fmla="*/ 5 h 7"/>
              <a:gd name="T12" fmla="*/ 0 w 7"/>
              <a:gd name="T13" fmla="*/ 4 h 7"/>
              <a:gd name="T14" fmla="*/ 2 w 7"/>
              <a:gd name="T15" fmla="*/ 2 h 7"/>
              <a:gd name="T16" fmla="*/ 3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5" y="2"/>
                </a:lnTo>
                <a:lnTo>
                  <a:pt x="7" y="4"/>
                </a:lnTo>
                <a:lnTo>
                  <a:pt x="5" y="5"/>
                </a:lnTo>
                <a:lnTo>
                  <a:pt x="3" y="7"/>
                </a:lnTo>
                <a:lnTo>
                  <a:pt x="2" y="5"/>
                </a:lnTo>
                <a:lnTo>
                  <a:pt x="0" y="4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532"/>
          <p:cNvSpPr>
            <a:spLocks/>
          </p:cNvSpPr>
          <p:nvPr/>
        </p:nvSpPr>
        <p:spPr bwMode="auto">
          <a:xfrm>
            <a:off x="2401674" y="5928631"/>
            <a:ext cx="9539" cy="12717"/>
          </a:xfrm>
          <a:custGeom>
            <a:avLst/>
            <a:gdLst>
              <a:gd name="T0" fmla="*/ 3 w 6"/>
              <a:gd name="T1" fmla="*/ 0 h 7"/>
              <a:gd name="T2" fmla="*/ 5 w 6"/>
              <a:gd name="T3" fmla="*/ 2 h 7"/>
              <a:gd name="T4" fmla="*/ 6 w 6"/>
              <a:gd name="T5" fmla="*/ 4 h 7"/>
              <a:gd name="T6" fmla="*/ 5 w 6"/>
              <a:gd name="T7" fmla="*/ 5 h 7"/>
              <a:gd name="T8" fmla="*/ 3 w 6"/>
              <a:gd name="T9" fmla="*/ 7 h 7"/>
              <a:gd name="T10" fmla="*/ 1 w 6"/>
              <a:gd name="T11" fmla="*/ 5 h 7"/>
              <a:gd name="T12" fmla="*/ 0 w 6"/>
              <a:gd name="T13" fmla="*/ 4 h 7"/>
              <a:gd name="T14" fmla="*/ 1 w 6"/>
              <a:gd name="T15" fmla="*/ 2 h 7"/>
              <a:gd name="T16" fmla="*/ 3 w 6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7">
                <a:moveTo>
                  <a:pt x="3" y="0"/>
                </a:moveTo>
                <a:lnTo>
                  <a:pt x="5" y="2"/>
                </a:lnTo>
                <a:lnTo>
                  <a:pt x="6" y="4"/>
                </a:lnTo>
                <a:lnTo>
                  <a:pt x="5" y="5"/>
                </a:lnTo>
                <a:lnTo>
                  <a:pt x="3" y="7"/>
                </a:lnTo>
                <a:lnTo>
                  <a:pt x="1" y="5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Freeform 533"/>
          <p:cNvSpPr>
            <a:spLocks noEditPoints="1"/>
          </p:cNvSpPr>
          <p:nvPr/>
        </p:nvSpPr>
        <p:spPr bwMode="auto">
          <a:xfrm>
            <a:off x="3062984" y="5836428"/>
            <a:ext cx="136715" cy="317939"/>
          </a:xfrm>
          <a:custGeom>
            <a:avLst/>
            <a:gdLst>
              <a:gd name="T0" fmla="*/ 50 w 86"/>
              <a:gd name="T1" fmla="*/ 91 h 199"/>
              <a:gd name="T2" fmla="*/ 45 w 86"/>
              <a:gd name="T3" fmla="*/ 91 h 199"/>
              <a:gd name="T4" fmla="*/ 40 w 86"/>
              <a:gd name="T5" fmla="*/ 94 h 199"/>
              <a:gd name="T6" fmla="*/ 35 w 86"/>
              <a:gd name="T7" fmla="*/ 98 h 199"/>
              <a:gd name="T8" fmla="*/ 33 w 86"/>
              <a:gd name="T9" fmla="*/ 103 h 199"/>
              <a:gd name="T10" fmla="*/ 33 w 86"/>
              <a:gd name="T11" fmla="*/ 108 h 199"/>
              <a:gd name="T12" fmla="*/ 33 w 86"/>
              <a:gd name="T13" fmla="*/ 113 h 199"/>
              <a:gd name="T14" fmla="*/ 35 w 86"/>
              <a:gd name="T15" fmla="*/ 118 h 199"/>
              <a:gd name="T16" fmla="*/ 40 w 86"/>
              <a:gd name="T17" fmla="*/ 122 h 199"/>
              <a:gd name="T18" fmla="*/ 45 w 86"/>
              <a:gd name="T19" fmla="*/ 125 h 199"/>
              <a:gd name="T20" fmla="*/ 50 w 86"/>
              <a:gd name="T21" fmla="*/ 125 h 199"/>
              <a:gd name="T22" fmla="*/ 55 w 86"/>
              <a:gd name="T23" fmla="*/ 125 h 199"/>
              <a:gd name="T24" fmla="*/ 61 w 86"/>
              <a:gd name="T25" fmla="*/ 122 h 199"/>
              <a:gd name="T26" fmla="*/ 64 w 86"/>
              <a:gd name="T27" fmla="*/ 118 h 199"/>
              <a:gd name="T28" fmla="*/ 68 w 86"/>
              <a:gd name="T29" fmla="*/ 113 h 199"/>
              <a:gd name="T30" fmla="*/ 68 w 86"/>
              <a:gd name="T31" fmla="*/ 108 h 199"/>
              <a:gd name="T32" fmla="*/ 68 w 86"/>
              <a:gd name="T33" fmla="*/ 103 h 199"/>
              <a:gd name="T34" fmla="*/ 64 w 86"/>
              <a:gd name="T35" fmla="*/ 98 h 199"/>
              <a:gd name="T36" fmla="*/ 61 w 86"/>
              <a:gd name="T37" fmla="*/ 94 h 199"/>
              <a:gd name="T38" fmla="*/ 55 w 86"/>
              <a:gd name="T39" fmla="*/ 91 h 199"/>
              <a:gd name="T40" fmla="*/ 50 w 86"/>
              <a:gd name="T41" fmla="*/ 91 h 199"/>
              <a:gd name="T42" fmla="*/ 43 w 86"/>
              <a:gd name="T43" fmla="*/ 0 h 199"/>
              <a:gd name="T44" fmla="*/ 61 w 86"/>
              <a:gd name="T45" fmla="*/ 3 h 199"/>
              <a:gd name="T46" fmla="*/ 73 w 86"/>
              <a:gd name="T47" fmla="*/ 12 h 199"/>
              <a:gd name="T48" fmla="*/ 83 w 86"/>
              <a:gd name="T49" fmla="*/ 26 h 199"/>
              <a:gd name="T50" fmla="*/ 86 w 86"/>
              <a:gd name="T51" fmla="*/ 41 h 199"/>
              <a:gd name="T52" fmla="*/ 86 w 86"/>
              <a:gd name="T53" fmla="*/ 199 h 199"/>
              <a:gd name="T54" fmla="*/ 0 w 86"/>
              <a:gd name="T55" fmla="*/ 199 h 199"/>
              <a:gd name="T56" fmla="*/ 0 w 86"/>
              <a:gd name="T57" fmla="*/ 41 h 199"/>
              <a:gd name="T58" fmla="*/ 4 w 86"/>
              <a:gd name="T59" fmla="*/ 27 h 199"/>
              <a:gd name="T60" fmla="*/ 11 w 86"/>
              <a:gd name="T61" fmla="*/ 15 h 199"/>
              <a:gd name="T62" fmla="*/ 23 w 86"/>
              <a:gd name="T63" fmla="*/ 5 h 199"/>
              <a:gd name="T64" fmla="*/ 28 w 86"/>
              <a:gd name="T65" fmla="*/ 1 h 199"/>
              <a:gd name="T66" fmla="*/ 37 w 86"/>
              <a:gd name="T67" fmla="*/ 0 h 199"/>
              <a:gd name="T68" fmla="*/ 43 w 86"/>
              <a:gd name="T69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99">
                <a:moveTo>
                  <a:pt x="50" y="91"/>
                </a:moveTo>
                <a:lnTo>
                  <a:pt x="45" y="91"/>
                </a:lnTo>
                <a:lnTo>
                  <a:pt x="40" y="94"/>
                </a:lnTo>
                <a:lnTo>
                  <a:pt x="35" y="98"/>
                </a:lnTo>
                <a:lnTo>
                  <a:pt x="33" y="103"/>
                </a:lnTo>
                <a:lnTo>
                  <a:pt x="33" y="108"/>
                </a:lnTo>
                <a:lnTo>
                  <a:pt x="33" y="113"/>
                </a:lnTo>
                <a:lnTo>
                  <a:pt x="35" y="118"/>
                </a:lnTo>
                <a:lnTo>
                  <a:pt x="40" y="122"/>
                </a:lnTo>
                <a:lnTo>
                  <a:pt x="45" y="125"/>
                </a:lnTo>
                <a:lnTo>
                  <a:pt x="50" y="125"/>
                </a:lnTo>
                <a:lnTo>
                  <a:pt x="55" y="125"/>
                </a:lnTo>
                <a:lnTo>
                  <a:pt x="61" y="122"/>
                </a:lnTo>
                <a:lnTo>
                  <a:pt x="64" y="118"/>
                </a:lnTo>
                <a:lnTo>
                  <a:pt x="68" y="113"/>
                </a:lnTo>
                <a:lnTo>
                  <a:pt x="68" y="108"/>
                </a:lnTo>
                <a:lnTo>
                  <a:pt x="68" y="103"/>
                </a:lnTo>
                <a:lnTo>
                  <a:pt x="64" y="98"/>
                </a:lnTo>
                <a:lnTo>
                  <a:pt x="61" y="94"/>
                </a:lnTo>
                <a:lnTo>
                  <a:pt x="55" y="91"/>
                </a:lnTo>
                <a:lnTo>
                  <a:pt x="50" y="91"/>
                </a:lnTo>
                <a:close/>
                <a:moveTo>
                  <a:pt x="43" y="0"/>
                </a:moveTo>
                <a:lnTo>
                  <a:pt x="61" y="3"/>
                </a:lnTo>
                <a:lnTo>
                  <a:pt x="73" y="12"/>
                </a:lnTo>
                <a:lnTo>
                  <a:pt x="83" y="26"/>
                </a:lnTo>
                <a:lnTo>
                  <a:pt x="86" y="41"/>
                </a:lnTo>
                <a:lnTo>
                  <a:pt x="86" y="199"/>
                </a:lnTo>
                <a:lnTo>
                  <a:pt x="0" y="199"/>
                </a:lnTo>
                <a:lnTo>
                  <a:pt x="0" y="41"/>
                </a:lnTo>
                <a:lnTo>
                  <a:pt x="4" y="27"/>
                </a:lnTo>
                <a:lnTo>
                  <a:pt x="11" y="15"/>
                </a:lnTo>
                <a:lnTo>
                  <a:pt x="23" y="5"/>
                </a:lnTo>
                <a:lnTo>
                  <a:pt x="28" y="1"/>
                </a:lnTo>
                <a:lnTo>
                  <a:pt x="37" y="0"/>
                </a:lnTo>
                <a:lnTo>
                  <a:pt x="4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534"/>
          <p:cNvSpPr>
            <a:spLocks noEditPoints="1"/>
          </p:cNvSpPr>
          <p:nvPr/>
        </p:nvSpPr>
        <p:spPr bwMode="auto">
          <a:xfrm>
            <a:off x="2805456" y="5667921"/>
            <a:ext cx="648594" cy="651772"/>
          </a:xfrm>
          <a:custGeom>
            <a:avLst/>
            <a:gdLst>
              <a:gd name="T0" fmla="*/ 106 w 409"/>
              <a:gd name="T1" fmla="*/ 79 h 409"/>
              <a:gd name="T2" fmla="*/ 106 w 409"/>
              <a:gd name="T3" fmla="*/ 137 h 409"/>
              <a:gd name="T4" fmla="*/ 112 w 409"/>
              <a:gd name="T5" fmla="*/ 139 h 409"/>
              <a:gd name="T6" fmla="*/ 124 w 409"/>
              <a:gd name="T7" fmla="*/ 151 h 409"/>
              <a:gd name="T8" fmla="*/ 134 w 409"/>
              <a:gd name="T9" fmla="*/ 180 h 409"/>
              <a:gd name="T10" fmla="*/ 134 w 409"/>
              <a:gd name="T11" fmla="*/ 229 h 409"/>
              <a:gd name="T12" fmla="*/ 125 w 409"/>
              <a:gd name="T13" fmla="*/ 258 h 409"/>
              <a:gd name="T14" fmla="*/ 113 w 409"/>
              <a:gd name="T15" fmla="*/ 270 h 409"/>
              <a:gd name="T16" fmla="*/ 106 w 409"/>
              <a:gd name="T17" fmla="*/ 271 h 409"/>
              <a:gd name="T18" fmla="*/ 106 w 409"/>
              <a:gd name="T19" fmla="*/ 332 h 409"/>
              <a:gd name="T20" fmla="*/ 302 w 409"/>
              <a:gd name="T21" fmla="*/ 344 h 409"/>
              <a:gd name="T22" fmla="*/ 302 w 409"/>
              <a:gd name="T23" fmla="*/ 332 h 409"/>
              <a:gd name="T24" fmla="*/ 301 w 409"/>
              <a:gd name="T25" fmla="*/ 271 h 409"/>
              <a:gd name="T26" fmla="*/ 292 w 409"/>
              <a:gd name="T27" fmla="*/ 266 h 409"/>
              <a:gd name="T28" fmla="*/ 278 w 409"/>
              <a:gd name="T29" fmla="*/ 247 h 409"/>
              <a:gd name="T30" fmla="*/ 271 w 409"/>
              <a:gd name="T31" fmla="*/ 204 h 409"/>
              <a:gd name="T32" fmla="*/ 278 w 409"/>
              <a:gd name="T33" fmla="*/ 163 h 409"/>
              <a:gd name="T34" fmla="*/ 290 w 409"/>
              <a:gd name="T35" fmla="*/ 144 h 409"/>
              <a:gd name="T36" fmla="*/ 301 w 409"/>
              <a:gd name="T37" fmla="*/ 139 h 409"/>
              <a:gd name="T38" fmla="*/ 302 w 409"/>
              <a:gd name="T39" fmla="*/ 79 h 409"/>
              <a:gd name="T40" fmla="*/ 302 w 409"/>
              <a:gd name="T41" fmla="*/ 65 h 409"/>
              <a:gd name="T42" fmla="*/ 204 w 409"/>
              <a:gd name="T43" fmla="*/ 0 h 409"/>
              <a:gd name="T44" fmla="*/ 284 w 409"/>
              <a:gd name="T45" fmla="*/ 15 h 409"/>
              <a:gd name="T46" fmla="*/ 349 w 409"/>
              <a:gd name="T47" fmla="*/ 60 h 409"/>
              <a:gd name="T48" fmla="*/ 394 w 409"/>
              <a:gd name="T49" fmla="*/ 125 h 409"/>
              <a:gd name="T50" fmla="*/ 409 w 409"/>
              <a:gd name="T51" fmla="*/ 204 h 409"/>
              <a:gd name="T52" fmla="*/ 394 w 409"/>
              <a:gd name="T53" fmla="*/ 284 h 409"/>
              <a:gd name="T54" fmla="*/ 349 w 409"/>
              <a:gd name="T55" fmla="*/ 349 h 409"/>
              <a:gd name="T56" fmla="*/ 284 w 409"/>
              <a:gd name="T57" fmla="*/ 394 h 409"/>
              <a:gd name="T58" fmla="*/ 204 w 409"/>
              <a:gd name="T59" fmla="*/ 409 h 409"/>
              <a:gd name="T60" fmla="*/ 125 w 409"/>
              <a:gd name="T61" fmla="*/ 394 h 409"/>
              <a:gd name="T62" fmla="*/ 60 w 409"/>
              <a:gd name="T63" fmla="*/ 349 h 409"/>
              <a:gd name="T64" fmla="*/ 15 w 409"/>
              <a:gd name="T65" fmla="*/ 284 h 409"/>
              <a:gd name="T66" fmla="*/ 0 w 409"/>
              <a:gd name="T67" fmla="*/ 204 h 409"/>
              <a:gd name="T68" fmla="*/ 15 w 409"/>
              <a:gd name="T69" fmla="*/ 125 h 409"/>
              <a:gd name="T70" fmla="*/ 60 w 409"/>
              <a:gd name="T71" fmla="*/ 60 h 409"/>
              <a:gd name="T72" fmla="*/ 125 w 409"/>
              <a:gd name="T73" fmla="*/ 15 h 409"/>
              <a:gd name="T74" fmla="*/ 204 w 409"/>
              <a:gd name="T7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9" h="409">
                <a:moveTo>
                  <a:pt x="106" y="65"/>
                </a:moveTo>
                <a:lnTo>
                  <a:pt x="106" y="79"/>
                </a:lnTo>
                <a:lnTo>
                  <a:pt x="106" y="79"/>
                </a:lnTo>
                <a:lnTo>
                  <a:pt x="106" y="137"/>
                </a:lnTo>
                <a:lnTo>
                  <a:pt x="108" y="139"/>
                </a:lnTo>
                <a:lnTo>
                  <a:pt x="112" y="139"/>
                </a:lnTo>
                <a:lnTo>
                  <a:pt x="117" y="143"/>
                </a:lnTo>
                <a:lnTo>
                  <a:pt x="124" y="151"/>
                </a:lnTo>
                <a:lnTo>
                  <a:pt x="131" y="161"/>
                </a:lnTo>
                <a:lnTo>
                  <a:pt x="134" y="180"/>
                </a:lnTo>
                <a:lnTo>
                  <a:pt x="137" y="204"/>
                </a:lnTo>
                <a:lnTo>
                  <a:pt x="134" y="229"/>
                </a:lnTo>
                <a:lnTo>
                  <a:pt x="131" y="246"/>
                </a:lnTo>
                <a:lnTo>
                  <a:pt x="125" y="258"/>
                </a:lnTo>
                <a:lnTo>
                  <a:pt x="119" y="265"/>
                </a:lnTo>
                <a:lnTo>
                  <a:pt x="113" y="270"/>
                </a:lnTo>
                <a:lnTo>
                  <a:pt x="108" y="271"/>
                </a:lnTo>
                <a:lnTo>
                  <a:pt x="106" y="271"/>
                </a:lnTo>
                <a:lnTo>
                  <a:pt x="106" y="332"/>
                </a:lnTo>
                <a:lnTo>
                  <a:pt x="106" y="332"/>
                </a:lnTo>
                <a:lnTo>
                  <a:pt x="106" y="344"/>
                </a:lnTo>
                <a:lnTo>
                  <a:pt x="302" y="344"/>
                </a:lnTo>
                <a:lnTo>
                  <a:pt x="302" y="332"/>
                </a:lnTo>
                <a:lnTo>
                  <a:pt x="302" y="332"/>
                </a:lnTo>
                <a:lnTo>
                  <a:pt x="302" y="271"/>
                </a:lnTo>
                <a:lnTo>
                  <a:pt x="301" y="271"/>
                </a:lnTo>
                <a:lnTo>
                  <a:pt x="297" y="270"/>
                </a:lnTo>
                <a:lnTo>
                  <a:pt x="292" y="266"/>
                </a:lnTo>
                <a:lnTo>
                  <a:pt x="285" y="259"/>
                </a:lnTo>
                <a:lnTo>
                  <a:pt x="278" y="247"/>
                </a:lnTo>
                <a:lnTo>
                  <a:pt x="275" y="230"/>
                </a:lnTo>
                <a:lnTo>
                  <a:pt x="271" y="204"/>
                </a:lnTo>
                <a:lnTo>
                  <a:pt x="273" y="180"/>
                </a:lnTo>
                <a:lnTo>
                  <a:pt x="278" y="163"/>
                </a:lnTo>
                <a:lnTo>
                  <a:pt x="284" y="151"/>
                </a:lnTo>
                <a:lnTo>
                  <a:pt x="290" y="144"/>
                </a:lnTo>
                <a:lnTo>
                  <a:pt x="296" y="141"/>
                </a:lnTo>
                <a:lnTo>
                  <a:pt x="301" y="139"/>
                </a:lnTo>
                <a:lnTo>
                  <a:pt x="302" y="137"/>
                </a:lnTo>
                <a:lnTo>
                  <a:pt x="302" y="79"/>
                </a:lnTo>
                <a:lnTo>
                  <a:pt x="302" y="79"/>
                </a:lnTo>
                <a:lnTo>
                  <a:pt x="302" y="65"/>
                </a:lnTo>
                <a:lnTo>
                  <a:pt x="106" y="65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5" y="91"/>
                </a:lnTo>
                <a:lnTo>
                  <a:pt x="394" y="125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4"/>
                </a:lnTo>
                <a:lnTo>
                  <a:pt x="375" y="320"/>
                </a:lnTo>
                <a:lnTo>
                  <a:pt x="349" y="349"/>
                </a:lnTo>
                <a:lnTo>
                  <a:pt x="318" y="375"/>
                </a:lnTo>
                <a:lnTo>
                  <a:pt x="284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4"/>
                </a:lnTo>
                <a:lnTo>
                  <a:pt x="3" y="246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89" y="34"/>
                </a:lnTo>
                <a:lnTo>
                  <a:pt x="125" y="15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535"/>
          <p:cNvSpPr>
            <a:spLocks noEditPoints="1"/>
          </p:cNvSpPr>
          <p:nvPr/>
        </p:nvSpPr>
        <p:spPr bwMode="auto">
          <a:xfrm>
            <a:off x="3549431" y="5683817"/>
            <a:ext cx="648594" cy="648593"/>
          </a:xfrm>
          <a:custGeom>
            <a:avLst/>
            <a:gdLst>
              <a:gd name="T0" fmla="*/ 74 w 410"/>
              <a:gd name="T1" fmla="*/ 330 h 409"/>
              <a:gd name="T2" fmla="*/ 81 w 410"/>
              <a:gd name="T3" fmla="*/ 343 h 409"/>
              <a:gd name="T4" fmla="*/ 325 w 410"/>
              <a:gd name="T5" fmla="*/ 342 h 409"/>
              <a:gd name="T6" fmla="*/ 325 w 410"/>
              <a:gd name="T7" fmla="*/ 326 h 409"/>
              <a:gd name="T8" fmla="*/ 239 w 410"/>
              <a:gd name="T9" fmla="*/ 149 h 409"/>
              <a:gd name="T10" fmla="*/ 224 w 410"/>
              <a:gd name="T11" fmla="*/ 161 h 409"/>
              <a:gd name="T12" fmla="*/ 207 w 410"/>
              <a:gd name="T13" fmla="*/ 154 h 409"/>
              <a:gd name="T14" fmla="*/ 196 w 410"/>
              <a:gd name="T15" fmla="*/ 159 h 409"/>
              <a:gd name="T16" fmla="*/ 177 w 410"/>
              <a:gd name="T17" fmla="*/ 158 h 409"/>
              <a:gd name="T18" fmla="*/ 167 w 410"/>
              <a:gd name="T19" fmla="*/ 158 h 409"/>
              <a:gd name="T20" fmla="*/ 148 w 410"/>
              <a:gd name="T21" fmla="*/ 159 h 409"/>
              <a:gd name="T22" fmla="*/ 138 w 410"/>
              <a:gd name="T23" fmla="*/ 154 h 409"/>
              <a:gd name="T24" fmla="*/ 121 w 410"/>
              <a:gd name="T25" fmla="*/ 161 h 409"/>
              <a:gd name="T26" fmla="*/ 105 w 410"/>
              <a:gd name="T27" fmla="*/ 149 h 409"/>
              <a:gd name="T28" fmla="*/ 95 w 410"/>
              <a:gd name="T29" fmla="*/ 159 h 409"/>
              <a:gd name="T30" fmla="*/ 83 w 410"/>
              <a:gd name="T31" fmla="*/ 316 h 409"/>
              <a:gd name="T32" fmla="*/ 310 w 410"/>
              <a:gd name="T33" fmla="*/ 156 h 409"/>
              <a:gd name="T34" fmla="*/ 306 w 410"/>
              <a:gd name="T35" fmla="*/ 149 h 409"/>
              <a:gd name="T36" fmla="*/ 296 w 410"/>
              <a:gd name="T37" fmla="*/ 159 h 409"/>
              <a:gd name="T38" fmla="*/ 277 w 410"/>
              <a:gd name="T39" fmla="*/ 158 h 409"/>
              <a:gd name="T40" fmla="*/ 269 w 410"/>
              <a:gd name="T41" fmla="*/ 158 h 409"/>
              <a:gd name="T42" fmla="*/ 248 w 410"/>
              <a:gd name="T43" fmla="*/ 159 h 409"/>
              <a:gd name="T44" fmla="*/ 291 w 410"/>
              <a:gd name="T45" fmla="*/ 49 h 409"/>
              <a:gd name="T46" fmla="*/ 110 w 410"/>
              <a:gd name="T47" fmla="*/ 51 h 409"/>
              <a:gd name="T48" fmla="*/ 80 w 410"/>
              <a:gd name="T49" fmla="*/ 77 h 409"/>
              <a:gd name="T50" fmla="*/ 73 w 410"/>
              <a:gd name="T51" fmla="*/ 116 h 409"/>
              <a:gd name="T52" fmla="*/ 74 w 410"/>
              <a:gd name="T53" fmla="*/ 142 h 409"/>
              <a:gd name="T54" fmla="*/ 90 w 410"/>
              <a:gd name="T55" fmla="*/ 147 h 409"/>
              <a:gd name="T56" fmla="*/ 105 w 410"/>
              <a:gd name="T57" fmla="*/ 137 h 409"/>
              <a:gd name="T58" fmla="*/ 114 w 410"/>
              <a:gd name="T59" fmla="*/ 146 h 409"/>
              <a:gd name="T60" fmla="*/ 135 w 410"/>
              <a:gd name="T61" fmla="*/ 144 h 409"/>
              <a:gd name="T62" fmla="*/ 143 w 410"/>
              <a:gd name="T63" fmla="*/ 144 h 409"/>
              <a:gd name="T64" fmla="*/ 164 w 410"/>
              <a:gd name="T65" fmla="*/ 146 h 409"/>
              <a:gd name="T66" fmla="*/ 174 w 410"/>
              <a:gd name="T67" fmla="*/ 140 h 409"/>
              <a:gd name="T68" fmla="*/ 191 w 410"/>
              <a:gd name="T69" fmla="*/ 147 h 409"/>
              <a:gd name="T70" fmla="*/ 205 w 410"/>
              <a:gd name="T71" fmla="*/ 135 h 409"/>
              <a:gd name="T72" fmla="*/ 220 w 410"/>
              <a:gd name="T73" fmla="*/ 147 h 409"/>
              <a:gd name="T74" fmla="*/ 238 w 410"/>
              <a:gd name="T75" fmla="*/ 140 h 409"/>
              <a:gd name="T76" fmla="*/ 248 w 410"/>
              <a:gd name="T77" fmla="*/ 146 h 409"/>
              <a:gd name="T78" fmla="*/ 269 w 410"/>
              <a:gd name="T79" fmla="*/ 144 h 409"/>
              <a:gd name="T80" fmla="*/ 277 w 410"/>
              <a:gd name="T81" fmla="*/ 144 h 409"/>
              <a:gd name="T82" fmla="*/ 296 w 410"/>
              <a:gd name="T83" fmla="*/ 146 h 409"/>
              <a:gd name="T84" fmla="*/ 306 w 410"/>
              <a:gd name="T85" fmla="*/ 137 h 409"/>
              <a:gd name="T86" fmla="*/ 310 w 410"/>
              <a:gd name="T87" fmla="*/ 144 h 409"/>
              <a:gd name="T88" fmla="*/ 325 w 410"/>
              <a:gd name="T89" fmla="*/ 147 h 409"/>
              <a:gd name="T90" fmla="*/ 339 w 410"/>
              <a:gd name="T91" fmla="*/ 135 h 409"/>
              <a:gd name="T92" fmla="*/ 339 w 410"/>
              <a:gd name="T93" fmla="*/ 104 h 409"/>
              <a:gd name="T94" fmla="*/ 310 w 410"/>
              <a:gd name="T95" fmla="*/ 55 h 409"/>
              <a:gd name="T96" fmla="*/ 291 w 410"/>
              <a:gd name="T97" fmla="*/ 49 h 409"/>
              <a:gd name="T98" fmla="*/ 246 w 410"/>
              <a:gd name="T99" fmla="*/ 3 h 409"/>
              <a:gd name="T100" fmla="*/ 375 w 410"/>
              <a:gd name="T101" fmla="*/ 89 h 409"/>
              <a:gd name="T102" fmla="*/ 406 w 410"/>
              <a:gd name="T103" fmla="*/ 245 h 409"/>
              <a:gd name="T104" fmla="*/ 320 w 410"/>
              <a:gd name="T105" fmla="*/ 372 h 409"/>
              <a:gd name="T106" fmla="*/ 164 w 410"/>
              <a:gd name="T107" fmla="*/ 403 h 409"/>
              <a:gd name="T108" fmla="*/ 37 w 410"/>
              <a:gd name="T109" fmla="*/ 317 h 409"/>
              <a:gd name="T110" fmla="*/ 6 w 410"/>
              <a:gd name="T111" fmla="*/ 163 h 409"/>
              <a:gd name="T112" fmla="*/ 92 w 410"/>
              <a:gd name="T113" fmla="*/ 3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10" h="409">
                <a:moveTo>
                  <a:pt x="85" y="324"/>
                </a:moveTo>
                <a:lnTo>
                  <a:pt x="81" y="324"/>
                </a:lnTo>
                <a:lnTo>
                  <a:pt x="78" y="326"/>
                </a:lnTo>
                <a:lnTo>
                  <a:pt x="74" y="330"/>
                </a:lnTo>
                <a:lnTo>
                  <a:pt x="74" y="333"/>
                </a:lnTo>
                <a:lnTo>
                  <a:pt x="74" y="338"/>
                </a:lnTo>
                <a:lnTo>
                  <a:pt x="78" y="342"/>
                </a:lnTo>
                <a:lnTo>
                  <a:pt x="81" y="343"/>
                </a:lnTo>
                <a:lnTo>
                  <a:pt x="85" y="343"/>
                </a:lnTo>
                <a:lnTo>
                  <a:pt x="318" y="343"/>
                </a:lnTo>
                <a:lnTo>
                  <a:pt x="322" y="343"/>
                </a:lnTo>
                <a:lnTo>
                  <a:pt x="325" y="342"/>
                </a:lnTo>
                <a:lnTo>
                  <a:pt x="327" y="338"/>
                </a:lnTo>
                <a:lnTo>
                  <a:pt x="329" y="333"/>
                </a:lnTo>
                <a:lnTo>
                  <a:pt x="327" y="330"/>
                </a:lnTo>
                <a:lnTo>
                  <a:pt x="325" y="326"/>
                </a:lnTo>
                <a:lnTo>
                  <a:pt x="322" y="324"/>
                </a:lnTo>
                <a:lnTo>
                  <a:pt x="318" y="324"/>
                </a:lnTo>
                <a:lnTo>
                  <a:pt x="85" y="324"/>
                </a:lnTo>
                <a:close/>
                <a:moveTo>
                  <a:pt x="239" y="149"/>
                </a:moveTo>
                <a:lnTo>
                  <a:pt x="238" y="152"/>
                </a:lnTo>
                <a:lnTo>
                  <a:pt x="234" y="158"/>
                </a:lnTo>
                <a:lnTo>
                  <a:pt x="231" y="159"/>
                </a:lnTo>
                <a:lnTo>
                  <a:pt x="224" y="161"/>
                </a:lnTo>
                <a:lnTo>
                  <a:pt x="220" y="161"/>
                </a:lnTo>
                <a:lnTo>
                  <a:pt x="215" y="159"/>
                </a:lnTo>
                <a:lnTo>
                  <a:pt x="210" y="158"/>
                </a:lnTo>
                <a:lnTo>
                  <a:pt x="207" y="154"/>
                </a:lnTo>
                <a:lnTo>
                  <a:pt x="205" y="149"/>
                </a:lnTo>
                <a:lnTo>
                  <a:pt x="205" y="154"/>
                </a:lnTo>
                <a:lnTo>
                  <a:pt x="202" y="158"/>
                </a:lnTo>
                <a:lnTo>
                  <a:pt x="196" y="159"/>
                </a:lnTo>
                <a:lnTo>
                  <a:pt x="191" y="161"/>
                </a:lnTo>
                <a:lnTo>
                  <a:pt x="188" y="161"/>
                </a:lnTo>
                <a:lnTo>
                  <a:pt x="181" y="159"/>
                </a:lnTo>
                <a:lnTo>
                  <a:pt x="177" y="158"/>
                </a:lnTo>
                <a:lnTo>
                  <a:pt x="174" y="154"/>
                </a:lnTo>
                <a:lnTo>
                  <a:pt x="172" y="149"/>
                </a:lnTo>
                <a:lnTo>
                  <a:pt x="171" y="154"/>
                </a:lnTo>
                <a:lnTo>
                  <a:pt x="167" y="158"/>
                </a:lnTo>
                <a:lnTo>
                  <a:pt x="164" y="159"/>
                </a:lnTo>
                <a:lnTo>
                  <a:pt x="157" y="161"/>
                </a:lnTo>
                <a:lnTo>
                  <a:pt x="153" y="161"/>
                </a:lnTo>
                <a:lnTo>
                  <a:pt x="148" y="159"/>
                </a:lnTo>
                <a:lnTo>
                  <a:pt x="143" y="158"/>
                </a:lnTo>
                <a:lnTo>
                  <a:pt x="140" y="154"/>
                </a:lnTo>
                <a:lnTo>
                  <a:pt x="138" y="149"/>
                </a:lnTo>
                <a:lnTo>
                  <a:pt x="138" y="154"/>
                </a:lnTo>
                <a:lnTo>
                  <a:pt x="135" y="158"/>
                </a:lnTo>
                <a:lnTo>
                  <a:pt x="129" y="159"/>
                </a:lnTo>
                <a:lnTo>
                  <a:pt x="124" y="161"/>
                </a:lnTo>
                <a:lnTo>
                  <a:pt x="121" y="161"/>
                </a:lnTo>
                <a:lnTo>
                  <a:pt x="114" y="159"/>
                </a:lnTo>
                <a:lnTo>
                  <a:pt x="110" y="158"/>
                </a:lnTo>
                <a:lnTo>
                  <a:pt x="107" y="154"/>
                </a:lnTo>
                <a:lnTo>
                  <a:pt x="105" y="149"/>
                </a:lnTo>
                <a:lnTo>
                  <a:pt x="105" y="151"/>
                </a:lnTo>
                <a:lnTo>
                  <a:pt x="104" y="154"/>
                </a:lnTo>
                <a:lnTo>
                  <a:pt x="100" y="158"/>
                </a:lnTo>
                <a:lnTo>
                  <a:pt x="95" y="159"/>
                </a:lnTo>
                <a:lnTo>
                  <a:pt x="90" y="161"/>
                </a:lnTo>
                <a:lnTo>
                  <a:pt x="86" y="161"/>
                </a:lnTo>
                <a:lnTo>
                  <a:pt x="83" y="159"/>
                </a:lnTo>
                <a:lnTo>
                  <a:pt x="83" y="316"/>
                </a:lnTo>
                <a:lnTo>
                  <a:pt x="320" y="316"/>
                </a:lnTo>
                <a:lnTo>
                  <a:pt x="320" y="161"/>
                </a:lnTo>
                <a:lnTo>
                  <a:pt x="315" y="159"/>
                </a:lnTo>
                <a:lnTo>
                  <a:pt x="310" y="156"/>
                </a:lnTo>
                <a:lnTo>
                  <a:pt x="308" y="152"/>
                </a:lnTo>
                <a:lnTo>
                  <a:pt x="306" y="149"/>
                </a:lnTo>
                <a:lnTo>
                  <a:pt x="306" y="149"/>
                </a:lnTo>
                <a:lnTo>
                  <a:pt x="306" y="149"/>
                </a:lnTo>
                <a:lnTo>
                  <a:pt x="306" y="149"/>
                </a:lnTo>
                <a:lnTo>
                  <a:pt x="305" y="154"/>
                </a:lnTo>
                <a:lnTo>
                  <a:pt x="301" y="158"/>
                </a:lnTo>
                <a:lnTo>
                  <a:pt x="296" y="159"/>
                </a:lnTo>
                <a:lnTo>
                  <a:pt x="291" y="161"/>
                </a:lnTo>
                <a:lnTo>
                  <a:pt x="287" y="161"/>
                </a:lnTo>
                <a:lnTo>
                  <a:pt x="282" y="159"/>
                </a:lnTo>
                <a:lnTo>
                  <a:pt x="277" y="158"/>
                </a:lnTo>
                <a:lnTo>
                  <a:pt x="274" y="154"/>
                </a:lnTo>
                <a:lnTo>
                  <a:pt x="272" y="149"/>
                </a:lnTo>
                <a:lnTo>
                  <a:pt x="272" y="154"/>
                </a:lnTo>
                <a:lnTo>
                  <a:pt x="269" y="158"/>
                </a:lnTo>
                <a:lnTo>
                  <a:pt x="263" y="159"/>
                </a:lnTo>
                <a:lnTo>
                  <a:pt x="258" y="161"/>
                </a:lnTo>
                <a:lnTo>
                  <a:pt x="255" y="161"/>
                </a:lnTo>
                <a:lnTo>
                  <a:pt x="248" y="159"/>
                </a:lnTo>
                <a:lnTo>
                  <a:pt x="243" y="158"/>
                </a:lnTo>
                <a:lnTo>
                  <a:pt x="241" y="152"/>
                </a:lnTo>
                <a:lnTo>
                  <a:pt x="239" y="149"/>
                </a:lnTo>
                <a:close/>
                <a:moveTo>
                  <a:pt x="291" y="49"/>
                </a:moveTo>
                <a:lnTo>
                  <a:pt x="272" y="49"/>
                </a:lnTo>
                <a:lnTo>
                  <a:pt x="117" y="49"/>
                </a:lnTo>
                <a:lnTo>
                  <a:pt x="117" y="51"/>
                </a:lnTo>
                <a:lnTo>
                  <a:pt x="110" y="51"/>
                </a:lnTo>
                <a:lnTo>
                  <a:pt x="105" y="53"/>
                </a:lnTo>
                <a:lnTo>
                  <a:pt x="102" y="55"/>
                </a:lnTo>
                <a:lnTo>
                  <a:pt x="88" y="63"/>
                </a:lnTo>
                <a:lnTo>
                  <a:pt x="80" y="77"/>
                </a:lnTo>
                <a:lnTo>
                  <a:pt x="74" y="91"/>
                </a:lnTo>
                <a:lnTo>
                  <a:pt x="73" y="104"/>
                </a:lnTo>
                <a:lnTo>
                  <a:pt x="73" y="113"/>
                </a:lnTo>
                <a:lnTo>
                  <a:pt x="73" y="116"/>
                </a:lnTo>
                <a:lnTo>
                  <a:pt x="71" y="116"/>
                </a:lnTo>
                <a:lnTo>
                  <a:pt x="71" y="135"/>
                </a:lnTo>
                <a:lnTo>
                  <a:pt x="73" y="139"/>
                </a:lnTo>
                <a:lnTo>
                  <a:pt x="74" y="142"/>
                </a:lnTo>
                <a:lnTo>
                  <a:pt x="78" y="146"/>
                </a:lnTo>
                <a:lnTo>
                  <a:pt x="83" y="147"/>
                </a:lnTo>
                <a:lnTo>
                  <a:pt x="86" y="147"/>
                </a:lnTo>
                <a:lnTo>
                  <a:pt x="90" y="147"/>
                </a:lnTo>
                <a:lnTo>
                  <a:pt x="95" y="146"/>
                </a:lnTo>
                <a:lnTo>
                  <a:pt x="100" y="144"/>
                </a:lnTo>
                <a:lnTo>
                  <a:pt x="104" y="140"/>
                </a:lnTo>
                <a:lnTo>
                  <a:pt x="105" y="137"/>
                </a:lnTo>
                <a:lnTo>
                  <a:pt x="105" y="135"/>
                </a:lnTo>
                <a:lnTo>
                  <a:pt x="107" y="140"/>
                </a:lnTo>
                <a:lnTo>
                  <a:pt x="110" y="144"/>
                </a:lnTo>
                <a:lnTo>
                  <a:pt x="114" y="146"/>
                </a:lnTo>
                <a:lnTo>
                  <a:pt x="121" y="147"/>
                </a:lnTo>
                <a:lnTo>
                  <a:pt x="124" y="147"/>
                </a:lnTo>
                <a:lnTo>
                  <a:pt x="129" y="146"/>
                </a:lnTo>
                <a:lnTo>
                  <a:pt x="135" y="144"/>
                </a:lnTo>
                <a:lnTo>
                  <a:pt x="138" y="140"/>
                </a:lnTo>
                <a:lnTo>
                  <a:pt x="138" y="135"/>
                </a:lnTo>
                <a:lnTo>
                  <a:pt x="140" y="140"/>
                </a:lnTo>
                <a:lnTo>
                  <a:pt x="143" y="144"/>
                </a:lnTo>
                <a:lnTo>
                  <a:pt x="148" y="146"/>
                </a:lnTo>
                <a:lnTo>
                  <a:pt x="153" y="147"/>
                </a:lnTo>
                <a:lnTo>
                  <a:pt x="157" y="147"/>
                </a:lnTo>
                <a:lnTo>
                  <a:pt x="164" y="146"/>
                </a:lnTo>
                <a:lnTo>
                  <a:pt x="167" y="144"/>
                </a:lnTo>
                <a:lnTo>
                  <a:pt x="171" y="140"/>
                </a:lnTo>
                <a:lnTo>
                  <a:pt x="172" y="135"/>
                </a:lnTo>
                <a:lnTo>
                  <a:pt x="174" y="140"/>
                </a:lnTo>
                <a:lnTo>
                  <a:pt x="177" y="144"/>
                </a:lnTo>
                <a:lnTo>
                  <a:pt x="181" y="146"/>
                </a:lnTo>
                <a:lnTo>
                  <a:pt x="188" y="147"/>
                </a:lnTo>
                <a:lnTo>
                  <a:pt x="191" y="147"/>
                </a:lnTo>
                <a:lnTo>
                  <a:pt x="196" y="146"/>
                </a:lnTo>
                <a:lnTo>
                  <a:pt x="202" y="144"/>
                </a:lnTo>
                <a:lnTo>
                  <a:pt x="205" y="140"/>
                </a:lnTo>
                <a:lnTo>
                  <a:pt x="205" y="135"/>
                </a:lnTo>
                <a:lnTo>
                  <a:pt x="207" y="140"/>
                </a:lnTo>
                <a:lnTo>
                  <a:pt x="210" y="144"/>
                </a:lnTo>
                <a:lnTo>
                  <a:pt x="215" y="146"/>
                </a:lnTo>
                <a:lnTo>
                  <a:pt x="220" y="147"/>
                </a:lnTo>
                <a:lnTo>
                  <a:pt x="224" y="147"/>
                </a:lnTo>
                <a:lnTo>
                  <a:pt x="231" y="146"/>
                </a:lnTo>
                <a:lnTo>
                  <a:pt x="234" y="144"/>
                </a:lnTo>
                <a:lnTo>
                  <a:pt x="238" y="140"/>
                </a:lnTo>
                <a:lnTo>
                  <a:pt x="239" y="135"/>
                </a:lnTo>
                <a:lnTo>
                  <a:pt x="241" y="140"/>
                </a:lnTo>
                <a:lnTo>
                  <a:pt x="243" y="144"/>
                </a:lnTo>
                <a:lnTo>
                  <a:pt x="248" y="146"/>
                </a:lnTo>
                <a:lnTo>
                  <a:pt x="255" y="147"/>
                </a:lnTo>
                <a:lnTo>
                  <a:pt x="258" y="147"/>
                </a:lnTo>
                <a:lnTo>
                  <a:pt x="263" y="146"/>
                </a:lnTo>
                <a:lnTo>
                  <a:pt x="269" y="144"/>
                </a:lnTo>
                <a:lnTo>
                  <a:pt x="272" y="140"/>
                </a:lnTo>
                <a:lnTo>
                  <a:pt x="272" y="135"/>
                </a:lnTo>
                <a:lnTo>
                  <a:pt x="274" y="140"/>
                </a:lnTo>
                <a:lnTo>
                  <a:pt x="277" y="144"/>
                </a:lnTo>
                <a:lnTo>
                  <a:pt x="282" y="146"/>
                </a:lnTo>
                <a:lnTo>
                  <a:pt x="287" y="147"/>
                </a:lnTo>
                <a:lnTo>
                  <a:pt x="291" y="147"/>
                </a:lnTo>
                <a:lnTo>
                  <a:pt x="296" y="146"/>
                </a:lnTo>
                <a:lnTo>
                  <a:pt x="301" y="144"/>
                </a:lnTo>
                <a:lnTo>
                  <a:pt x="305" y="140"/>
                </a:lnTo>
                <a:lnTo>
                  <a:pt x="306" y="137"/>
                </a:lnTo>
                <a:lnTo>
                  <a:pt x="306" y="137"/>
                </a:lnTo>
                <a:lnTo>
                  <a:pt x="306" y="135"/>
                </a:lnTo>
                <a:lnTo>
                  <a:pt x="306" y="135"/>
                </a:lnTo>
                <a:lnTo>
                  <a:pt x="308" y="140"/>
                </a:lnTo>
                <a:lnTo>
                  <a:pt x="310" y="144"/>
                </a:lnTo>
                <a:lnTo>
                  <a:pt x="315" y="146"/>
                </a:lnTo>
                <a:lnTo>
                  <a:pt x="320" y="147"/>
                </a:lnTo>
                <a:lnTo>
                  <a:pt x="322" y="147"/>
                </a:lnTo>
                <a:lnTo>
                  <a:pt x="325" y="147"/>
                </a:lnTo>
                <a:lnTo>
                  <a:pt x="330" y="146"/>
                </a:lnTo>
                <a:lnTo>
                  <a:pt x="336" y="144"/>
                </a:lnTo>
                <a:lnTo>
                  <a:pt x="339" y="140"/>
                </a:lnTo>
                <a:lnTo>
                  <a:pt x="339" y="135"/>
                </a:lnTo>
                <a:lnTo>
                  <a:pt x="339" y="116"/>
                </a:lnTo>
                <a:lnTo>
                  <a:pt x="339" y="116"/>
                </a:lnTo>
                <a:lnTo>
                  <a:pt x="339" y="113"/>
                </a:lnTo>
                <a:lnTo>
                  <a:pt x="339" y="104"/>
                </a:lnTo>
                <a:lnTo>
                  <a:pt x="336" y="91"/>
                </a:lnTo>
                <a:lnTo>
                  <a:pt x="330" y="77"/>
                </a:lnTo>
                <a:lnTo>
                  <a:pt x="322" y="63"/>
                </a:lnTo>
                <a:lnTo>
                  <a:pt x="310" y="55"/>
                </a:lnTo>
                <a:lnTo>
                  <a:pt x="310" y="55"/>
                </a:lnTo>
                <a:lnTo>
                  <a:pt x="306" y="53"/>
                </a:lnTo>
                <a:lnTo>
                  <a:pt x="300" y="51"/>
                </a:lnTo>
                <a:lnTo>
                  <a:pt x="291" y="49"/>
                </a:lnTo>
                <a:lnTo>
                  <a:pt x="291" y="49"/>
                </a:lnTo>
                <a:lnTo>
                  <a:pt x="291" y="49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6" y="15"/>
                </a:lnTo>
                <a:lnTo>
                  <a:pt x="320" y="34"/>
                </a:lnTo>
                <a:lnTo>
                  <a:pt x="351" y="60"/>
                </a:lnTo>
                <a:lnTo>
                  <a:pt x="375" y="89"/>
                </a:lnTo>
                <a:lnTo>
                  <a:pt x="394" y="123"/>
                </a:lnTo>
                <a:lnTo>
                  <a:pt x="406" y="163"/>
                </a:lnTo>
                <a:lnTo>
                  <a:pt x="410" y="204"/>
                </a:lnTo>
                <a:lnTo>
                  <a:pt x="406" y="245"/>
                </a:lnTo>
                <a:lnTo>
                  <a:pt x="394" y="283"/>
                </a:lnTo>
                <a:lnTo>
                  <a:pt x="375" y="317"/>
                </a:lnTo>
                <a:lnTo>
                  <a:pt x="351" y="348"/>
                </a:lnTo>
                <a:lnTo>
                  <a:pt x="320" y="372"/>
                </a:lnTo>
                <a:lnTo>
                  <a:pt x="286" y="391"/>
                </a:lnTo>
                <a:lnTo>
                  <a:pt x="246" y="403"/>
                </a:lnTo>
                <a:lnTo>
                  <a:pt x="205" y="409"/>
                </a:lnTo>
                <a:lnTo>
                  <a:pt x="164" y="403"/>
                </a:lnTo>
                <a:lnTo>
                  <a:pt x="126" y="391"/>
                </a:lnTo>
                <a:lnTo>
                  <a:pt x="92" y="372"/>
                </a:lnTo>
                <a:lnTo>
                  <a:pt x="61" y="348"/>
                </a:lnTo>
                <a:lnTo>
                  <a:pt x="37" y="317"/>
                </a:lnTo>
                <a:lnTo>
                  <a:pt x="18" y="283"/>
                </a:lnTo>
                <a:lnTo>
                  <a:pt x="6" y="245"/>
                </a:lnTo>
                <a:lnTo>
                  <a:pt x="0" y="204"/>
                </a:lnTo>
                <a:lnTo>
                  <a:pt x="6" y="163"/>
                </a:lnTo>
                <a:lnTo>
                  <a:pt x="18" y="123"/>
                </a:lnTo>
                <a:lnTo>
                  <a:pt x="37" y="89"/>
                </a:lnTo>
                <a:lnTo>
                  <a:pt x="61" y="60"/>
                </a:lnTo>
                <a:lnTo>
                  <a:pt x="92" y="34"/>
                </a:lnTo>
                <a:lnTo>
                  <a:pt x="126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Rectangle 536"/>
          <p:cNvSpPr>
            <a:spLocks noChangeArrowheads="1"/>
          </p:cNvSpPr>
          <p:nvPr/>
        </p:nvSpPr>
        <p:spPr bwMode="auto">
          <a:xfrm>
            <a:off x="3724296" y="5950885"/>
            <a:ext cx="286144" cy="197121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Rectangle 537"/>
          <p:cNvSpPr>
            <a:spLocks noChangeArrowheads="1"/>
          </p:cNvSpPr>
          <p:nvPr/>
        </p:nvSpPr>
        <p:spPr bwMode="auto">
          <a:xfrm>
            <a:off x="4535040" y="5938168"/>
            <a:ext cx="34974" cy="953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Rectangle 538"/>
          <p:cNvSpPr>
            <a:spLocks noChangeArrowheads="1"/>
          </p:cNvSpPr>
          <p:nvPr/>
        </p:nvSpPr>
        <p:spPr bwMode="auto">
          <a:xfrm>
            <a:off x="4487348" y="5938168"/>
            <a:ext cx="38153" cy="953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Freeform 539"/>
          <p:cNvSpPr>
            <a:spLocks noEditPoints="1"/>
          </p:cNvSpPr>
          <p:nvPr/>
        </p:nvSpPr>
        <p:spPr bwMode="auto">
          <a:xfrm>
            <a:off x="4309303" y="5680640"/>
            <a:ext cx="648594" cy="648593"/>
          </a:xfrm>
          <a:custGeom>
            <a:avLst/>
            <a:gdLst>
              <a:gd name="T0" fmla="*/ 78 w 409"/>
              <a:gd name="T1" fmla="*/ 129 h 409"/>
              <a:gd name="T2" fmla="*/ 78 w 409"/>
              <a:gd name="T3" fmla="*/ 337 h 409"/>
              <a:gd name="T4" fmla="*/ 334 w 409"/>
              <a:gd name="T5" fmla="*/ 337 h 409"/>
              <a:gd name="T6" fmla="*/ 334 w 409"/>
              <a:gd name="T7" fmla="*/ 129 h 409"/>
              <a:gd name="T8" fmla="*/ 224 w 409"/>
              <a:gd name="T9" fmla="*/ 129 h 409"/>
              <a:gd name="T10" fmla="*/ 224 w 409"/>
              <a:gd name="T11" fmla="*/ 215 h 409"/>
              <a:gd name="T12" fmla="*/ 188 w 409"/>
              <a:gd name="T13" fmla="*/ 215 h 409"/>
              <a:gd name="T14" fmla="*/ 188 w 409"/>
              <a:gd name="T15" fmla="*/ 129 h 409"/>
              <a:gd name="T16" fmla="*/ 78 w 409"/>
              <a:gd name="T17" fmla="*/ 129 h 409"/>
              <a:gd name="T18" fmla="*/ 95 w 409"/>
              <a:gd name="T19" fmla="*/ 70 h 409"/>
              <a:gd name="T20" fmla="*/ 93 w 409"/>
              <a:gd name="T21" fmla="*/ 70 h 409"/>
              <a:gd name="T22" fmla="*/ 93 w 409"/>
              <a:gd name="T23" fmla="*/ 70 h 409"/>
              <a:gd name="T24" fmla="*/ 78 w 409"/>
              <a:gd name="T25" fmla="*/ 125 h 409"/>
              <a:gd name="T26" fmla="*/ 188 w 409"/>
              <a:gd name="T27" fmla="*/ 125 h 409"/>
              <a:gd name="T28" fmla="*/ 193 w 409"/>
              <a:gd name="T29" fmla="*/ 75 h 409"/>
              <a:gd name="T30" fmla="*/ 219 w 409"/>
              <a:gd name="T31" fmla="*/ 75 h 409"/>
              <a:gd name="T32" fmla="*/ 222 w 409"/>
              <a:gd name="T33" fmla="*/ 125 h 409"/>
              <a:gd name="T34" fmla="*/ 334 w 409"/>
              <a:gd name="T35" fmla="*/ 125 h 409"/>
              <a:gd name="T36" fmla="*/ 317 w 409"/>
              <a:gd name="T37" fmla="*/ 70 h 409"/>
              <a:gd name="T38" fmla="*/ 317 w 409"/>
              <a:gd name="T39" fmla="*/ 70 h 409"/>
              <a:gd name="T40" fmla="*/ 317 w 409"/>
              <a:gd name="T41" fmla="*/ 70 h 409"/>
              <a:gd name="T42" fmla="*/ 205 w 409"/>
              <a:gd name="T43" fmla="*/ 70 h 409"/>
              <a:gd name="T44" fmla="*/ 95 w 409"/>
              <a:gd name="T45" fmla="*/ 70 h 409"/>
              <a:gd name="T46" fmla="*/ 205 w 409"/>
              <a:gd name="T47" fmla="*/ 0 h 409"/>
              <a:gd name="T48" fmla="*/ 246 w 409"/>
              <a:gd name="T49" fmla="*/ 3 h 409"/>
              <a:gd name="T50" fmla="*/ 284 w 409"/>
              <a:gd name="T51" fmla="*/ 15 h 409"/>
              <a:gd name="T52" fmla="*/ 320 w 409"/>
              <a:gd name="T53" fmla="*/ 34 h 409"/>
              <a:gd name="T54" fmla="*/ 349 w 409"/>
              <a:gd name="T55" fmla="*/ 60 h 409"/>
              <a:gd name="T56" fmla="*/ 375 w 409"/>
              <a:gd name="T57" fmla="*/ 89 h 409"/>
              <a:gd name="T58" fmla="*/ 394 w 409"/>
              <a:gd name="T59" fmla="*/ 124 h 409"/>
              <a:gd name="T60" fmla="*/ 406 w 409"/>
              <a:gd name="T61" fmla="*/ 163 h 409"/>
              <a:gd name="T62" fmla="*/ 409 w 409"/>
              <a:gd name="T63" fmla="*/ 204 h 409"/>
              <a:gd name="T64" fmla="*/ 406 w 409"/>
              <a:gd name="T65" fmla="*/ 246 h 409"/>
              <a:gd name="T66" fmla="*/ 394 w 409"/>
              <a:gd name="T67" fmla="*/ 283 h 409"/>
              <a:gd name="T68" fmla="*/ 375 w 409"/>
              <a:gd name="T69" fmla="*/ 318 h 409"/>
              <a:gd name="T70" fmla="*/ 349 w 409"/>
              <a:gd name="T71" fmla="*/ 349 h 409"/>
              <a:gd name="T72" fmla="*/ 320 w 409"/>
              <a:gd name="T73" fmla="*/ 373 h 409"/>
              <a:gd name="T74" fmla="*/ 284 w 409"/>
              <a:gd name="T75" fmla="*/ 392 h 409"/>
              <a:gd name="T76" fmla="*/ 246 w 409"/>
              <a:gd name="T77" fmla="*/ 404 h 409"/>
              <a:gd name="T78" fmla="*/ 205 w 409"/>
              <a:gd name="T79" fmla="*/ 409 h 409"/>
              <a:gd name="T80" fmla="*/ 164 w 409"/>
              <a:gd name="T81" fmla="*/ 404 h 409"/>
              <a:gd name="T82" fmla="*/ 126 w 409"/>
              <a:gd name="T83" fmla="*/ 392 h 409"/>
              <a:gd name="T84" fmla="*/ 91 w 409"/>
              <a:gd name="T85" fmla="*/ 373 h 409"/>
              <a:gd name="T86" fmla="*/ 60 w 409"/>
              <a:gd name="T87" fmla="*/ 349 h 409"/>
              <a:gd name="T88" fmla="*/ 36 w 409"/>
              <a:gd name="T89" fmla="*/ 318 h 409"/>
              <a:gd name="T90" fmla="*/ 17 w 409"/>
              <a:gd name="T91" fmla="*/ 283 h 409"/>
              <a:gd name="T92" fmla="*/ 5 w 409"/>
              <a:gd name="T93" fmla="*/ 246 h 409"/>
              <a:gd name="T94" fmla="*/ 0 w 409"/>
              <a:gd name="T95" fmla="*/ 204 h 409"/>
              <a:gd name="T96" fmla="*/ 5 w 409"/>
              <a:gd name="T97" fmla="*/ 163 h 409"/>
              <a:gd name="T98" fmla="*/ 17 w 409"/>
              <a:gd name="T99" fmla="*/ 124 h 409"/>
              <a:gd name="T100" fmla="*/ 36 w 409"/>
              <a:gd name="T101" fmla="*/ 89 h 409"/>
              <a:gd name="T102" fmla="*/ 60 w 409"/>
              <a:gd name="T103" fmla="*/ 60 h 409"/>
              <a:gd name="T104" fmla="*/ 91 w 409"/>
              <a:gd name="T105" fmla="*/ 34 h 409"/>
              <a:gd name="T106" fmla="*/ 126 w 409"/>
              <a:gd name="T107" fmla="*/ 15 h 409"/>
              <a:gd name="T108" fmla="*/ 164 w 409"/>
              <a:gd name="T109" fmla="*/ 3 h 409"/>
              <a:gd name="T110" fmla="*/ 205 w 409"/>
              <a:gd name="T111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409">
                <a:moveTo>
                  <a:pt x="78" y="129"/>
                </a:moveTo>
                <a:lnTo>
                  <a:pt x="78" y="337"/>
                </a:lnTo>
                <a:lnTo>
                  <a:pt x="334" y="337"/>
                </a:lnTo>
                <a:lnTo>
                  <a:pt x="334" y="129"/>
                </a:lnTo>
                <a:lnTo>
                  <a:pt x="224" y="129"/>
                </a:lnTo>
                <a:lnTo>
                  <a:pt x="224" y="215"/>
                </a:lnTo>
                <a:lnTo>
                  <a:pt x="188" y="215"/>
                </a:lnTo>
                <a:lnTo>
                  <a:pt x="188" y="129"/>
                </a:lnTo>
                <a:lnTo>
                  <a:pt x="78" y="129"/>
                </a:lnTo>
                <a:close/>
                <a:moveTo>
                  <a:pt x="95" y="70"/>
                </a:moveTo>
                <a:lnTo>
                  <a:pt x="93" y="70"/>
                </a:lnTo>
                <a:lnTo>
                  <a:pt x="93" y="70"/>
                </a:lnTo>
                <a:lnTo>
                  <a:pt x="78" y="125"/>
                </a:lnTo>
                <a:lnTo>
                  <a:pt x="188" y="125"/>
                </a:lnTo>
                <a:lnTo>
                  <a:pt x="193" y="75"/>
                </a:lnTo>
                <a:lnTo>
                  <a:pt x="219" y="75"/>
                </a:lnTo>
                <a:lnTo>
                  <a:pt x="222" y="125"/>
                </a:lnTo>
                <a:lnTo>
                  <a:pt x="334" y="125"/>
                </a:lnTo>
                <a:lnTo>
                  <a:pt x="317" y="70"/>
                </a:lnTo>
                <a:lnTo>
                  <a:pt x="317" y="70"/>
                </a:lnTo>
                <a:lnTo>
                  <a:pt x="317" y="70"/>
                </a:lnTo>
                <a:lnTo>
                  <a:pt x="205" y="70"/>
                </a:lnTo>
                <a:lnTo>
                  <a:pt x="95" y="70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20" y="34"/>
                </a:lnTo>
                <a:lnTo>
                  <a:pt x="349" y="60"/>
                </a:lnTo>
                <a:lnTo>
                  <a:pt x="375" y="89"/>
                </a:lnTo>
                <a:lnTo>
                  <a:pt x="394" y="124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3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6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3"/>
                </a:lnTo>
                <a:lnTo>
                  <a:pt x="5" y="246"/>
                </a:lnTo>
                <a:lnTo>
                  <a:pt x="0" y="204"/>
                </a:lnTo>
                <a:lnTo>
                  <a:pt x="5" y="163"/>
                </a:lnTo>
                <a:lnTo>
                  <a:pt x="17" y="124"/>
                </a:lnTo>
                <a:lnTo>
                  <a:pt x="36" y="89"/>
                </a:lnTo>
                <a:lnTo>
                  <a:pt x="60" y="60"/>
                </a:lnTo>
                <a:lnTo>
                  <a:pt x="91" y="34"/>
                </a:lnTo>
                <a:lnTo>
                  <a:pt x="126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Rectangle 540"/>
          <p:cNvSpPr>
            <a:spLocks noChangeArrowheads="1"/>
          </p:cNvSpPr>
          <p:nvPr/>
        </p:nvSpPr>
        <p:spPr bwMode="auto">
          <a:xfrm>
            <a:off x="4522322" y="5909555"/>
            <a:ext cx="47692" cy="1271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4" name="Rectangle 541"/>
          <p:cNvSpPr>
            <a:spLocks noChangeArrowheads="1"/>
          </p:cNvSpPr>
          <p:nvPr/>
        </p:nvSpPr>
        <p:spPr bwMode="auto">
          <a:xfrm>
            <a:off x="4446016" y="5909555"/>
            <a:ext cx="63587" cy="1271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Rectangle 542"/>
          <p:cNvSpPr>
            <a:spLocks noChangeArrowheads="1"/>
          </p:cNvSpPr>
          <p:nvPr/>
        </p:nvSpPr>
        <p:spPr bwMode="auto">
          <a:xfrm>
            <a:off x="4446016" y="5938168"/>
            <a:ext cx="34974" cy="953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6" name="Freeform 543"/>
          <p:cNvSpPr>
            <a:spLocks/>
          </p:cNvSpPr>
          <p:nvPr/>
        </p:nvSpPr>
        <p:spPr bwMode="auto">
          <a:xfrm>
            <a:off x="4776672" y="6119393"/>
            <a:ext cx="25434" cy="57229"/>
          </a:xfrm>
          <a:custGeom>
            <a:avLst/>
            <a:gdLst>
              <a:gd name="T0" fmla="*/ 8 w 15"/>
              <a:gd name="T1" fmla="*/ 0 h 36"/>
              <a:gd name="T2" fmla="*/ 15 w 15"/>
              <a:gd name="T3" fmla="*/ 6 h 36"/>
              <a:gd name="T4" fmla="*/ 14 w 15"/>
              <a:gd name="T5" fmla="*/ 6 h 36"/>
              <a:gd name="T6" fmla="*/ 14 w 15"/>
              <a:gd name="T7" fmla="*/ 36 h 36"/>
              <a:gd name="T8" fmla="*/ 3 w 15"/>
              <a:gd name="T9" fmla="*/ 36 h 36"/>
              <a:gd name="T10" fmla="*/ 3 w 15"/>
              <a:gd name="T11" fmla="*/ 6 h 36"/>
              <a:gd name="T12" fmla="*/ 0 w 15"/>
              <a:gd name="T13" fmla="*/ 6 h 36"/>
              <a:gd name="T14" fmla="*/ 8 w 15"/>
              <a:gd name="T1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36">
                <a:moveTo>
                  <a:pt x="8" y="0"/>
                </a:moveTo>
                <a:lnTo>
                  <a:pt x="15" y="6"/>
                </a:lnTo>
                <a:lnTo>
                  <a:pt x="14" y="6"/>
                </a:lnTo>
                <a:lnTo>
                  <a:pt x="14" y="36"/>
                </a:lnTo>
                <a:lnTo>
                  <a:pt x="3" y="36"/>
                </a:lnTo>
                <a:lnTo>
                  <a:pt x="3" y="6"/>
                </a:lnTo>
                <a:lnTo>
                  <a:pt x="0" y="6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Rectangle 544"/>
          <p:cNvSpPr>
            <a:spLocks noChangeArrowheads="1"/>
          </p:cNvSpPr>
          <p:nvPr/>
        </p:nvSpPr>
        <p:spPr bwMode="auto">
          <a:xfrm>
            <a:off x="4719443" y="6179801"/>
            <a:ext cx="95382" cy="19076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Freeform 545"/>
          <p:cNvSpPr>
            <a:spLocks/>
          </p:cNvSpPr>
          <p:nvPr/>
        </p:nvSpPr>
        <p:spPr bwMode="auto">
          <a:xfrm>
            <a:off x="4728981" y="6100317"/>
            <a:ext cx="31794" cy="76305"/>
          </a:xfrm>
          <a:custGeom>
            <a:avLst/>
            <a:gdLst>
              <a:gd name="T0" fmla="*/ 10 w 21"/>
              <a:gd name="T1" fmla="*/ 0 h 49"/>
              <a:gd name="T2" fmla="*/ 21 w 21"/>
              <a:gd name="T3" fmla="*/ 11 h 49"/>
              <a:gd name="T4" fmla="*/ 17 w 21"/>
              <a:gd name="T5" fmla="*/ 11 h 49"/>
              <a:gd name="T6" fmla="*/ 17 w 21"/>
              <a:gd name="T7" fmla="*/ 49 h 49"/>
              <a:gd name="T8" fmla="*/ 3 w 21"/>
              <a:gd name="T9" fmla="*/ 49 h 49"/>
              <a:gd name="T10" fmla="*/ 3 w 21"/>
              <a:gd name="T11" fmla="*/ 11 h 49"/>
              <a:gd name="T12" fmla="*/ 0 w 21"/>
              <a:gd name="T13" fmla="*/ 11 h 49"/>
              <a:gd name="T14" fmla="*/ 10 w 21"/>
              <a:gd name="T1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49">
                <a:moveTo>
                  <a:pt x="10" y="0"/>
                </a:moveTo>
                <a:lnTo>
                  <a:pt x="21" y="11"/>
                </a:lnTo>
                <a:lnTo>
                  <a:pt x="17" y="11"/>
                </a:lnTo>
                <a:lnTo>
                  <a:pt x="17" y="49"/>
                </a:lnTo>
                <a:lnTo>
                  <a:pt x="3" y="49"/>
                </a:lnTo>
                <a:lnTo>
                  <a:pt x="3" y="11"/>
                </a:lnTo>
                <a:lnTo>
                  <a:pt x="0" y="11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Freeform 546"/>
          <p:cNvSpPr>
            <a:spLocks noEditPoints="1"/>
          </p:cNvSpPr>
          <p:nvPr/>
        </p:nvSpPr>
        <p:spPr bwMode="auto">
          <a:xfrm>
            <a:off x="5069175" y="5677458"/>
            <a:ext cx="645416" cy="651772"/>
          </a:xfrm>
          <a:custGeom>
            <a:avLst/>
            <a:gdLst>
              <a:gd name="T0" fmla="*/ 246 w 407"/>
              <a:gd name="T1" fmla="*/ 201 h 409"/>
              <a:gd name="T2" fmla="*/ 203 w 407"/>
              <a:gd name="T3" fmla="*/ 237 h 409"/>
              <a:gd name="T4" fmla="*/ 162 w 407"/>
              <a:gd name="T5" fmla="*/ 203 h 409"/>
              <a:gd name="T6" fmla="*/ 64 w 407"/>
              <a:gd name="T7" fmla="*/ 291 h 409"/>
              <a:gd name="T8" fmla="*/ 230 w 407"/>
              <a:gd name="T9" fmla="*/ 291 h 409"/>
              <a:gd name="T10" fmla="*/ 344 w 407"/>
              <a:gd name="T11" fmla="*/ 291 h 409"/>
              <a:gd name="T12" fmla="*/ 246 w 407"/>
              <a:gd name="T13" fmla="*/ 201 h 409"/>
              <a:gd name="T14" fmla="*/ 347 w 407"/>
              <a:gd name="T15" fmla="*/ 119 h 409"/>
              <a:gd name="T16" fmla="*/ 249 w 407"/>
              <a:gd name="T17" fmla="*/ 199 h 409"/>
              <a:gd name="T18" fmla="*/ 349 w 407"/>
              <a:gd name="T19" fmla="*/ 291 h 409"/>
              <a:gd name="T20" fmla="*/ 349 w 407"/>
              <a:gd name="T21" fmla="*/ 119 h 409"/>
              <a:gd name="T22" fmla="*/ 347 w 407"/>
              <a:gd name="T23" fmla="*/ 119 h 409"/>
              <a:gd name="T24" fmla="*/ 67 w 407"/>
              <a:gd name="T25" fmla="*/ 119 h 409"/>
              <a:gd name="T26" fmla="*/ 162 w 407"/>
              <a:gd name="T27" fmla="*/ 198 h 409"/>
              <a:gd name="T28" fmla="*/ 163 w 407"/>
              <a:gd name="T29" fmla="*/ 199 h 409"/>
              <a:gd name="T30" fmla="*/ 203 w 407"/>
              <a:gd name="T31" fmla="*/ 232 h 409"/>
              <a:gd name="T32" fmla="*/ 242 w 407"/>
              <a:gd name="T33" fmla="*/ 199 h 409"/>
              <a:gd name="T34" fmla="*/ 246 w 407"/>
              <a:gd name="T35" fmla="*/ 196 h 409"/>
              <a:gd name="T36" fmla="*/ 340 w 407"/>
              <a:gd name="T37" fmla="*/ 119 h 409"/>
              <a:gd name="T38" fmla="*/ 67 w 407"/>
              <a:gd name="T39" fmla="*/ 119 h 409"/>
              <a:gd name="T40" fmla="*/ 59 w 407"/>
              <a:gd name="T41" fmla="*/ 119 h 409"/>
              <a:gd name="T42" fmla="*/ 59 w 407"/>
              <a:gd name="T43" fmla="*/ 291 h 409"/>
              <a:gd name="T44" fmla="*/ 158 w 407"/>
              <a:gd name="T45" fmla="*/ 199 h 409"/>
              <a:gd name="T46" fmla="*/ 60 w 407"/>
              <a:gd name="T47" fmla="*/ 119 h 409"/>
              <a:gd name="T48" fmla="*/ 59 w 407"/>
              <a:gd name="T49" fmla="*/ 119 h 409"/>
              <a:gd name="T50" fmla="*/ 203 w 407"/>
              <a:gd name="T51" fmla="*/ 0 h 409"/>
              <a:gd name="T52" fmla="*/ 244 w 407"/>
              <a:gd name="T53" fmla="*/ 4 h 409"/>
              <a:gd name="T54" fmla="*/ 284 w 407"/>
              <a:gd name="T55" fmla="*/ 16 h 409"/>
              <a:gd name="T56" fmla="*/ 318 w 407"/>
              <a:gd name="T57" fmla="*/ 34 h 409"/>
              <a:gd name="T58" fmla="*/ 349 w 407"/>
              <a:gd name="T59" fmla="*/ 60 h 409"/>
              <a:gd name="T60" fmla="*/ 373 w 407"/>
              <a:gd name="T61" fmla="*/ 89 h 409"/>
              <a:gd name="T62" fmla="*/ 392 w 407"/>
              <a:gd name="T63" fmla="*/ 126 h 409"/>
              <a:gd name="T64" fmla="*/ 404 w 407"/>
              <a:gd name="T65" fmla="*/ 163 h 409"/>
              <a:gd name="T66" fmla="*/ 407 w 407"/>
              <a:gd name="T67" fmla="*/ 205 h 409"/>
              <a:gd name="T68" fmla="*/ 404 w 407"/>
              <a:gd name="T69" fmla="*/ 246 h 409"/>
              <a:gd name="T70" fmla="*/ 392 w 407"/>
              <a:gd name="T71" fmla="*/ 284 h 409"/>
              <a:gd name="T72" fmla="*/ 373 w 407"/>
              <a:gd name="T73" fmla="*/ 318 h 409"/>
              <a:gd name="T74" fmla="*/ 349 w 407"/>
              <a:gd name="T75" fmla="*/ 349 h 409"/>
              <a:gd name="T76" fmla="*/ 318 w 407"/>
              <a:gd name="T77" fmla="*/ 373 h 409"/>
              <a:gd name="T78" fmla="*/ 284 w 407"/>
              <a:gd name="T79" fmla="*/ 392 h 409"/>
              <a:gd name="T80" fmla="*/ 244 w 407"/>
              <a:gd name="T81" fmla="*/ 404 h 409"/>
              <a:gd name="T82" fmla="*/ 203 w 407"/>
              <a:gd name="T83" fmla="*/ 409 h 409"/>
              <a:gd name="T84" fmla="*/ 163 w 407"/>
              <a:gd name="T85" fmla="*/ 404 h 409"/>
              <a:gd name="T86" fmla="*/ 124 w 407"/>
              <a:gd name="T87" fmla="*/ 392 h 409"/>
              <a:gd name="T88" fmla="*/ 89 w 407"/>
              <a:gd name="T89" fmla="*/ 373 h 409"/>
              <a:gd name="T90" fmla="*/ 59 w 407"/>
              <a:gd name="T91" fmla="*/ 349 h 409"/>
              <a:gd name="T92" fmla="*/ 34 w 407"/>
              <a:gd name="T93" fmla="*/ 318 h 409"/>
              <a:gd name="T94" fmla="*/ 16 w 407"/>
              <a:gd name="T95" fmla="*/ 284 h 409"/>
              <a:gd name="T96" fmla="*/ 4 w 407"/>
              <a:gd name="T97" fmla="*/ 246 h 409"/>
              <a:gd name="T98" fmla="*/ 0 w 407"/>
              <a:gd name="T99" fmla="*/ 205 h 409"/>
              <a:gd name="T100" fmla="*/ 4 w 407"/>
              <a:gd name="T101" fmla="*/ 163 h 409"/>
              <a:gd name="T102" fmla="*/ 16 w 407"/>
              <a:gd name="T103" fmla="*/ 126 h 409"/>
              <a:gd name="T104" fmla="*/ 34 w 407"/>
              <a:gd name="T105" fmla="*/ 89 h 409"/>
              <a:gd name="T106" fmla="*/ 59 w 407"/>
              <a:gd name="T107" fmla="*/ 60 h 409"/>
              <a:gd name="T108" fmla="*/ 89 w 407"/>
              <a:gd name="T109" fmla="*/ 34 h 409"/>
              <a:gd name="T110" fmla="*/ 124 w 407"/>
              <a:gd name="T111" fmla="*/ 16 h 409"/>
              <a:gd name="T112" fmla="*/ 163 w 407"/>
              <a:gd name="T113" fmla="*/ 4 h 409"/>
              <a:gd name="T114" fmla="*/ 203 w 407"/>
              <a:gd name="T11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7" h="409">
                <a:moveTo>
                  <a:pt x="246" y="201"/>
                </a:moveTo>
                <a:lnTo>
                  <a:pt x="203" y="237"/>
                </a:lnTo>
                <a:lnTo>
                  <a:pt x="162" y="203"/>
                </a:lnTo>
                <a:lnTo>
                  <a:pt x="64" y="291"/>
                </a:lnTo>
                <a:lnTo>
                  <a:pt x="230" y="291"/>
                </a:lnTo>
                <a:lnTo>
                  <a:pt x="344" y="291"/>
                </a:lnTo>
                <a:lnTo>
                  <a:pt x="246" y="201"/>
                </a:lnTo>
                <a:close/>
                <a:moveTo>
                  <a:pt x="347" y="119"/>
                </a:moveTo>
                <a:lnTo>
                  <a:pt x="249" y="199"/>
                </a:lnTo>
                <a:lnTo>
                  <a:pt x="349" y="291"/>
                </a:lnTo>
                <a:lnTo>
                  <a:pt x="349" y="119"/>
                </a:lnTo>
                <a:lnTo>
                  <a:pt x="347" y="119"/>
                </a:lnTo>
                <a:close/>
                <a:moveTo>
                  <a:pt x="67" y="119"/>
                </a:moveTo>
                <a:lnTo>
                  <a:pt x="162" y="198"/>
                </a:lnTo>
                <a:lnTo>
                  <a:pt x="163" y="199"/>
                </a:lnTo>
                <a:lnTo>
                  <a:pt x="203" y="232"/>
                </a:lnTo>
                <a:lnTo>
                  <a:pt x="242" y="199"/>
                </a:lnTo>
                <a:lnTo>
                  <a:pt x="246" y="196"/>
                </a:lnTo>
                <a:lnTo>
                  <a:pt x="340" y="119"/>
                </a:lnTo>
                <a:lnTo>
                  <a:pt x="67" y="119"/>
                </a:lnTo>
                <a:close/>
                <a:moveTo>
                  <a:pt x="59" y="119"/>
                </a:moveTo>
                <a:lnTo>
                  <a:pt x="59" y="291"/>
                </a:lnTo>
                <a:lnTo>
                  <a:pt x="158" y="199"/>
                </a:lnTo>
                <a:lnTo>
                  <a:pt x="60" y="119"/>
                </a:lnTo>
                <a:lnTo>
                  <a:pt x="59" y="119"/>
                </a:lnTo>
                <a:close/>
                <a:moveTo>
                  <a:pt x="203" y="0"/>
                </a:moveTo>
                <a:lnTo>
                  <a:pt x="244" y="4"/>
                </a:lnTo>
                <a:lnTo>
                  <a:pt x="284" y="16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6"/>
                </a:lnTo>
                <a:lnTo>
                  <a:pt x="404" y="163"/>
                </a:lnTo>
                <a:lnTo>
                  <a:pt x="407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4" y="404"/>
                </a:lnTo>
                <a:lnTo>
                  <a:pt x="203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59" y="349"/>
                </a:lnTo>
                <a:lnTo>
                  <a:pt x="34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3"/>
                </a:lnTo>
                <a:lnTo>
                  <a:pt x="16" y="126"/>
                </a:lnTo>
                <a:lnTo>
                  <a:pt x="34" y="89"/>
                </a:lnTo>
                <a:lnTo>
                  <a:pt x="59" y="60"/>
                </a:lnTo>
                <a:lnTo>
                  <a:pt x="89" y="34"/>
                </a:lnTo>
                <a:lnTo>
                  <a:pt x="124" y="16"/>
                </a:lnTo>
                <a:lnTo>
                  <a:pt x="163" y="4"/>
                </a:lnTo>
                <a:lnTo>
                  <a:pt x="20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3" name="组合 1552"/>
          <p:cNvGrpSpPr/>
          <p:nvPr/>
        </p:nvGrpSpPr>
        <p:grpSpPr>
          <a:xfrm>
            <a:off x="4866435" y="288587"/>
            <a:ext cx="4035483" cy="4035465"/>
            <a:chOff x="2353731" y="1876147"/>
            <a:chExt cx="1348238" cy="1348232"/>
          </a:xfrm>
        </p:grpSpPr>
        <p:sp>
          <p:nvSpPr>
            <p:cNvPr id="563" name="Freeform 94"/>
            <p:cNvSpPr>
              <a:spLocks noEditPoints="1"/>
            </p:cNvSpPr>
            <p:nvPr/>
          </p:nvSpPr>
          <p:spPr bwMode="auto">
            <a:xfrm>
              <a:off x="2965366" y="2270751"/>
              <a:ext cx="124960" cy="124957"/>
            </a:xfrm>
            <a:custGeom>
              <a:avLst/>
              <a:gdLst>
                <a:gd name="T0" fmla="*/ 19 w 38"/>
                <a:gd name="T1" fmla="*/ 5 h 38"/>
                <a:gd name="T2" fmla="*/ 14 w 38"/>
                <a:gd name="T3" fmla="*/ 7 h 38"/>
                <a:gd name="T4" fmla="*/ 10 w 38"/>
                <a:gd name="T5" fmla="*/ 9 h 38"/>
                <a:gd name="T6" fmla="*/ 7 w 38"/>
                <a:gd name="T7" fmla="*/ 14 h 38"/>
                <a:gd name="T8" fmla="*/ 5 w 38"/>
                <a:gd name="T9" fmla="*/ 19 h 38"/>
                <a:gd name="T10" fmla="*/ 7 w 38"/>
                <a:gd name="T11" fmla="*/ 24 h 38"/>
                <a:gd name="T12" fmla="*/ 10 w 38"/>
                <a:gd name="T13" fmla="*/ 29 h 38"/>
                <a:gd name="T14" fmla="*/ 14 w 38"/>
                <a:gd name="T15" fmla="*/ 31 h 38"/>
                <a:gd name="T16" fmla="*/ 19 w 38"/>
                <a:gd name="T17" fmla="*/ 33 h 38"/>
                <a:gd name="T18" fmla="*/ 24 w 38"/>
                <a:gd name="T19" fmla="*/ 31 h 38"/>
                <a:gd name="T20" fmla="*/ 29 w 38"/>
                <a:gd name="T21" fmla="*/ 29 h 38"/>
                <a:gd name="T22" fmla="*/ 33 w 38"/>
                <a:gd name="T23" fmla="*/ 24 h 38"/>
                <a:gd name="T24" fmla="*/ 33 w 38"/>
                <a:gd name="T25" fmla="*/ 19 h 38"/>
                <a:gd name="T26" fmla="*/ 33 w 38"/>
                <a:gd name="T27" fmla="*/ 14 h 38"/>
                <a:gd name="T28" fmla="*/ 29 w 38"/>
                <a:gd name="T29" fmla="*/ 9 h 38"/>
                <a:gd name="T30" fmla="*/ 24 w 38"/>
                <a:gd name="T31" fmla="*/ 7 h 38"/>
                <a:gd name="T32" fmla="*/ 19 w 38"/>
                <a:gd name="T33" fmla="*/ 5 h 38"/>
                <a:gd name="T34" fmla="*/ 19 w 38"/>
                <a:gd name="T35" fmla="*/ 0 h 38"/>
                <a:gd name="T36" fmla="*/ 26 w 38"/>
                <a:gd name="T37" fmla="*/ 2 h 38"/>
                <a:gd name="T38" fmla="*/ 31 w 38"/>
                <a:gd name="T39" fmla="*/ 4 h 38"/>
                <a:gd name="T40" fmla="*/ 34 w 38"/>
                <a:gd name="T41" fmla="*/ 9 h 38"/>
                <a:gd name="T42" fmla="*/ 38 w 38"/>
                <a:gd name="T43" fmla="*/ 14 h 38"/>
                <a:gd name="T44" fmla="*/ 38 w 38"/>
                <a:gd name="T45" fmla="*/ 19 h 38"/>
                <a:gd name="T46" fmla="*/ 38 w 38"/>
                <a:gd name="T47" fmla="*/ 26 h 38"/>
                <a:gd name="T48" fmla="*/ 34 w 38"/>
                <a:gd name="T49" fmla="*/ 31 h 38"/>
                <a:gd name="T50" fmla="*/ 31 w 38"/>
                <a:gd name="T51" fmla="*/ 35 h 38"/>
                <a:gd name="T52" fmla="*/ 26 w 38"/>
                <a:gd name="T53" fmla="*/ 36 h 38"/>
                <a:gd name="T54" fmla="*/ 19 w 38"/>
                <a:gd name="T55" fmla="*/ 38 h 38"/>
                <a:gd name="T56" fmla="*/ 14 w 38"/>
                <a:gd name="T57" fmla="*/ 36 h 38"/>
                <a:gd name="T58" fmla="*/ 9 w 38"/>
                <a:gd name="T59" fmla="*/ 35 h 38"/>
                <a:gd name="T60" fmla="*/ 5 w 38"/>
                <a:gd name="T61" fmla="*/ 31 h 38"/>
                <a:gd name="T62" fmla="*/ 2 w 38"/>
                <a:gd name="T63" fmla="*/ 26 h 38"/>
                <a:gd name="T64" fmla="*/ 0 w 38"/>
                <a:gd name="T65" fmla="*/ 19 h 38"/>
                <a:gd name="T66" fmla="*/ 2 w 38"/>
                <a:gd name="T67" fmla="*/ 14 h 38"/>
                <a:gd name="T68" fmla="*/ 5 w 38"/>
                <a:gd name="T69" fmla="*/ 9 h 38"/>
                <a:gd name="T70" fmla="*/ 9 w 38"/>
                <a:gd name="T71" fmla="*/ 4 h 38"/>
                <a:gd name="T72" fmla="*/ 14 w 38"/>
                <a:gd name="T73" fmla="*/ 2 h 38"/>
                <a:gd name="T74" fmla="*/ 19 w 38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19" y="5"/>
                  </a:moveTo>
                  <a:lnTo>
                    <a:pt x="14" y="7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5" y="19"/>
                  </a:lnTo>
                  <a:lnTo>
                    <a:pt x="7" y="24"/>
                  </a:lnTo>
                  <a:lnTo>
                    <a:pt x="10" y="29"/>
                  </a:lnTo>
                  <a:lnTo>
                    <a:pt x="14" y="31"/>
                  </a:lnTo>
                  <a:lnTo>
                    <a:pt x="19" y="33"/>
                  </a:lnTo>
                  <a:lnTo>
                    <a:pt x="24" y="31"/>
                  </a:lnTo>
                  <a:lnTo>
                    <a:pt x="29" y="29"/>
                  </a:lnTo>
                  <a:lnTo>
                    <a:pt x="33" y="24"/>
                  </a:lnTo>
                  <a:lnTo>
                    <a:pt x="33" y="19"/>
                  </a:lnTo>
                  <a:lnTo>
                    <a:pt x="33" y="14"/>
                  </a:lnTo>
                  <a:lnTo>
                    <a:pt x="29" y="9"/>
                  </a:lnTo>
                  <a:lnTo>
                    <a:pt x="24" y="7"/>
                  </a:lnTo>
                  <a:lnTo>
                    <a:pt x="19" y="5"/>
                  </a:lnTo>
                  <a:close/>
                  <a:moveTo>
                    <a:pt x="19" y="0"/>
                  </a:moveTo>
                  <a:lnTo>
                    <a:pt x="26" y="2"/>
                  </a:lnTo>
                  <a:lnTo>
                    <a:pt x="31" y="4"/>
                  </a:lnTo>
                  <a:lnTo>
                    <a:pt x="34" y="9"/>
                  </a:lnTo>
                  <a:lnTo>
                    <a:pt x="38" y="14"/>
                  </a:lnTo>
                  <a:lnTo>
                    <a:pt x="38" y="19"/>
                  </a:lnTo>
                  <a:lnTo>
                    <a:pt x="38" y="26"/>
                  </a:lnTo>
                  <a:lnTo>
                    <a:pt x="34" y="31"/>
                  </a:lnTo>
                  <a:lnTo>
                    <a:pt x="31" y="35"/>
                  </a:lnTo>
                  <a:lnTo>
                    <a:pt x="26" y="36"/>
                  </a:lnTo>
                  <a:lnTo>
                    <a:pt x="19" y="38"/>
                  </a:lnTo>
                  <a:lnTo>
                    <a:pt x="14" y="36"/>
                  </a:lnTo>
                  <a:lnTo>
                    <a:pt x="9" y="35"/>
                  </a:lnTo>
                  <a:lnTo>
                    <a:pt x="5" y="31"/>
                  </a:lnTo>
                  <a:lnTo>
                    <a:pt x="2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9"/>
                  </a:lnTo>
                  <a:lnTo>
                    <a:pt x="9" y="4"/>
                  </a:lnTo>
                  <a:lnTo>
                    <a:pt x="14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95"/>
            <p:cNvSpPr>
              <a:spLocks noEditPoints="1"/>
            </p:cNvSpPr>
            <p:nvPr/>
          </p:nvSpPr>
          <p:spPr bwMode="auto">
            <a:xfrm>
              <a:off x="2925907" y="2678509"/>
              <a:ext cx="203881" cy="203876"/>
            </a:xfrm>
            <a:custGeom>
              <a:avLst/>
              <a:gdLst>
                <a:gd name="T0" fmla="*/ 31 w 62"/>
                <a:gd name="T1" fmla="*/ 9 h 62"/>
                <a:gd name="T2" fmla="*/ 24 w 62"/>
                <a:gd name="T3" fmla="*/ 10 h 62"/>
                <a:gd name="T4" fmla="*/ 19 w 62"/>
                <a:gd name="T5" fmla="*/ 14 h 62"/>
                <a:gd name="T6" fmla="*/ 14 w 62"/>
                <a:gd name="T7" fmla="*/ 19 h 62"/>
                <a:gd name="T8" fmla="*/ 10 w 62"/>
                <a:gd name="T9" fmla="*/ 24 h 62"/>
                <a:gd name="T10" fmla="*/ 9 w 62"/>
                <a:gd name="T11" fmla="*/ 31 h 62"/>
                <a:gd name="T12" fmla="*/ 10 w 62"/>
                <a:gd name="T13" fmla="*/ 40 h 62"/>
                <a:gd name="T14" fmla="*/ 14 w 62"/>
                <a:gd name="T15" fmla="*/ 45 h 62"/>
                <a:gd name="T16" fmla="*/ 19 w 62"/>
                <a:gd name="T17" fmla="*/ 50 h 62"/>
                <a:gd name="T18" fmla="*/ 24 w 62"/>
                <a:gd name="T19" fmla="*/ 53 h 62"/>
                <a:gd name="T20" fmla="*/ 31 w 62"/>
                <a:gd name="T21" fmla="*/ 55 h 62"/>
                <a:gd name="T22" fmla="*/ 40 w 62"/>
                <a:gd name="T23" fmla="*/ 53 h 62"/>
                <a:gd name="T24" fmla="*/ 45 w 62"/>
                <a:gd name="T25" fmla="*/ 50 h 62"/>
                <a:gd name="T26" fmla="*/ 50 w 62"/>
                <a:gd name="T27" fmla="*/ 45 h 62"/>
                <a:gd name="T28" fmla="*/ 53 w 62"/>
                <a:gd name="T29" fmla="*/ 40 h 62"/>
                <a:gd name="T30" fmla="*/ 55 w 62"/>
                <a:gd name="T31" fmla="*/ 31 h 62"/>
                <a:gd name="T32" fmla="*/ 53 w 62"/>
                <a:gd name="T33" fmla="*/ 24 h 62"/>
                <a:gd name="T34" fmla="*/ 50 w 62"/>
                <a:gd name="T35" fmla="*/ 19 h 62"/>
                <a:gd name="T36" fmla="*/ 45 w 62"/>
                <a:gd name="T37" fmla="*/ 14 h 62"/>
                <a:gd name="T38" fmla="*/ 40 w 62"/>
                <a:gd name="T39" fmla="*/ 10 h 62"/>
                <a:gd name="T40" fmla="*/ 31 w 62"/>
                <a:gd name="T41" fmla="*/ 9 h 62"/>
                <a:gd name="T42" fmla="*/ 31 w 62"/>
                <a:gd name="T43" fmla="*/ 0 h 62"/>
                <a:gd name="T44" fmla="*/ 46 w 62"/>
                <a:gd name="T45" fmla="*/ 5 h 62"/>
                <a:gd name="T46" fmla="*/ 58 w 62"/>
                <a:gd name="T47" fmla="*/ 15 h 62"/>
                <a:gd name="T48" fmla="*/ 62 w 62"/>
                <a:gd name="T49" fmla="*/ 31 h 62"/>
                <a:gd name="T50" fmla="*/ 58 w 62"/>
                <a:gd name="T51" fmla="*/ 46 h 62"/>
                <a:gd name="T52" fmla="*/ 46 w 62"/>
                <a:gd name="T53" fmla="*/ 58 h 62"/>
                <a:gd name="T54" fmla="*/ 31 w 62"/>
                <a:gd name="T55" fmla="*/ 62 h 62"/>
                <a:gd name="T56" fmla="*/ 15 w 62"/>
                <a:gd name="T57" fmla="*/ 58 h 62"/>
                <a:gd name="T58" fmla="*/ 5 w 62"/>
                <a:gd name="T59" fmla="*/ 46 h 62"/>
                <a:gd name="T60" fmla="*/ 0 w 62"/>
                <a:gd name="T61" fmla="*/ 31 h 62"/>
                <a:gd name="T62" fmla="*/ 5 w 62"/>
                <a:gd name="T63" fmla="*/ 15 h 62"/>
                <a:gd name="T64" fmla="*/ 15 w 62"/>
                <a:gd name="T65" fmla="*/ 5 h 62"/>
                <a:gd name="T66" fmla="*/ 31 w 62"/>
                <a:gd name="T6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62">
                  <a:moveTo>
                    <a:pt x="31" y="9"/>
                  </a:moveTo>
                  <a:lnTo>
                    <a:pt x="24" y="10"/>
                  </a:lnTo>
                  <a:lnTo>
                    <a:pt x="19" y="14"/>
                  </a:lnTo>
                  <a:lnTo>
                    <a:pt x="14" y="19"/>
                  </a:lnTo>
                  <a:lnTo>
                    <a:pt x="10" y="24"/>
                  </a:lnTo>
                  <a:lnTo>
                    <a:pt x="9" y="31"/>
                  </a:lnTo>
                  <a:lnTo>
                    <a:pt x="10" y="40"/>
                  </a:lnTo>
                  <a:lnTo>
                    <a:pt x="14" y="45"/>
                  </a:lnTo>
                  <a:lnTo>
                    <a:pt x="19" y="50"/>
                  </a:lnTo>
                  <a:lnTo>
                    <a:pt x="24" y="53"/>
                  </a:lnTo>
                  <a:lnTo>
                    <a:pt x="31" y="55"/>
                  </a:lnTo>
                  <a:lnTo>
                    <a:pt x="40" y="53"/>
                  </a:lnTo>
                  <a:lnTo>
                    <a:pt x="45" y="50"/>
                  </a:lnTo>
                  <a:lnTo>
                    <a:pt x="50" y="45"/>
                  </a:lnTo>
                  <a:lnTo>
                    <a:pt x="53" y="40"/>
                  </a:lnTo>
                  <a:lnTo>
                    <a:pt x="55" y="31"/>
                  </a:lnTo>
                  <a:lnTo>
                    <a:pt x="53" y="24"/>
                  </a:lnTo>
                  <a:lnTo>
                    <a:pt x="50" y="19"/>
                  </a:lnTo>
                  <a:lnTo>
                    <a:pt x="45" y="14"/>
                  </a:lnTo>
                  <a:lnTo>
                    <a:pt x="40" y="10"/>
                  </a:lnTo>
                  <a:lnTo>
                    <a:pt x="31" y="9"/>
                  </a:lnTo>
                  <a:close/>
                  <a:moveTo>
                    <a:pt x="31" y="0"/>
                  </a:moveTo>
                  <a:lnTo>
                    <a:pt x="46" y="5"/>
                  </a:lnTo>
                  <a:lnTo>
                    <a:pt x="58" y="15"/>
                  </a:lnTo>
                  <a:lnTo>
                    <a:pt x="62" y="31"/>
                  </a:lnTo>
                  <a:lnTo>
                    <a:pt x="58" y="46"/>
                  </a:lnTo>
                  <a:lnTo>
                    <a:pt x="46" y="58"/>
                  </a:lnTo>
                  <a:lnTo>
                    <a:pt x="31" y="62"/>
                  </a:lnTo>
                  <a:lnTo>
                    <a:pt x="15" y="58"/>
                  </a:lnTo>
                  <a:lnTo>
                    <a:pt x="5" y="46"/>
                  </a:lnTo>
                  <a:lnTo>
                    <a:pt x="0" y="31"/>
                  </a:lnTo>
                  <a:lnTo>
                    <a:pt x="5" y="15"/>
                  </a:lnTo>
                  <a:lnTo>
                    <a:pt x="15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96"/>
            <p:cNvSpPr>
              <a:spLocks noEditPoints="1"/>
            </p:cNvSpPr>
            <p:nvPr/>
          </p:nvSpPr>
          <p:spPr bwMode="auto">
            <a:xfrm>
              <a:off x="2945638" y="2461480"/>
              <a:ext cx="164422" cy="164417"/>
            </a:xfrm>
            <a:custGeom>
              <a:avLst/>
              <a:gdLst>
                <a:gd name="T0" fmla="*/ 24 w 50"/>
                <a:gd name="T1" fmla="*/ 7 h 50"/>
                <a:gd name="T2" fmla="*/ 19 w 50"/>
                <a:gd name="T3" fmla="*/ 7 h 50"/>
                <a:gd name="T4" fmla="*/ 14 w 50"/>
                <a:gd name="T5" fmla="*/ 10 h 50"/>
                <a:gd name="T6" fmla="*/ 10 w 50"/>
                <a:gd name="T7" fmla="*/ 13 h 50"/>
                <a:gd name="T8" fmla="*/ 7 w 50"/>
                <a:gd name="T9" fmla="*/ 19 h 50"/>
                <a:gd name="T10" fmla="*/ 5 w 50"/>
                <a:gd name="T11" fmla="*/ 25 h 50"/>
                <a:gd name="T12" fmla="*/ 7 w 50"/>
                <a:gd name="T13" fmla="*/ 31 h 50"/>
                <a:gd name="T14" fmla="*/ 10 w 50"/>
                <a:gd name="T15" fmla="*/ 36 h 50"/>
                <a:gd name="T16" fmla="*/ 14 w 50"/>
                <a:gd name="T17" fmla="*/ 39 h 50"/>
                <a:gd name="T18" fmla="*/ 19 w 50"/>
                <a:gd name="T19" fmla="*/ 43 h 50"/>
                <a:gd name="T20" fmla="*/ 24 w 50"/>
                <a:gd name="T21" fmla="*/ 44 h 50"/>
                <a:gd name="T22" fmla="*/ 31 w 50"/>
                <a:gd name="T23" fmla="*/ 43 h 50"/>
                <a:gd name="T24" fmla="*/ 36 w 50"/>
                <a:gd name="T25" fmla="*/ 39 h 50"/>
                <a:gd name="T26" fmla="*/ 39 w 50"/>
                <a:gd name="T27" fmla="*/ 36 h 50"/>
                <a:gd name="T28" fmla="*/ 43 w 50"/>
                <a:gd name="T29" fmla="*/ 31 h 50"/>
                <a:gd name="T30" fmla="*/ 43 w 50"/>
                <a:gd name="T31" fmla="*/ 25 h 50"/>
                <a:gd name="T32" fmla="*/ 43 w 50"/>
                <a:gd name="T33" fmla="*/ 19 h 50"/>
                <a:gd name="T34" fmla="*/ 39 w 50"/>
                <a:gd name="T35" fmla="*/ 13 h 50"/>
                <a:gd name="T36" fmla="*/ 36 w 50"/>
                <a:gd name="T37" fmla="*/ 10 h 50"/>
                <a:gd name="T38" fmla="*/ 31 w 50"/>
                <a:gd name="T39" fmla="*/ 7 h 50"/>
                <a:gd name="T40" fmla="*/ 24 w 50"/>
                <a:gd name="T41" fmla="*/ 7 h 50"/>
                <a:gd name="T42" fmla="*/ 24 w 50"/>
                <a:gd name="T43" fmla="*/ 0 h 50"/>
                <a:gd name="T44" fmla="*/ 33 w 50"/>
                <a:gd name="T45" fmla="*/ 1 h 50"/>
                <a:gd name="T46" fmla="*/ 39 w 50"/>
                <a:gd name="T47" fmla="*/ 5 h 50"/>
                <a:gd name="T48" fmla="*/ 45 w 50"/>
                <a:gd name="T49" fmla="*/ 10 h 50"/>
                <a:gd name="T50" fmla="*/ 48 w 50"/>
                <a:gd name="T51" fmla="*/ 17 h 50"/>
                <a:gd name="T52" fmla="*/ 50 w 50"/>
                <a:gd name="T53" fmla="*/ 25 h 50"/>
                <a:gd name="T54" fmla="*/ 48 w 50"/>
                <a:gd name="T55" fmla="*/ 32 h 50"/>
                <a:gd name="T56" fmla="*/ 45 w 50"/>
                <a:gd name="T57" fmla="*/ 39 h 50"/>
                <a:gd name="T58" fmla="*/ 39 w 50"/>
                <a:gd name="T59" fmla="*/ 46 h 50"/>
                <a:gd name="T60" fmla="*/ 33 w 50"/>
                <a:gd name="T61" fmla="*/ 50 h 50"/>
                <a:gd name="T62" fmla="*/ 24 w 50"/>
                <a:gd name="T63" fmla="*/ 50 h 50"/>
                <a:gd name="T64" fmla="*/ 17 w 50"/>
                <a:gd name="T65" fmla="*/ 50 h 50"/>
                <a:gd name="T66" fmla="*/ 10 w 50"/>
                <a:gd name="T67" fmla="*/ 46 h 50"/>
                <a:gd name="T68" fmla="*/ 3 w 50"/>
                <a:gd name="T69" fmla="*/ 39 h 50"/>
                <a:gd name="T70" fmla="*/ 0 w 50"/>
                <a:gd name="T71" fmla="*/ 32 h 50"/>
                <a:gd name="T72" fmla="*/ 0 w 50"/>
                <a:gd name="T73" fmla="*/ 25 h 50"/>
                <a:gd name="T74" fmla="*/ 0 w 50"/>
                <a:gd name="T75" fmla="*/ 17 h 50"/>
                <a:gd name="T76" fmla="*/ 3 w 50"/>
                <a:gd name="T77" fmla="*/ 10 h 50"/>
                <a:gd name="T78" fmla="*/ 10 w 50"/>
                <a:gd name="T79" fmla="*/ 5 h 50"/>
                <a:gd name="T80" fmla="*/ 17 w 50"/>
                <a:gd name="T81" fmla="*/ 1 h 50"/>
                <a:gd name="T82" fmla="*/ 24 w 50"/>
                <a:gd name="T8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" h="50">
                  <a:moveTo>
                    <a:pt x="24" y="7"/>
                  </a:moveTo>
                  <a:lnTo>
                    <a:pt x="19" y="7"/>
                  </a:lnTo>
                  <a:lnTo>
                    <a:pt x="14" y="10"/>
                  </a:lnTo>
                  <a:lnTo>
                    <a:pt x="10" y="13"/>
                  </a:lnTo>
                  <a:lnTo>
                    <a:pt x="7" y="19"/>
                  </a:lnTo>
                  <a:lnTo>
                    <a:pt x="5" y="25"/>
                  </a:lnTo>
                  <a:lnTo>
                    <a:pt x="7" y="31"/>
                  </a:lnTo>
                  <a:lnTo>
                    <a:pt x="10" y="36"/>
                  </a:lnTo>
                  <a:lnTo>
                    <a:pt x="14" y="39"/>
                  </a:lnTo>
                  <a:lnTo>
                    <a:pt x="19" y="43"/>
                  </a:lnTo>
                  <a:lnTo>
                    <a:pt x="24" y="44"/>
                  </a:lnTo>
                  <a:lnTo>
                    <a:pt x="31" y="43"/>
                  </a:lnTo>
                  <a:lnTo>
                    <a:pt x="36" y="39"/>
                  </a:lnTo>
                  <a:lnTo>
                    <a:pt x="39" y="36"/>
                  </a:lnTo>
                  <a:lnTo>
                    <a:pt x="43" y="31"/>
                  </a:lnTo>
                  <a:lnTo>
                    <a:pt x="43" y="25"/>
                  </a:lnTo>
                  <a:lnTo>
                    <a:pt x="43" y="19"/>
                  </a:lnTo>
                  <a:lnTo>
                    <a:pt x="39" y="13"/>
                  </a:lnTo>
                  <a:lnTo>
                    <a:pt x="36" y="10"/>
                  </a:lnTo>
                  <a:lnTo>
                    <a:pt x="31" y="7"/>
                  </a:lnTo>
                  <a:lnTo>
                    <a:pt x="24" y="7"/>
                  </a:lnTo>
                  <a:close/>
                  <a:moveTo>
                    <a:pt x="24" y="0"/>
                  </a:moveTo>
                  <a:lnTo>
                    <a:pt x="33" y="1"/>
                  </a:lnTo>
                  <a:lnTo>
                    <a:pt x="39" y="5"/>
                  </a:lnTo>
                  <a:lnTo>
                    <a:pt x="45" y="10"/>
                  </a:lnTo>
                  <a:lnTo>
                    <a:pt x="48" y="17"/>
                  </a:lnTo>
                  <a:lnTo>
                    <a:pt x="50" y="25"/>
                  </a:lnTo>
                  <a:lnTo>
                    <a:pt x="48" y="32"/>
                  </a:lnTo>
                  <a:lnTo>
                    <a:pt x="45" y="39"/>
                  </a:lnTo>
                  <a:lnTo>
                    <a:pt x="39" y="46"/>
                  </a:lnTo>
                  <a:lnTo>
                    <a:pt x="33" y="50"/>
                  </a:lnTo>
                  <a:lnTo>
                    <a:pt x="24" y="50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3" y="39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97"/>
            <p:cNvSpPr>
              <a:spLocks noEditPoints="1"/>
            </p:cNvSpPr>
            <p:nvPr/>
          </p:nvSpPr>
          <p:spPr bwMode="auto">
            <a:xfrm>
              <a:off x="2353731" y="1876147"/>
              <a:ext cx="1348238" cy="1348232"/>
            </a:xfrm>
            <a:custGeom>
              <a:avLst/>
              <a:gdLst>
                <a:gd name="T0" fmla="*/ 157 w 409"/>
                <a:gd name="T1" fmla="*/ 357 h 409"/>
                <a:gd name="T2" fmla="*/ 262 w 409"/>
                <a:gd name="T3" fmla="*/ 330 h 409"/>
                <a:gd name="T4" fmla="*/ 270 w 409"/>
                <a:gd name="T5" fmla="*/ 253 h 409"/>
                <a:gd name="T6" fmla="*/ 267 w 409"/>
                <a:gd name="T7" fmla="*/ 316 h 409"/>
                <a:gd name="T8" fmla="*/ 306 w 409"/>
                <a:gd name="T9" fmla="*/ 339 h 409"/>
                <a:gd name="T10" fmla="*/ 270 w 409"/>
                <a:gd name="T11" fmla="*/ 253 h 409"/>
                <a:gd name="T12" fmla="*/ 100 w 409"/>
                <a:gd name="T13" fmla="*/ 270 h 409"/>
                <a:gd name="T14" fmla="*/ 145 w 409"/>
                <a:gd name="T15" fmla="*/ 321 h 409"/>
                <a:gd name="T16" fmla="*/ 141 w 409"/>
                <a:gd name="T17" fmla="*/ 251 h 409"/>
                <a:gd name="T18" fmla="*/ 157 w 409"/>
                <a:gd name="T19" fmla="*/ 131 h 409"/>
                <a:gd name="T20" fmla="*/ 147 w 409"/>
                <a:gd name="T21" fmla="*/ 206 h 409"/>
                <a:gd name="T22" fmla="*/ 147 w 409"/>
                <a:gd name="T23" fmla="*/ 287 h 409"/>
                <a:gd name="T24" fmla="*/ 150 w 409"/>
                <a:gd name="T25" fmla="*/ 327 h 409"/>
                <a:gd name="T26" fmla="*/ 263 w 409"/>
                <a:gd name="T27" fmla="*/ 316 h 409"/>
                <a:gd name="T28" fmla="*/ 267 w 409"/>
                <a:gd name="T29" fmla="*/ 253 h 409"/>
                <a:gd name="T30" fmla="*/ 265 w 409"/>
                <a:gd name="T31" fmla="*/ 206 h 409"/>
                <a:gd name="T32" fmla="*/ 253 w 409"/>
                <a:gd name="T33" fmla="*/ 131 h 409"/>
                <a:gd name="T34" fmla="*/ 167 w 409"/>
                <a:gd name="T35" fmla="*/ 100 h 409"/>
                <a:gd name="T36" fmla="*/ 191 w 409"/>
                <a:gd name="T37" fmla="*/ 58 h 409"/>
                <a:gd name="T38" fmla="*/ 167 w 409"/>
                <a:gd name="T39" fmla="*/ 96 h 409"/>
                <a:gd name="T40" fmla="*/ 232 w 409"/>
                <a:gd name="T41" fmla="*/ 72 h 409"/>
                <a:gd name="T42" fmla="*/ 205 w 409"/>
                <a:gd name="T43" fmla="*/ 52 h 409"/>
                <a:gd name="T44" fmla="*/ 246 w 409"/>
                <a:gd name="T45" fmla="*/ 5 h 409"/>
                <a:gd name="T46" fmla="*/ 320 w 409"/>
                <a:gd name="T47" fmla="*/ 36 h 409"/>
                <a:gd name="T48" fmla="*/ 375 w 409"/>
                <a:gd name="T49" fmla="*/ 91 h 409"/>
                <a:gd name="T50" fmla="*/ 406 w 409"/>
                <a:gd name="T51" fmla="*/ 163 h 409"/>
                <a:gd name="T52" fmla="*/ 406 w 409"/>
                <a:gd name="T53" fmla="*/ 246 h 409"/>
                <a:gd name="T54" fmla="*/ 375 w 409"/>
                <a:gd name="T55" fmla="*/ 320 h 409"/>
                <a:gd name="T56" fmla="*/ 320 w 409"/>
                <a:gd name="T57" fmla="*/ 375 h 409"/>
                <a:gd name="T58" fmla="*/ 246 w 409"/>
                <a:gd name="T59" fmla="*/ 406 h 409"/>
                <a:gd name="T60" fmla="*/ 164 w 409"/>
                <a:gd name="T61" fmla="*/ 406 h 409"/>
                <a:gd name="T62" fmla="*/ 92 w 409"/>
                <a:gd name="T63" fmla="*/ 375 h 409"/>
                <a:gd name="T64" fmla="*/ 37 w 409"/>
                <a:gd name="T65" fmla="*/ 320 h 409"/>
                <a:gd name="T66" fmla="*/ 6 w 409"/>
                <a:gd name="T67" fmla="*/ 246 h 409"/>
                <a:gd name="T68" fmla="*/ 6 w 409"/>
                <a:gd name="T69" fmla="*/ 163 h 409"/>
                <a:gd name="T70" fmla="*/ 37 w 409"/>
                <a:gd name="T71" fmla="*/ 91 h 409"/>
                <a:gd name="T72" fmla="*/ 92 w 409"/>
                <a:gd name="T73" fmla="*/ 36 h 409"/>
                <a:gd name="T74" fmla="*/ 164 w 409"/>
                <a:gd name="T75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409">
                  <a:moveTo>
                    <a:pt x="150" y="330"/>
                  </a:moveTo>
                  <a:lnTo>
                    <a:pt x="157" y="357"/>
                  </a:lnTo>
                  <a:lnTo>
                    <a:pt x="255" y="357"/>
                  </a:lnTo>
                  <a:lnTo>
                    <a:pt x="262" y="330"/>
                  </a:lnTo>
                  <a:lnTo>
                    <a:pt x="150" y="330"/>
                  </a:lnTo>
                  <a:close/>
                  <a:moveTo>
                    <a:pt x="270" y="253"/>
                  </a:moveTo>
                  <a:lnTo>
                    <a:pt x="269" y="285"/>
                  </a:lnTo>
                  <a:lnTo>
                    <a:pt x="267" y="316"/>
                  </a:lnTo>
                  <a:lnTo>
                    <a:pt x="267" y="320"/>
                  </a:lnTo>
                  <a:lnTo>
                    <a:pt x="306" y="339"/>
                  </a:lnTo>
                  <a:lnTo>
                    <a:pt x="312" y="268"/>
                  </a:lnTo>
                  <a:lnTo>
                    <a:pt x="270" y="253"/>
                  </a:lnTo>
                  <a:close/>
                  <a:moveTo>
                    <a:pt x="141" y="251"/>
                  </a:moveTo>
                  <a:lnTo>
                    <a:pt x="100" y="270"/>
                  </a:lnTo>
                  <a:lnTo>
                    <a:pt x="98" y="339"/>
                  </a:lnTo>
                  <a:lnTo>
                    <a:pt x="145" y="321"/>
                  </a:lnTo>
                  <a:lnTo>
                    <a:pt x="143" y="287"/>
                  </a:lnTo>
                  <a:lnTo>
                    <a:pt x="141" y="251"/>
                  </a:lnTo>
                  <a:close/>
                  <a:moveTo>
                    <a:pt x="167" y="100"/>
                  </a:moveTo>
                  <a:lnTo>
                    <a:pt x="157" y="131"/>
                  </a:lnTo>
                  <a:lnTo>
                    <a:pt x="150" y="167"/>
                  </a:lnTo>
                  <a:lnTo>
                    <a:pt x="147" y="206"/>
                  </a:lnTo>
                  <a:lnTo>
                    <a:pt x="145" y="251"/>
                  </a:lnTo>
                  <a:lnTo>
                    <a:pt x="147" y="287"/>
                  </a:lnTo>
                  <a:lnTo>
                    <a:pt x="148" y="321"/>
                  </a:lnTo>
                  <a:lnTo>
                    <a:pt x="150" y="327"/>
                  </a:lnTo>
                  <a:lnTo>
                    <a:pt x="262" y="327"/>
                  </a:lnTo>
                  <a:lnTo>
                    <a:pt x="263" y="316"/>
                  </a:lnTo>
                  <a:lnTo>
                    <a:pt x="265" y="285"/>
                  </a:lnTo>
                  <a:lnTo>
                    <a:pt x="267" y="253"/>
                  </a:lnTo>
                  <a:lnTo>
                    <a:pt x="267" y="251"/>
                  </a:lnTo>
                  <a:lnTo>
                    <a:pt x="265" y="206"/>
                  </a:lnTo>
                  <a:lnTo>
                    <a:pt x="260" y="167"/>
                  </a:lnTo>
                  <a:lnTo>
                    <a:pt x="253" y="131"/>
                  </a:lnTo>
                  <a:lnTo>
                    <a:pt x="244" y="100"/>
                  </a:lnTo>
                  <a:lnTo>
                    <a:pt x="167" y="100"/>
                  </a:lnTo>
                  <a:close/>
                  <a:moveTo>
                    <a:pt x="205" y="52"/>
                  </a:moveTo>
                  <a:lnTo>
                    <a:pt x="191" y="58"/>
                  </a:lnTo>
                  <a:lnTo>
                    <a:pt x="177" y="72"/>
                  </a:lnTo>
                  <a:lnTo>
                    <a:pt x="167" y="96"/>
                  </a:lnTo>
                  <a:lnTo>
                    <a:pt x="244" y="96"/>
                  </a:lnTo>
                  <a:lnTo>
                    <a:pt x="232" y="72"/>
                  </a:lnTo>
                  <a:lnTo>
                    <a:pt x="220" y="58"/>
                  </a:lnTo>
                  <a:lnTo>
                    <a:pt x="205" y="52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6" y="17"/>
                  </a:lnTo>
                  <a:lnTo>
                    <a:pt x="320" y="36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5"/>
                  </a:lnTo>
                  <a:lnTo>
                    <a:pt x="406" y="163"/>
                  </a:lnTo>
                  <a:lnTo>
                    <a:pt x="409" y="204"/>
                  </a:lnTo>
                  <a:lnTo>
                    <a:pt x="406" y="246"/>
                  </a:lnTo>
                  <a:lnTo>
                    <a:pt x="394" y="285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6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4" y="406"/>
                  </a:lnTo>
                  <a:lnTo>
                    <a:pt x="126" y="394"/>
                  </a:lnTo>
                  <a:lnTo>
                    <a:pt x="92" y="375"/>
                  </a:lnTo>
                  <a:lnTo>
                    <a:pt x="61" y="349"/>
                  </a:lnTo>
                  <a:lnTo>
                    <a:pt x="37" y="320"/>
                  </a:lnTo>
                  <a:lnTo>
                    <a:pt x="18" y="285"/>
                  </a:lnTo>
                  <a:lnTo>
                    <a:pt x="6" y="246"/>
                  </a:lnTo>
                  <a:lnTo>
                    <a:pt x="0" y="204"/>
                  </a:lnTo>
                  <a:lnTo>
                    <a:pt x="6" y="163"/>
                  </a:lnTo>
                  <a:lnTo>
                    <a:pt x="18" y="125"/>
                  </a:lnTo>
                  <a:lnTo>
                    <a:pt x="37" y="91"/>
                  </a:lnTo>
                  <a:lnTo>
                    <a:pt x="61" y="60"/>
                  </a:lnTo>
                  <a:lnTo>
                    <a:pt x="92" y="36"/>
                  </a:lnTo>
                  <a:lnTo>
                    <a:pt x="126" y="17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54" name="TextBox 1553"/>
          <p:cNvSpPr txBox="1"/>
          <p:nvPr/>
        </p:nvSpPr>
        <p:spPr>
          <a:xfrm>
            <a:off x="550552" y="564097"/>
            <a:ext cx="3772186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endParaRPr lang="en-US" altLang="zh-CN" sz="8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1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985763" y="3870662"/>
            <a:ext cx="901017" cy="572176"/>
          </a:xfrm>
          <a:custGeom>
            <a:avLst/>
            <a:gdLst>
              <a:gd name="T0" fmla="*/ 14 w 274"/>
              <a:gd name="T1" fmla="*/ 0 h 173"/>
              <a:gd name="T2" fmla="*/ 260 w 274"/>
              <a:gd name="T3" fmla="*/ 0 h 173"/>
              <a:gd name="T4" fmla="*/ 265 w 274"/>
              <a:gd name="T5" fmla="*/ 0 h 173"/>
              <a:gd name="T6" fmla="*/ 269 w 274"/>
              <a:gd name="T7" fmla="*/ 2 h 173"/>
              <a:gd name="T8" fmla="*/ 272 w 274"/>
              <a:gd name="T9" fmla="*/ 5 h 173"/>
              <a:gd name="T10" fmla="*/ 274 w 274"/>
              <a:gd name="T11" fmla="*/ 8 h 173"/>
              <a:gd name="T12" fmla="*/ 274 w 274"/>
              <a:gd name="T13" fmla="*/ 12 h 173"/>
              <a:gd name="T14" fmla="*/ 274 w 274"/>
              <a:gd name="T15" fmla="*/ 161 h 173"/>
              <a:gd name="T16" fmla="*/ 274 w 274"/>
              <a:gd name="T17" fmla="*/ 167 h 173"/>
              <a:gd name="T18" fmla="*/ 270 w 274"/>
              <a:gd name="T19" fmla="*/ 170 h 173"/>
              <a:gd name="T20" fmla="*/ 265 w 274"/>
              <a:gd name="T21" fmla="*/ 173 h 173"/>
              <a:gd name="T22" fmla="*/ 260 w 274"/>
              <a:gd name="T23" fmla="*/ 173 h 173"/>
              <a:gd name="T24" fmla="*/ 14 w 274"/>
              <a:gd name="T25" fmla="*/ 173 h 173"/>
              <a:gd name="T26" fmla="*/ 11 w 274"/>
              <a:gd name="T27" fmla="*/ 173 h 173"/>
              <a:gd name="T28" fmla="*/ 7 w 274"/>
              <a:gd name="T29" fmla="*/ 172 h 173"/>
              <a:gd name="T30" fmla="*/ 4 w 274"/>
              <a:gd name="T31" fmla="*/ 168 h 173"/>
              <a:gd name="T32" fmla="*/ 2 w 274"/>
              <a:gd name="T33" fmla="*/ 165 h 173"/>
              <a:gd name="T34" fmla="*/ 0 w 274"/>
              <a:gd name="T35" fmla="*/ 161 h 173"/>
              <a:gd name="T36" fmla="*/ 0 w 274"/>
              <a:gd name="T37" fmla="*/ 12 h 173"/>
              <a:gd name="T38" fmla="*/ 2 w 274"/>
              <a:gd name="T39" fmla="*/ 7 h 173"/>
              <a:gd name="T40" fmla="*/ 6 w 274"/>
              <a:gd name="T41" fmla="*/ 3 h 173"/>
              <a:gd name="T42" fmla="*/ 9 w 274"/>
              <a:gd name="T43" fmla="*/ 0 h 173"/>
              <a:gd name="T44" fmla="*/ 14 w 274"/>
              <a:gd name="T4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4" h="173">
                <a:moveTo>
                  <a:pt x="14" y="0"/>
                </a:moveTo>
                <a:lnTo>
                  <a:pt x="260" y="0"/>
                </a:lnTo>
                <a:lnTo>
                  <a:pt x="265" y="0"/>
                </a:lnTo>
                <a:lnTo>
                  <a:pt x="269" y="2"/>
                </a:lnTo>
                <a:lnTo>
                  <a:pt x="272" y="5"/>
                </a:lnTo>
                <a:lnTo>
                  <a:pt x="274" y="8"/>
                </a:lnTo>
                <a:lnTo>
                  <a:pt x="274" y="12"/>
                </a:lnTo>
                <a:lnTo>
                  <a:pt x="274" y="161"/>
                </a:lnTo>
                <a:lnTo>
                  <a:pt x="274" y="167"/>
                </a:lnTo>
                <a:lnTo>
                  <a:pt x="270" y="170"/>
                </a:lnTo>
                <a:lnTo>
                  <a:pt x="265" y="173"/>
                </a:lnTo>
                <a:lnTo>
                  <a:pt x="260" y="173"/>
                </a:lnTo>
                <a:lnTo>
                  <a:pt x="14" y="173"/>
                </a:lnTo>
                <a:lnTo>
                  <a:pt x="11" y="173"/>
                </a:lnTo>
                <a:lnTo>
                  <a:pt x="7" y="172"/>
                </a:lnTo>
                <a:lnTo>
                  <a:pt x="4" y="168"/>
                </a:lnTo>
                <a:lnTo>
                  <a:pt x="2" y="165"/>
                </a:lnTo>
                <a:lnTo>
                  <a:pt x="0" y="161"/>
                </a:lnTo>
                <a:lnTo>
                  <a:pt x="0" y="12"/>
                </a:lnTo>
                <a:lnTo>
                  <a:pt x="2" y="7"/>
                </a:lnTo>
                <a:lnTo>
                  <a:pt x="6" y="3"/>
                </a:lnTo>
                <a:lnTo>
                  <a:pt x="9" y="0"/>
                </a:lnTo>
                <a:lnTo>
                  <a:pt x="1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781882" y="3528671"/>
            <a:ext cx="1348238" cy="1341657"/>
          </a:xfrm>
          <a:custGeom>
            <a:avLst/>
            <a:gdLst>
              <a:gd name="T0" fmla="*/ 56 w 409"/>
              <a:gd name="T1" fmla="*/ 86 h 407"/>
              <a:gd name="T2" fmla="*/ 48 w 409"/>
              <a:gd name="T3" fmla="*/ 94 h 407"/>
              <a:gd name="T4" fmla="*/ 46 w 409"/>
              <a:gd name="T5" fmla="*/ 283 h 407"/>
              <a:gd name="T6" fmla="*/ 51 w 409"/>
              <a:gd name="T7" fmla="*/ 294 h 407"/>
              <a:gd name="T8" fmla="*/ 61 w 409"/>
              <a:gd name="T9" fmla="*/ 299 h 407"/>
              <a:gd name="T10" fmla="*/ 156 w 409"/>
              <a:gd name="T11" fmla="*/ 302 h 407"/>
              <a:gd name="T12" fmla="*/ 156 w 409"/>
              <a:gd name="T13" fmla="*/ 326 h 407"/>
              <a:gd name="T14" fmla="*/ 116 w 409"/>
              <a:gd name="T15" fmla="*/ 354 h 407"/>
              <a:gd name="T16" fmla="*/ 240 w 409"/>
              <a:gd name="T17" fmla="*/ 326 h 407"/>
              <a:gd name="T18" fmla="*/ 240 w 409"/>
              <a:gd name="T19" fmla="*/ 302 h 407"/>
              <a:gd name="T20" fmla="*/ 335 w 409"/>
              <a:gd name="T21" fmla="*/ 299 h 407"/>
              <a:gd name="T22" fmla="*/ 347 w 409"/>
              <a:gd name="T23" fmla="*/ 294 h 407"/>
              <a:gd name="T24" fmla="*/ 350 w 409"/>
              <a:gd name="T25" fmla="*/ 283 h 407"/>
              <a:gd name="T26" fmla="*/ 349 w 409"/>
              <a:gd name="T27" fmla="*/ 94 h 407"/>
              <a:gd name="T28" fmla="*/ 342 w 409"/>
              <a:gd name="T29" fmla="*/ 86 h 407"/>
              <a:gd name="T30" fmla="*/ 61 w 409"/>
              <a:gd name="T31" fmla="*/ 84 h 407"/>
              <a:gd name="T32" fmla="*/ 245 w 409"/>
              <a:gd name="T33" fmla="*/ 3 h 407"/>
              <a:gd name="T34" fmla="*/ 318 w 409"/>
              <a:gd name="T35" fmla="*/ 34 h 407"/>
              <a:gd name="T36" fmla="*/ 374 w 409"/>
              <a:gd name="T37" fmla="*/ 89 h 407"/>
              <a:gd name="T38" fmla="*/ 404 w 409"/>
              <a:gd name="T39" fmla="*/ 163 h 407"/>
              <a:gd name="T40" fmla="*/ 404 w 409"/>
              <a:gd name="T41" fmla="*/ 244 h 407"/>
              <a:gd name="T42" fmla="*/ 374 w 409"/>
              <a:gd name="T43" fmla="*/ 318 h 407"/>
              <a:gd name="T44" fmla="*/ 318 w 409"/>
              <a:gd name="T45" fmla="*/ 373 h 407"/>
              <a:gd name="T46" fmla="*/ 245 w 409"/>
              <a:gd name="T47" fmla="*/ 404 h 407"/>
              <a:gd name="T48" fmla="*/ 163 w 409"/>
              <a:gd name="T49" fmla="*/ 404 h 407"/>
              <a:gd name="T50" fmla="*/ 89 w 409"/>
              <a:gd name="T51" fmla="*/ 373 h 407"/>
              <a:gd name="T52" fmla="*/ 34 w 409"/>
              <a:gd name="T53" fmla="*/ 318 h 407"/>
              <a:gd name="T54" fmla="*/ 3 w 409"/>
              <a:gd name="T55" fmla="*/ 244 h 407"/>
              <a:gd name="T56" fmla="*/ 3 w 409"/>
              <a:gd name="T57" fmla="*/ 163 h 407"/>
              <a:gd name="T58" fmla="*/ 34 w 409"/>
              <a:gd name="T59" fmla="*/ 89 h 407"/>
              <a:gd name="T60" fmla="*/ 89 w 409"/>
              <a:gd name="T61" fmla="*/ 34 h 407"/>
              <a:gd name="T62" fmla="*/ 163 w 409"/>
              <a:gd name="T63" fmla="*/ 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07">
                <a:moveTo>
                  <a:pt x="61" y="84"/>
                </a:moveTo>
                <a:lnTo>
                  <a:pt x="56" y="86"/>
                </a:lnTo>
                <a:lnTo>
                  <a:pt x="51" y="89"/>
                </a:lnTo>
                <a:lnTo>
                  <a:pt x="48" y="94"/>
                </a:lnTo>
                <a:lnTo>
                  <a:pt x="46" y="99"/>
                </a:lnTo>
                <a:lnTo>
                  <a:pt x="46" y="283"/>
                </a:lnTo>
                <a:lnTo>
                  <a:pt x="48" y="290"/>
                </a:lnTo>
                <a:lnTo>
                  <a:pt x="51" y="294"/>
                </a:lnTo>
                <a:lnTo>
                  <a:pt x="56" y="297"/>
                </a:lnTo>
                <a:lnTo>
                  <a:pt x="61" y="299"/>
                </a:lnTo>
                <a:lnTo>
                  <a:pt x="156" y="299"/>
                </a:lnTo>
                <a:lnTo>
                  <a:pt x="156" y="302"/>
                </a:lnTo>
                <a:lnTo>
                  <a:pt x="156" y="325"/>
                </a:lnTo>
                <a:lnTo>
                  <a:pt x="156" y="326"/>
                </a:lnTo>
                <a:lnTo>
                  <a:pt x="156" y="326"/>
                </a:lnTo>
                <a:lnTo>
                  <a:pt x="116" y="354"/>
                </a:lnTo>
                <a:lnTo>
                  <a:pt x="281" y="354"/>
                </a:lnTo>
                <a:lnTo>
                  <a:pt x="240" y="326"/>
                </a:lnTo>
                <a:lnTo>
                  <a:pt x="240" y="325"/>
                </a:lnTo>
                <a:lnTo>
                  <a:pt x="240" y="302"/>
                </a:lnTo>
                <a:lnTo>
                  <a:pt x="240" y="299"/>
                </a:lnTo>
                <a:lnTo>
                  <a:pt x="335" y="299"/>
                </a:lnTo>
                <a:lnTo>
                  <a:pt x="342" y="297"/>
                </a:lnTo>
                <a:lnTo>
                  <a:pt x="347" y="294"/>
                </a:lnTo>
                <a:lnTo>
                  <a:pt x="349" y="290"/>
                </a:lnTo>
                <a:lnTo>
                  <a:pt x="350" y="283"/>
                </a:lnTo>
                <a:lnTo>
                  <a:pt x="350" y="99"/>
                </a:lnTo>
                <a:lnTo>
                  <a:pt x="349" y="94"/>
                </a:lnTo>
                <a:lnTo>
                  <a:pt x="347" y="89"/>
                </a:lnTo>
                <a:lnTo>
                  <a:pt x="342" y="86"/>
                </a:lnTo>
                <a:lnTo>
                  <a:pt x="335" y="84"/>
                </a:lnTo>
                <a:lnTo>
                  <a:pt x="61" y="84"/>
                </a:lnTo>
                <a:close/>
                <a:moveTo>
                  <a:pt x="204" y="0"/>
                </a:moveTo>
                <a:lnTo>
                  <a:pt x="245" y="3"/>
                </a:lnTo>
                <a:lnTo>
                  <a:pt x="283" y="15"/>
                </a:lnTo>
                <a:lnTo>
                  <a:pt x="318" y="34"/>
                </a:lnTo>
                <a:lnTo>
                  <a:pt x="349" y="58"/>
                </a:lnTo>
                <a:lnTo>
                  <a:pt x="374" y="89"/>
                </a:lnTo>
                <a:lnTo>
                  <a:pt x="391" y="123"/>
                </a:lnTo>
                <a:lnTo>
                  <a:pt x="404" y="163"/>
                </a:lnTo>
                <a:lnTo>
                  <a:pt x="409" y="204"/>
                </a:lnTo>
                <a:lnTo>
                  <a:pt x="404" y="244"/>
                </a:lnTo>
                <a:lnTo>
                  <a:pt x="391" y="283"/>
                </a:lnTo>
                <a:lnTo>
                  <a:pt x="374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5" y="404"/>
                </a:lnTo>
                <a:lnTo>
                  <a:pt x="204" y="407"/>
                </a:lnTo>
                <a:lnTo>
                  <a:pt x="163" y="404"/>
                </a:lnTo>
                <a:lnTo>
                  <a:pt x="125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3"/>
                </a:lnTo>
                <a:lnTo>
                  <a:pt x="3" y="244"/>
                </a:lnTo>
                <a:lnTo>
                  <a:pt x="0" y="204"/>
                </a:lnTo>
                <a:lnTo>
                  <a:pt x="3" y="163"/>
                </a:lnTo>
                <a:lnTo>
                  <a:pt x="15" y="123"/>
                </a:lnTo>
                <a:lnTo>
                  <a:pt x="34" y="89"/>
                </a:lnTo>
                <a:lnTo>
                  <a:pt x="60" y="58"/>
                </a:lnTo>
                <a:lnTo>
                  <a:pt x="89" y="34"/>
                </a:lnTo>
                <a:lnTo>
                  <a:pt x="125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340909" y="4462571"/>
            <a:ext cx="197303" cy="19728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5"/>
          <p:cNvSpPr>
            <a:spLocks noEditPoints="1"/>
          </p:cNvSpPr>
          <p:nvPr/>
        </p:nvSpPr>
        <p:spPr bwMode="auto">
          <a:xfrm>
            <a:off x="7003496" y="391850"/>
            <a:ext cx="1341660" cy="1348232"/>
          </a:xfrm>
          <a:custGeom>
            <a:avLst/>
            <a:gdLst>
              <a:gd name="T0" fmla="*/ 282 w 409"/>
              <a:gd name="T1" fmla="*/ 218 h 409"/>
              <a:gd name="T2" fmla="*/ 272 w 409"/>
              <a:gd name="T3" fmla="*/ 235 h 409"/>
              <a:gd name="T4" fmla="*/ 277 w 409"/>
              <a:gd name="T5" fmla="*/ 328 h 409"/>
              <a:gd name="T6" fmla="*/ 296 w 409"/>
              <a:gd name="T7" fmla="*/ 338 h 409"/>
              <a:gd name="T8" fmla="*/ 313 w 409"/>
              <a:gd name="T9" fmla="*/ 328 h 409"/>
              <a:gd name="T10" fmla="*/ 318 w 409"/>
              <a:gd name="T11" fmla="*/ 235 h 409"/>
              <a:gd name="T12" fmla="*/ 308 w 409"/>
              <a:gd name="T13" fmla="*/ 218 h 409"/>
              <a:gd name="T14" fmla="*/ 114 w 409"/>
              <a:gd name="T15" fmla="*/ 213 h 409"/>
              <a:gd name="T16" fmla="*/ 95 w 409"/>
              <a:gd name="T17" fmla="*/ 223 h 409"/>
              <a:gd name="T18" fmla="*/ 91 w 409"/>
              <a:gd name="T19" fmla="*/ 314 h 409"/>
              <a:gd name="T20" fmla="*/ 100 w 409"/>
              <a:gd name="T21" fmla="*/ 333 h 409"/>
              <a:gd name="T22" fmla="*/ 121 w 409"/>
              <a:gd name="T23" fmla="*/ 337 h 409"/>
              <a:gd name="T24" fmla="*/ 134 w 409"/>
              <a:gd name="T25" fmla="*/ 323 h 409"/>
              <a:gd name="T26" fmla="*/ 134 w 409"/>
              <a:gd name="T27" fmla="*/ 228 h 409"/>
              <a:gd name="T28" fmla="*/ 121 w 409"/>
              <a:gd name="T29" fmla="*/ 214 h 409"/>
              <a:gd name="T30" fmla="*/ 176 w 409"/>
              <a:gd name="T31" fmla="*/ 75 h 409"/>
              <a:gd name="T32" fmla="*/ 109 w 409"/>
              <a:gd name="T33" fmla="*/ 101 h 409"/>
              <a:gd name="T34" fmla="*/ 79 w 409"/>
              <a:gd name="T35" fmla="*/ 134 h 409"/>
              <a:gd name="T36" fmla="*/ 74 w 409"/>
              <a:gd name="T37" fmla="*/ 149 h 409"/>
              <a:gd name="T38" fmla="*/ 71 w 409"/>
              <a:gd name="T39" fmla="*/ 184 h 409"/>
              <a:gd name="T40" fmla="*/ 64 w 409"/>
              <a:gd name="T41" fmla="*/ 247 h 409"/>
              <a:gd name="T42" fmla="*/ 62 w 409"/>
              <a:gd name="T43" fmla="*/ 275 h 409"/>
              <a:gd name="T44" fmla="*/ 86 w 409"/>
              <a:gd name="T45" fmla="*/ 311 h 409"/>
              <a:gd name="T46" fmla="*/ 78 w 409"/>
              <a:gd name="T47" fmla="*/ 244 h 409"/>
              <a:gd name="T48" fmla="*/ 78 w 409"/>
              <a:gd name="T49" fmla="*/ 194 h 409"/>
              <a:gd name="T50" fmla="*/ 97 w 409"/>
              <a:gd name="T51" fmla="*/ 158 h 409"/>
              <a:gd name="T52" fmla="*/ 103 w 409"/>
              <a:gd name="T53" fmla="*/ 142 h 409"/>
              <a:gd name="T54" fmla="*/ 134 w 409"/>
              <a:gd name="T55" fmla="*/ 115 h 409"/>
              <a:gd name="T56" fmla="*/ 208 w 409"/>
              <a:gd name="T57" fmla="*/ 98 h 409"/>
              <a:gd name="T58" fmla="*/ 279 w 409"/>
              <a:gd name="T59" fmla="*/ 111 h 409"/>
              <a:gd name="T60" fmla="*/ 304 w 409"/>
              <a:gd name="T61" fmla="*/ 137 h 409"/>
              <a:gd name="T62" fmla="*/ 310 w 409"/>
              <a:gd name="T63" fmla="*/ 151 h 409"/>
              <a:gd name="T64" fmla="*/ 323 w 409"/>
              <a:gd name="T65" fmla="*/ 156 h 409"/>
              <a:gd name="T66" fmla="*/ 335 w 409"/>
              <a:gd name="T67" fmla="*/ 208 h 409"/>
              <a:gd name="T68" fmla="*/ 332 w 409"/>
              <a:gd name="T69" fmla="*/ 244 h 409"/>
              <a:gd name="T70" fmla="*/ 322 w 409"/>
              <a:gd name="T71" fmla="*/ 311 h 409"/>
              <a:gd name="T72" fmla="*/ 347 w 409"/>
              <a:gd name="T73" fmla="*/ 275 h 409"/>
              <a:gd name="T74" fmla="*/ 344 w 409"/>
              <a:gd name="T75" fmla="*/ 245 h 409"/>
              <a:gd name="T76" fmla="*/ 341 w 409"/>
              <a:gd name="T77" fmla="*/ 178 h 409"/>
              <a:gd name="T78" fmla="*/ 334 w 409"/>
              <a:gd name="T79" fmla="*/ 141 h 409"/>
              <a:gd name="T80" fmla="*/ 325 w 409"/>
              <a:gd name="T81" fmla="*/ 122 h 409"/>
              <a:gd name="T82" fmla="*/ 289 w 409"/>
              <a:gd name="T83" fmla="*/ 89 h 409"/>
              <a:gd name="T84" fmla="*/ 208 w 409"/>
              <a:gd name="T85" fmla="*/ 72 h 409"/>
              <a:gd name="T86" fmla="*/ 284 w 409"/>
              <a:gd name="T87" fmla="*/ 17 h 409"/>
              <a:gd name="T88" fmla="*/ 373 w 409"/>
              <a:gd name="T89" fmla="*/ 91 h 409"/>
              <a:gd name="T90" fmla="*/ 409 w 409"/>
              <a:gd name="T91" fmla="*/ 204 h 409"/>
              <a:gd name="T92" fmla="*/ 373 w 409"/>
              <a:gd name="T93" fmla="*/ 319 h 409"/>
              <a:gd name="T94" fmla="*/ 284 w 409"/>
              <a:gd name="T95" fmla="*/ 393 h 409"/>
              <a:gd name="T96" fmla="*/ 164 w 409"/>
              <a:gd name="T97" fmla="*/ 405 h 409"/>
              <a:gd name="T98" fmla="*/ 59 w 409"/>
              <a:gd name="T99" fmla="*/ 349 h 409"/>
              <a:gd name="T100" fmla="*/ 4 w 409"/>
              <a:gd name="T101" fmla="*/ 245 h 409"/>
              <a:gd name="T102" fmla="*/ 16 w 409"/>
              <a:gd name="T103" fmla="*/ 125 h 409"/>
              <a:gd name="T104" fmla="*/ 90 w 409"/>
              <a:gd name="T105" fmla="*/ 36 h 409"/>
              <a:gd name="T106" fmla="*/ 205 w 409"/>
              <a:gd name="T107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9" h="409">
                <a:moveTo>
                  <a:pt x="296" y="213"/>
                </a:moveTo>
                <a:lnTo>
                  <a:pt x="287" y="214"/>
                </a:lnTo>
                <a:lnTo>
                  <a:pt x="282" y="218"/>
                </a:lnTo>
                <a:lnTo>
                  <a:pt x="277" y="223"/>
                </a:lnTo>
                <a:lnTo>
                  <a:pt x="274" y="228"/>
                </a:lnTo>
                <a:lnTo>
                  <a:pt x="272" y="235"/>
                </a:lnTo>
                <a:lnTo>
                  <a:pt x="272" y="314"/>
                </a:lnTo>
                <a:lnTo>
                  <a:pt x="274" y="323"/>
                </a:lnTo>
                <a:lnTo>
                  <a:pt x="277" y="328"/>
                </a:lnTo>
                <a:lnTo>
                  <a:pt x="282" y="333"/>
                </a:lnTo>
                <a:lnTo>
                  <a:pt x="287" y="337"/>
                </a:lnTo>
                <a:lnTo>
                  <a:pt x="296" y="338"/>
                </a:lnTo>
                <a:lnTo>
                  <a:pt x="303" y="337"/>
                </a:lnTo>
                <a:lnTo>
                  <a:pt x="308" y="333"/>
                </a:lnTo>
                <a:lnTo>
                  <a:pt x="313" y="328"/>
                </a:lnTo>
                <a:lnTo>
                  <a:pt x="317" y="323"/>
                </a:lnTo>
                <a:lnTo>
                  <a:pt x="318" y="314"/>
                </a:lnTo>
                <a:lnTo>
                  <a:pt x="318" y="235"/>
                </a:lnTo>
                <a:lnTo>
                  <a:pt x="317" y="228"/>
                </a:lnTo>
                <a:lnTo>
                  <a:pt x="313" y="223"/>
                </a:lnTo>
                <a:lnTo>
                  <a:pt x="308" y="218"/>
                </a:lnTo>
                <a:lnTo>
                  <a:pt x="303" y="214"/>
                </a:lnTo>
                <a:lnTo>
                  <a:pt x="296" y="213"/>
                </a:lnTo>
                <a:close/>
                <a:moveTo>
                  <a:pt x="114" y="213"/>
                </a:moveTo>
                <a:lnTo>
                  <a:pt x="107" y="214"/>
                </a:lnTo>
                <a:lnTo>
                  <a:pt x="100" y="218"/>
                </a:lnTo>
                <a:lnTo>
                  <a:pt x="95" y="223"/>
                </a:lnTo>
                <a:lnTo>
                  <a:pt x="91" y="228"/>
                </a:lnTo>
                <a:lnTo>
                  <a:pt x="91" y="235"/>
                </a:lnTo>
                <a:lnTo>
                  <a:pt x="91" y="314"/>
                </a:lnTo>
                <a:lnTo>
                  <a:pt x="91" y="323"/>
                </a:lnTo>
                <a:lnTo>
                  <a:pt x="95" y="328"/>
                </a:lnTo>
                <a:lnTo>
                  <a:pt x="100" y="333"/>
                </a:lnTo>
                <a:lnTo>
                  <a:pt x="107" y="337"/>
                </a:lnTo>
                <a:lnTo>
                  <a:pt x="114" y="338"/>
                </a:lnTo>
                <a:lnTo>
                  <a:pt x="121" y="337"/>
                </a:lnTo>
                <a:lnTo>
                  <a:pt x="126" y="333"/>
                </a:lnTo>
                <a:lnTo>
                  <a:pt x="131" y="328"/>
                </a:lnTo>
                <a:lnTo>
                  <a:pt x="134" y="323"/>
                </a:lnTo>
                <a:lnTo>
                  <a:pt x="136" y="314"/>
                </a:lnTo>
                <a:lnTo>
                  <a:pt x="136" y="235"/>
                </a:lnTo>
                <a:lnTo>
                  <a:pt x="134" y="228"/>
                </a:lnTo>
                <a:lnTo>
                  <a:pt x="131" y="223"/>
                </a:lnTo>
                <a:lnTo>
                  <a:pt x="126" y="218"/>
                </a:lnTo>
                <a:lnTo>
                  <a:pt x="121" y="214"/>
                </a:lnTo>
                <a:lnTo>
                  <a:pt x="114" y="213"/>
                </a:lnTo>
                <a:close/>
                <a:moveTo>
                  <a:pt x="208" y="72"/>
                </a:moveTo>
                <a:lnTo>
                  <a:pt x="176" y="75"/>
                </a:lnTo>
                <a:lnTo>
                  <a:pt x="148" y="80"/>
                </a:lnTo>
                <a:lnTo>
                  <a:pt x="126" y="91"/>
                </a:lnTo>
                <a:lnTo>
                  <a:pt x="109" y="101"/>
                </a:lnTo>
                <a:lnTo>
                  <a:pt x="97" y="113"/>
                </a:lnTo>
                <a:lnTo>
                  <a:pt x="86" y="125"/>
                </a:lnTo>
                <a:lnTo>
                  <a:pt x="79" y="134"/>
                </a:lnTo>
                <a:lnTo>
                  <a:pt x="76" y="142"/>
                </a:lnTo>
                <a:lnTo>
                  <a:pt x="76" y="144"/>
                </a:lnTo>
                <a:lnTo>
                  <a:pt x="74" y="149"/>
                </a:lnTo>
                <a:lnTo>
                  <a:pt x="76" y="154"/>
                </a:lnTo>
                <a:lnTo>
                  <a:pt x="79" y="159"/>
                </a:lnTo>
                <a:lnTo>
                  <a:pt x="71" y="184"/>
                </a:lnTo>
                <a:lnTo>
                  <a:pt x="66" y="209"/>
                </a:lnTo>
                <a:lnTo>
                  <a:pt x="64" y="230"/>
                </a:lnTo>
                <a:lnTo>
                  <a:pt x="64" y="247"/>
                </a:lnTo>
                <a:lnTo>
                  <a:pt x="66" y="257"/>
                </a:lnTo>
                <a:lnTo>
                  <a:pt x="62" y="266"/>
                </a:lnTo>
                <a:lnTo>
                  <a:pt x="62" y="275"/>
                </a:lnTo>
                <a:lnTo>
                  <a:pt x="66" y="294"/>
                </a:lnTo>
                <a:lnTo>
                  <a:pt x="74" y="306"/>
                </a:lnTo>
                <a:lnTo>
                  <a:pt x="86" y="311"/>
                </a:lnTo>
                <a:lnTo>
                  <a:pt x="86" y="240"/>
                </a:lnTo>
                <a:lnTo>
                  <a:pt x="81" y="242"/>
                </a:lnTo>
                <a:lnTo>
                  <a:pt x="78" y="244"/>
                </a:lnTo>
                <a:lnTo>
                  <a:pt x="72" y="245"/>
                </a:lnTo>
                <a:lnTo>
                  <a:pt x="74" y="223"/>
                </a:lnTo>
                <a:lnTo>
                  <a:pt x="78" y="194"/>
                </a:lnTo>
                <a:lnTo>
                  <a:pt x="88" y="161"/>
                </a:lnTo>
                <a:lnTo>
                  <a:pt x="93" y="159"/>
                </a:lnTo>
                <a:lnTo>
                  <a:pt x="97" y="158"/>
                </a:lnTo>
                <a:lnTo>
                  <a:pt x="98" y="153"/>
                </a:lnTo>
                <a:lnTo>
                  <a:pt x="100" y="149"/>
                </a:lnTo>
                <a:lnTo>
                  <a:pt x="103" y="142"/>
                </a:lnTo>
                <a:lnTo>
                  <a:pt x="110" y="134"/>
                </a:lnTo>
                <a:lnTo>
                  <a:pt x="121" y="123"/>
                </a:lnTo>
                <a:lnTo>
                  <a:pt x="134" y="115"/>
                </a:lnTo>
                <a:lnTo>
                  <a:pt x="155" y="106"/>
                </a:lnTo>
                <a:lnTo>
                  <a:pt x="179" y="99"/>
                </a:lnTo>
                <a:lnTo>
                  <a:pt x="208" y="98"/>
                </a:lnTo>
                <a:lnTo>
                  <a:pt x="239" y="99"/>
                </a:lnTo>
                <a:lnTo>
                  <a:pt x="262" y="104"/>
                </a:lnTo>
                <a:lnTo>
                  <a:pt x="279" y="111"/>
                </a:lnTo>
                <a:lnTo>
                  <a:pt x="292" y="122"/>
                </a:lnTo>
                <a:lnTo>
                  <a:pt x="299" y="130"/>
                </a:lnTo>
                <a:lnTo>
                  <a:pt x="304" y="137"/>
                </a:lnTo>
                <a:lnTo>
                  <a:pt x="308" y="144"/>
                </a:lnTo>
                <a:lnTo>
                  <a:pt x="308" y="146"/>
                </a:lnTo>
                <a:lnTo>
                  <a:pt x="310" y="151"/>
                </a:lnTo>
                <a:lnTo>
                  <a:pt x="313" y="154"/>
                </a:lnTo>
                <a:lnTo>
                  <a:pt x="318" y="156"/>
                </a:lnTo>
                <a:lnTo>
                  <a:pt x="323" y="156"/>
                </a:lnTo>
                <a:lnTo>
                  <a:pt x="323" y="156"/>
                </a:lnTo>
                <a:lnTo>
                  <a:pt x="332" y="182"/>
                </a:lnTo>
                <a:lnTo>
                  <a:pt x="335" y="208"/>
                </a:lnTo>
                <a:lnTo>
                  <a:pt x="337" y="230"/>
                </a:lnTo>
                <a:lnTo>
                  <a:pt x="335" y="247"/>
                </a:lnTo>
                <a:lnTo>
                  <a:pt x="332" y="244"/>
                </a:lnTo>
                <a:lnTo>
                  <a:pt x="327" y="242"/>
                </a:lnTo>
                <a:lnTo>
                  <a:pt x="322" y="240"/>
                </a:lnTo>
                <a:lnTo>
                  <a:pt x="322" y="311"/>
                </a:lnTo>
                <a:lnTo>
                  <a:pt x="334" y="306"/>
                </a:lnTo>
                <a:lnTo>
                  <a:pt x="344" y="294"/>
                </a:lnTo>
                <a:lnTo>
                  <a:pt x="347" y="275"/>
                </a:lnTo>
                <a:lnTo>
                  <a:pt x="346" y="266"/>
                </a:lnTo>
                <a:lnTo>
                  <a:pt x="342" y="257"/>
                </a:lnTo>
                <a:lnTo>
                  <a:pt x="344" y="245"/>
                </a:lnTo>
                <a:lnTo>
                  <a:pt x="346" y="228"/>
                </a:lnTo>
                <a:lnTo>
                  <a:pt x="344" y="204"/>
                </a:lnTo>
                <a:lnTo>
                  <a:pt x="341" y="178"/>
                </a:lnTo>
                <a:lnTo>
                  <a:pt x="330" y="151"/>
                </a:lnTo>
                <a:lnTo>
                  <a:pt x="334" y="146"/>
                </a:lnTo>
                <a:lnTo>
                  <a:pt x="334" y="141"/>
                </a:lnTo>
                <a:lnTo>
                  <a:pt x="332" y="139"/>
                </a:lnTo>
                <a:lnTo>
                  <a:pt x="330" y="132"/>
                </a:lnTo>
                <a:lnTo>
                  <a:pt x="325" y="122"/>
                </a:lnTo>
                <a:lnTo>
                  <a:pt x="317" y="111"/>
                </a:lnTo>
                <a:lnTo>
                  <a:pt x="306" y="99"/>
                </a:lnTo>
                <a:lnTo>
                  <a:pt x="289" y="89"/>
                </a:lnTo>
                <a:lnTo>
                  <a:pt x="268" y="80"/>
                </a:lnTo>
                <a:lnTo>
                  <a:pt x="243" y="74"/>
                </a:lnTo>
                <a:lnTo>
                  <a:pt x="208" y="72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7"/>
                </a:lnTo>
                <a:lnTo>
                  <a:pt x="318" y="36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5"/>
                </a:lnTo>
                <a:lnTo>
                  <a:pt x="373" y="319"/>
                </a:lnTo>
                <a:lnTo>
                  <a:pt x="349" y="349"/>
                </a:lnTo>
                <a:lnTo>
                  <a:pt x="318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4" y="405"/>
                </a:lnTo>
                <a:lnTo>
                  <a:pt x="124" y="393"/>
                </a:lnTo>
                <a:lnTo>
                  <a:pt x="90" y="374"/>
                </a:lnTo>
                <a:lnTo>
                  <a:pt x="59" y="349"/>
                </a:lnTo>
                <a:lnTo>
                  <a:pt x="35" y="319"/>
                </a:lnTo>
                <a:lnTo>
                  <a:pt x="16" y="285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6"/>
                </a:lnTo>
                <a:lnTo>
                  <a:pt x="124" y="17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5"/>
          <p:cNvSpPr>
            <a:spLocks noEditPoints="1"/>
          </p:cNvSpPr>
          <p:nvPr/>
        </p:nvSpPr>
        <p:spPr bwMode="auto">
          <a:xfrm>
            <a:off x="880536" y="424732"/>
            <a:ext cx="1341660" cy="1341657"/>
          </a:xfrm>
          <a:custGeom>
            <a:avLst/>
            <a:gdLst>
              <a:gd name="T0" fmla="*/ 307 w 409"/>
              <a:gd name="T1" fmla="*/ 236 h 409"/>
              <a:gd name="T2" fmla="*/ 297 w 409"/>
              <a:gd name="T3" fmla="*/ 255 h 409"/>
              <a:gd name="T4" fmla="*/ 307 w 409"/>
              <a:gd name="T5" fmla="*/ 275 h 409"/>
              <a:gd name="T6" fmla="*/ 330 w 409"/>
              <a:gd name="T7" fmla="*/ 279 h 409"/>
              <a:gd name="T8" fmla="*/ 345 w 409"/>
              <a:gd name="T9" fmla="*/ 263 h 409"/>
              <a:gd name="T10" fmla="*/ 342 w 409"/>
              <a:gd name="T11" fmla="*/ 241 h 409"/>
              <a:gd name="T12" fmla="*/ 323 w 409"/>
              <a:gd name="T13" fmla="*/ 231 h 409"/>
              <a:gd name="T14" fmla="*/ 142 w 409"/>
              <a:gd name="T15" fmla="*/ 234 h 409"/>
              <a:gd name="T16" fmla="*/ 132 w 409"/>
              <a:gd name="T17" fmla="*/ 251 h 409"/>
              <a:gd name="T18" fmla="*/ 137 w 409"/>
              <a:gd name="T19" fmla="*/ 270 h 409"/>
              <a:gd name="T20" fmla="*/ 156 w 409"/>
              <a:gd name="T21" fmla="*/ 280 h 409"/>
              <a:gd name="T22" fmla="*/ 177 w 409"/>
              <a:gd name="T23" fmla="*/ 270 h 409"/>
              <a:gd name="T24" fmla="*/ 180 w 409"/>
              <a:gd name="T25" fmla="*/ 251 h 409"/>
              <a:gd name="T26" fmla="*/ 170 w 409"/>
              <a:gd name="T27" fmla="*/ 234 h 409"/>
              <a:gd name="T28" fmla="*/ 156 w 409"/>
              <a:gd name="T29" fmla="*/ 231 h 409"/>
              <a:gd name="T30" fmla="*/ 130 w 409"/>
              <a:gd name="T31" fmla="*/ 251 h 409"/>
              <a:gd name="T32" fmla="*/ 136 w 409"/>
              <a:gd name="T33" fmla="*/ 239 h 409"/>
              <a:gd name="T34" fmla="*/ 127 w 409"/>
              <a:gd name="T35" fmla="*/ 231 h 409"/>
              <a:gd name="T36" fmla="*/ 294 w 409"/>
              <a:gd name="T37" fmla="*/ 134 h 409"/>
              <a:gd name="T38" fmla="*/ 294 w 409"/>
              <a:gd name="T39" fmla="*/ 141 h 409"/>
              <a:gd name="T40" fmla="*/ 294 w 409"/>
              <a:gd name="T41" fmla="*/ 160 h 409"/>
              <a:gd name="T42" fmla="*/ 165 w 409"/>
              <a:gd name="T43" fmla="*/ 231 h 409"/>
              <a:gd name="T44" fmla="*/ 180 w 409"/>
              <a:gd name="T45" fmla="*/ 244 h 409"/>
              <a:gd name="T46" fmla="*/ 294 w 409"/>
              <a:gd name="T47" fmla="*/ 251 h 409"/>
              <a:gd name="T48" fmla="*/ 306 w 409"/>
              <a:gd name="T49" fmla="*/ 234 h 409"/>
              <a:gd name="T50" fmla="*/ 333 w 409"/>
              <a:gd name="T51" fmla="*/ 231 h 409"/>
              <a:gd name="T52" fmla="*/ 378 w 409"/>
              <a:gd name="T53" fmla="*/ 251 h 409"/>
              <a:gd name="T54" fmla="*/ 373 w 409"/>
              <a:gd name="T55" fmla="*/ 220 h 409"/>
              <a:gd name="T56" fmla="*/ 375 w 409"/>
              <a:gd name="T57" fmla="*/ 219 h 409"/>
              <a:gd name="T58" fmla="*/ 376 w 409"/>
              <a:gd name="T59" fmla="*/ 212 h 409"/>
              <a:gd name="T60" fmla="*/ 373 w 409"/>
              <a:gd name="T61" fmla="*/ 210 h 409"/>
              <a:gd name="T62" fmla="*/ 362 w 409"/>
              <a:gd name="T63" fmla="*/ 200 h 409"/>
              <a:gd name="T64" fmla="*/ 350 w 409"/>
              <a:gd name="T65" fmla="*/ 194 h 409"/>
              <a:gd name="T66" fmla="*/ 347 w 409"/>
              <a:gd name="T67" fmla="*/ 184 h 409"/>
              <a:gd name="T68" fmla="*/ 340 w 409"/>
              <a:gd name="T69" fmla="*/ 157 h 409"/>
              <a:gd name="T70" fmla="*/ 294 w 409"/>
              <a:gd name="T71" fmla="*/ 131 h 409"/>
              <a:gd name="T72" fmla="*/ 129 w 409"/>
              <a:gd name="T73" fmla="*/ 133 h 409"/>
              <a:gd name="T74" fmla="*/ 91 w 409"/>
              <a:gd name="T75" fmla="*/ 141 h 409"/>
              <a:gd name="T76" fmla="*/ 127 w 409"/>
              <a:gd name="T77" fmla="*/ 174 h 409"/>
              <a:gd name="T78" fmla="*/ 127 w 409"/>
              <a:gd name="T79" fmla="*/ 184 h 409"/>
              <a:gd name="T80" fmla="*/ 31 w 409"/>
              <a:gd name="T81" fmla="*/ 217 h 409"/>
              <a:gd name="T82" fmla="*/ 129 w 409"/>
              <a:gd name="T83" fmla="*/ 224 h 409"/>
              <a:gd name="T84" fmla="*/ 283 w 409"/>
              <a:gd name="T85" fmla="*/ 227 h 409"/>
              <a:gd name="T86" fmla="*/ 289 w 409"/>
              <a:gd name="T87" fmla="*/ 222 h 409"/>
              <a:gd name="T88" fmla="*/ 287 w 409"/>
              <a:gd name="T89" fmla="*/ 131 h 409"/>
              <a:gd name="T90" fmla="*/ 204 w 409"/>
              <a:gd name="T91" fmla="*/ 0 h 409"/>
              <a:gd name="T92" fmla="*/ 318 w 409"/>
              <a:gd name="T93" fmla="*/ 35 h 409"/>
              <a:gd name="T94" fmla="*/ 392 w 409"/>
              <a:gd name="T95" fmla="*/ 126 h 409"/>
              <a:gd name="T96" fmla="*/ 404 w 409"/>
              <a:gd name="T97" fmla="*/ 246 h 409"/>
              <a:gd name="T98" fmla="*/ 349 w 409"/>
              <a:gd name="T99" fmla="*/ 349 h 409"/>
              <a:gd name="T100" fmla="*/ 246 w 409"/>
              <a:gd name="T101" fmla="*/ 406 h 409"/>
              <a:gd name="T102" fmla="*/ 125 w 409"/>
              <a:gd name="T103" fmla="*/ 394 h 409"/>
              <a:gd name="T104" fmla="*/ 34 w 409"/>
              <a:gd name="T105" fmla="*/ 320 h 409"/>
              <a:gd name="T106" fmla="*/ 0 w 409"/>
              <a:gd name="T107" fmla="*/ 205 h 409"/>
              <a:gd name="T108" fmla="*/ 34 w 409"/>
              <a:gd name="T109" fmla="*/ 91 h 409"/>
              <a:gd name="T110" fmla="*/ 125 w 409"/>
              <a:gd name="T111" fmla="*/ 16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409">
                <a:moveTo>
                  <a:pt x="323" y="231"/>
                </a:moveTo>
                <a:lnTo>
                  <a:pt x="314" y="232"/>
                </a:lnTo>
                <a:lnTo>
                  <a:pt x="307" y="236"/>
                </a:lnTo>
                <a:lnTo>
                  <a:pt x="302" y="241"/>
                </a:lnTo>
                <a:lnTo>
                  <a:pt x="299" y="248"/>
                </a:lnTo>
                <a:lnTo>
                  <a:pt x="297" y="255"/>
                </a:lnTo>
                <a:lnTo>
                  <a:pt x="299" y="263"/>
                </a:lnTo>
                <a:lnTo>
                  <a:pt x="302" y="270"/>
                </a:lnTo>
                <a:lnTo>
                  <a:pt x="307" y="275"/>
                </a:lnTo>
                <a:lnTo>
                  <a:pt x="314" y="279"/>
                </a:lnTo>
                <a:lnTo>
                  <a:pt x="323" y="280"/>
                </a:lnTo>
                <a:lnTo>
                  <a:pt x="330" y="279"/>
                </a:lnTo>
                <a:lnTo>
                  <a:pt x="337" y="275"/>
                </a:lnTo>
                <a:lnTo>
                  <a:pt x="342" y="270"/>
                </a:lnTo>
                <a:lnTo>
                  <a:pt x="345" y="263"/>
                </a:lnTo>
                <a:lnTo>
                  <a:pt x="347" y="255"/>
                </a:lnTo>
                <a:lnTo>
                  <a:pt x="345" y="248"/>
                </a:lnTo>
                <a:lnTo>
                  <a:pt x="342" y="241"/>
                </a:lnTo>
                <a:lnTo>
                  <a:pt x="337" y="236"/>
                </a:lnTo>
                <a:lnTo>
                  <a:pt x="330" y="232"/>
                </a:lnTo>
                <a:lnTo>
                  <a:pt x="323" y="231"/>
                </a:lnTo>
                <a:close/>
                <a:moveTo>
                  <a:pt x="156" y="231"/>
                </a:moveTo>
                <a:lnTo>
                  <a:pt x="149" y="232"/>
                </a:lnTo>
                <a:lnTo>
                  <a:pt x="142" y="234"/>
                </a:lnTo>
                <a:lnTo>
                  <a:pt x="137" y="239"/>
                </a:lnTo>
                <a:lnTo>
                  <a:pt x="134" y="244"/>
                </a:lnTo>
                <a:lnTo>
                  <a:pt x="132" y="251"/>
                </a:lnTo>
                <a:lnTo>
                  <a:pt x="132" y="255"/>
                </a:lnTo>
                <a:lnTo>
                  <a:pt x="134" y="263"/>
                </a:lnTo>
                <a:lnTo>
                  <a:pt x="137" y="270"/>
                </a:lnTo>
                <a:lnTo>
                  <a:pt x="142" y="275"/>
                </a:lnTo>
                <a:lnTo>
                  <a:pt x="149" y="279"/>
                </a:lnTo>
                <a:lnTo>
                  <a:pt x="156" y="280"/>
                </a:lnTo>
                <a:lnTo>
                  <a:pt x="165" y="279"/>
                </a:lnTo>
                <a:lnTo>
                  <a:pt x="170" y="275"/>
                </a:lnTo>
                <a:lnTo>
                  <a:pt x="177" y="270"/>
                </a:lnTo>
                <a:lnTo>
                  <a:pt x="180" y="263"/>
                </a:lnTo>
                <a:lnTo>
                  <a:pt x="180" y="255"/>
                </a:lnTo>
                <a:lnTo>
                  <a:pt x="180" y="251"/>
                </a:lnTo>
                <a:lnTo>
                  <a:pt x="179" y="244"/>
                </a:lnTo>
                <a:lnTo>
                  <a:pt x="175" y="239"/>
                </a:lnTo>
                <a:lnTo>
                  <a:pt x="170" y="234"/>
                </a:lnTo>
                <a:lnTo>
                  <a:pt x="163" y="232"/>
                </a:lnTo>
                <a:lnTo>
                  <a:pt x="156" y="231"/>
                </a:lnTo>
                <a:lnTo>
                  <a:pt x="156" y="231"/>
                </a:lnTo>
                <a:close/>
                <a:moveTo>
                  <a:pt x="127" y="231"/>
                </a:moveTo>
                <a:lnTo>
                  <a:pt x="127" y="251"/>
                </a:lnTo>
                <a:lnTo>
                  <a:pt x="130" y="251"/>
                </a:lnTo>
                <a:lnTo>
                  <a:pt x="130" y="251"/>
                </a:lnTo>
                <a:lnTo>
                  <a:pt x="132" y="244"/>
                </a:lnTo>
                <a:lnTo>
                  <a:pt x="136" y="239"/>
                </a:lnTo>
                <a:lnTo>
                  <a:pt x="141" y="234"/>
                </a:lnTo>
                <a:lnTo>
                  <a:pt x="148" y="231"/>
                </a:lnTo>
                <a:lnTo>
                  <a:pt x="127" y="231"/>
                </a:lnTo>
                <a:close/>
                <a:moveTo>
                  <a:pt x="294" y="131"/>
                </a:moveTo>
                <a:lnTo>
                  <a:pt x="294" y="131"/>
                </a:lnTo>
                <a:lnTo>
                  <a:pt x="294" y="134"/>
                </a:lnTo>
                <a:lnTo>
                  <a:pt x="294" y="138"/>
                </a:lnTo>
                <a:lnTo>
                  <a:pt x="294" y="141"/>
                </a:lnTo>
                <a:lnTo>
                  <a:pt x="294" y="141"/>
                </a:lnTo>
                <a:lnTo>
                  <a:pt x="294" y="141"/>
                </a:lnTo>
                <a:lnTo>
                  <a:pt x="294" y="141"/>
                </a:lnTo>
                <a:lnTo>
                  <a:pt x="294" y="160"/>
                </a:lnTo>
                <a:lnTo>
                  <a:pt x="294" y="160"/>
                </a:lnTo>
                <a:lnTo>
                  <a:pt x="294" y="231"/>
                </a:lnTo>
                <a:lnTo>
                  <a:pt x="165" y="231"/>
                </a:lnTo>
                <a:lnTo>
                  <a:pt x="172" y="234"/>
                </a:lnTo>
                <a:lnTo>
                  <a:pt x="177" y="239"/>
                </a:lnTo>
                <a:lnTo>
                  <a:pt x="180" y="244"/>
                </a:lnTo>
                <a:lnTo>
                  <a:pt x="182" y="251"/>
                </a:lnTo>
                <a:lnTo>
                  <a:pt x="182" y="251"/>
                </a:lnTo>
                <a:lnTo>
                  <a:pt x="294" y="251"/>
                </a:lnTo>
                <a:lnTo>
                  <a:pt x="297" y="244"/>
                </a:lnTo>
                <a:lnTo>
                  <a:pt x="301" y="239"/>
                </a:lnTo>
                <a:lnTo>
                  <a:pt x="306" y="234"/>
                </a:lnTo>
                <a:lnTo>
                  <a:pt x="313" y="231"/>
                </a:lnTo>
                <a:lnTo>
                  <a:pt x="320" y="229"/>
                </a:lnTo>
                <a:lnTo>
                  <a:pt x="333" y="231"/>
                </a:lnTo>
                <a:lnTo>
                  <a:pt x="344" y="237"/>
                </a:lnTo>
                <a:lnTo>
                  <a:pt x="350" y="251"/>
                </a:lnTo>
                <a:lnTo>
                  <a:pt x="378" y="251"/>
                </a:lnTo>
                <a:lnTo>
                  <a:pt x="378" y="239"/>
                </a:lnTo>
                <a:lnTo>
                  <a:pt x="373" y="239"/>
                </a:lnTo>
                <a:lnTo>
                  <a:pt x="373" y="220"/>
                </a:lnTo>
                <a:lnTo>
                  <a:pt x="373" y="220"/>
                </a:lnTo>
                <a:lnTo>
                  <a:pt x="375" y="220"/>
                </a:lnTo>
                <a:lnTo>
                  <a:pt x="375" y="219"/>
                </a:lnTo>
                <a:lnTo>
                  <a:pt x="376" y="219"/>
                </a:lnTo>
                <a:lnTo>
                  <a:pt x="376" y="215"/>
                </a:lnTo>
                <a:lnTo>
                  <a:pt x="376" y="212"/>
                </a:lnTo>
                <a:lnTo>
                  <a:pt x="375" y="212"/>
                </a:lnTo>
                <a:lnTo>
                  <a:pt x="375" y="210"/>
                </a:lnTo>
                <a:lnTo>
                  <a:pt x="373" y="210"/>
                </a:lnTo>
                <a:lnTo>
                  <a:pt x="373" y="210"/>
                </a:lnTo>
                <a:lnTo>
                  <a:pt x="373" y="205"/>
                </a:lnTo>
                <a:lnTo>
                  <a:pt x="362" y="200"/>
                </a:lnTo>
                <a:lnTo>
                  <a:pt x="354" y="196"/>
                </a:lnTo>
                <a:lnTo>
                  <a:pt x="354" y="196"/>
                </a:lnTo>
                <a:lnTo>
                  <a:pt x="350" y="194"/>
                </a:lnTo>
                <a:lnTo>
                  <a:pt x="349" y="191"/>
                </a:lnTo>
                <a:lnTo>
                  <a:pt x="349" y="188"/>
                </a:lnTo>
                <a:lnTo>
                  <a:pt x="347" y="184"/>
                </a:lnTo>
                <a:lnTo>
                  <a:pt x="347" y="182"/>
                </a:lnTo>
                <a:lnTo>
                  <a:pt x="344" y="170"/>
                </a:lnTo>
                <a:lnTo>
                  <a:pt x="340" y="157"/>
                </a:lnTo>
                <a:lnTo>
                  <a:pt x="338" y="150"/>
                </a:lnTo>
                <a:lnTo>
                  <a:pt x="338" y="141"/>
                </a:lnTo>
                <a:lnTo>
                  <a:pt x="294" y="131"/>
                </a:lnTo>
                <a:close/>
                <a:moveTo>
                  <a:pt x="134" y="129"/>
                </a:moveTo>
                <a:lnTo>
                  <a:pt x="130" y="131"/>
                </a:lnTo>
                <a:lnTo>
                  <a:pt x="129" y="133"/>
                </a:lnTo>
                <a:lnTo>
                  <a:pt x="127" y="136"/>
                </a:lnTo>
                <a:lnTo>
                  <a:pt x="127" y="141"/>
                </a:lnTo>
                <a:lnTo>
                  <a:pt x="91" y="141"/>
                </a:lnTo>
                <a:lnTo>
                  <a:pt x="91" y="153"/>
                </a:lnTo>
                <a:lnTo>
                  <a:pt x="127" y="153"/>
                </a:lnTo>
                <a:lnTo>
                  <a:pt x="127" y="174"/>
                </a:lnTo>
                <a:lnTo>
                  <a:pt x="55" y="174"/>
                </a:lnTo>
                <a:lnTo>
                  <a:pt x="55" y="184"/>
                </a:lnTo>
                <a:lnTo>
                  <a:pt x="127" y="184"/>
                </a:lnTo>
                <a:lnTo>
                  <a:pt x="127" y="205"/>
                </a:lnTo>
                <a:lnTo>
                  <a:pt x="31" y="205"/>
                </a:lnTo>
                <a:lnTo>
                  <a:pt x="31" y="217"/>
                </a:lnTo>
                <a:lnTo>
                  <a:pt x="127" y="217"/>
                </a:lnTo>
                <a:lnTo>
                  <a:pt x="127" y="222"/>
                </a:lnTo>
                <a:lnTo>
                  <a:pt x="129" y="224"/>
                </a:lnTo>
                <a:lnTo>
                  <a:pt x="130" y="227"/>
                </a:lnTo>
                <a:lnTo>
                  <a:pt x="134" y="227"/>
                </a:lnTo>
                <a:lnTo>
                  <a:pt x="283" y="227"/>
                </a:lnTo>
                <a:lnTo>
                  <a:pt x="287" y="227"/>
                </a:lnTo>
                <a:lnTo>
                  <a:pt x="289" y="224"/>
                </a:lnTo>
                <a:lnTo>
                  <a:pt x="289" y="222"/>
                </a:lnTo>
                <a:lnTo>
                  <a:pt x="289" y="136"/>
                </a:lnTo>
                <a:lnTo>
                  <a:pt x="289" y="133"/>
                </a:lnTo>
                <a:lnTo>
                  <a:pt x="287" y="131"/>
                </a:lnTo>
                <a:lnTo>
                  <a:pt x="283" y="129"/>
                </a:lnTo>
                <a:lnTo>
                  <a:pt x="134" y="129"/>
                </a:lnTo>
                <a:close/>
                <a:moveTo>
                  <a:pt x="204" y="0"/>
                </a:moveTo>
                <a:lnTo>
                  <a:pt x="246" y="4"/>
                </a:lnTo>
                <a:lnTo>
                  <a:pt x="283" y="16"/>
                </a:lnTo>
                <a:lnTo>
                  <a:pt x="318" y="35"/>
                </a:lnTo>
                <a:lnTo>
                  <a:pt x="349" y="60"/>
                </a:lnTo>
                <a:lnTo>
                  <a:pt x="375" y="91"/>
                </a:lnTo>
                <a:lnTo>
                  <a:pt x="392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5" y="320"/>
                </a:lnTo>
                <a:lnTo>
                  <a:pt x="349" y="349"/>
                </a:lnTo>
                <a:lnTo>
                  <a:pt x="318" y="375"/>
                </a:lnTo>
                <a:lnTo>
                  <a:pt x="283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1"/>
                </a:lnTo>
                <a:lnTo>
                  <a:pt x="60" y="60"/>
                </a:lnTo>
                <a:lnTo>
                  <a:pt x="89" y="35"/>
                </a:lnTo>
                <a:lnTo>
                  <a:pt x="125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6"/>
          <p:cNvSpPr>
            <a:spLocks/>
          </p:cNvSpPr>
          <p:nvPr/>
        </p:nvSpPr>
        <p:spPr bwMode="auto">
          <a:xfrm>
            <a:off x="1373791" y="1233673"/>
            <a:ext cx="46040" cy="52613"/>
          </a:xfrm>
          <a:custGeom>
            <a:avLst/>
            <a:gdLst>
              <a:gd name="T0" fmla="*/ 7 w 14"/>
              <a:gd name="T1" fmla="*/ 0 h 15"/>
              <a:gd name="T2" fmla="*/ 11 w 14"/>
              <a:gd name="T3" fmla="*/ 1 h 15"/>
              <a:gd name="T4" fmla="*/ 14 w 14"/>
              <a:gd name="T5" fmla="*/ 3 h 15"/>
              <a:gd name="T6" fmla="*/ 14 w 14"/>
              <a:gd name="T7" fmla="*/ 7 h 15"/>
              <a:gd name="T8" fmla="*/ 14 w 14"/>
              <a:gd name="T9" fmla="*/ 7 h 15"/>
              <a:gd name="T10" fmla="*/ 14 w 14"/>
              <a:gd name="T11" fmla="*/ 10 h 15"/>
              <a:gd name="T12" fmla="*/ 12 w 14"/>
              <a:gd name="T13" fmla="*/ 13 h 15"/>
              <a:gd name="T14" fmla="*/ 11 w 14"/>
              <a:gd name="T15" fmla="*/ 13 h 15"/>
              <a:gd name="T16" fmla="*/ 7 w 14"/>
              <a:gd name="T17" fmla="*/ 15 h 15"/>
              <a:gd name="T18" fmla="*/ 4 w 14"/>
              <a:gd name="T19" fmla="*/ 13 h 15"/>
              <a:gd name="T20" fmla="*/ 2 w 14"/>
              <a:gd name="T21" fmla="*/ 13 h 15"/>
              <a:gd name="T22" fmla="*/ 0 w 14"/>
              <a:gd name="T23" fmla="*/ 10 h 15"/>
              <a:gd name="T24" fmla="*/ 0 w 14"/>
              <a:gd name="T25" fmla="*/ 7 h 15"/>
              <a:gd name="T26" fmla="*/ 0 w 14"/>
              <a:gd name="T27" fmla="*/ 7 h 15"/>
              <a:gd name="T28" fmla="*/ 2 w 14"/>
              <a:gd name="T29" fmla="*/ 3 h 15"/>
              <a:gd name="T30" fmla="*/ 4 w 14"/>
              <a:gd name="T31" fmla="*/ 1 h 15"/>
              <a:gd name="T32" fmla="*/ 7 w 14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15">
                <a:moveTo>
                  <a:pt x="7" y="0"/>
                </a:moveTo>
                <a:lnTo>
                  <a:pt x="11" y="1"/>
                </a:lnTo>
                <a:lnTo>
                  <a:pt x="14" y="3"/>
                </a:lnTo>
                <a:lnTo>
                  <a:pt x="14" y="7"/>
                </a:lnTo>
                <a:lnTo>
                  <a:pt x="14" y="7"/>
                </a:lnTo>
                <a:lnTo>
                  <a:pt x="14" y="10"/>
                </a:lnTo>
                <a:lnTo>
                  <a:pt x="12" y="13"/>
                </a:lnTo>
                <a:lnTo>
                  <a:pt x="11" y="13"/>
                </a:lnTo>
                <a:lnTo>
                  <a:pt x="7" y="15"/>
                </a:lnTo>
                <a:lnTo>
                  <a:pt x="4" y="13"/>
                </a:lnTo>
                <a:lnTo>
                  <a:pt x="2" y="13"/>
                </a:lnTo>
                <a:lnTo>
                  <a:pt x="0" y="10"/>
                </a:lnTo>
                <a:lnTo>
                  <a:pt x="0" y="7"/>
                </a:lnTo>
                <a:lnTo>
                  <a:pt x="0" y="7"/>
                </a:lnTo>
                <a:lnTo>
                  <a:pt x="2" y="3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7"/>
          <p:cNvSpPr>
            <a:spLocks/>
          </p:cNvSpPr>
          <p:nvPr/>
        </p:nvSpPr>
        <p:spPr bwMode="auto">
          <a:xfrm>
            <a:off x="1913086" y="1233673"/>
            <a:ext cx="52613" cy="52613"/>
          </a:xfrm>
          <a:custGeom>
            <a:avLst/>
            <a:gdLst>
              <a:gd name="T0" fmla="*/ 9 w 16"/>
              <a:gd name="T1" fmla="*/ 0 h 15"/>
              <a:gd name="T2" fmla="*/ 12 w 16"/>
              <a:gd name="T3" fmla="*/ 1 h 15"/>
              <a:gd name="T4" fmla="*/ 14 w 16"/>
              <a:gd name="T5" fmla="*/ 3 h 15"/>
              <a:gd name="T6" fmla="*/ 16 w 16"/>
              <a:gd name="T7" fmla="*/ 7 h 15"/>
              <a:gd name="T8" fmla="*/ 16 w 16"/>
              <a:gd name="T9" fmla="*/ 7 h 15"/>
              <a:gd name="T10" fmla="*/ 14 w 16"/>
              <a:gd name="T11" fmla="*/ 10 h 15"/>
              <a:gd name="T12" fmla="*/ 12 w 16"/>
              <a:gd name="T13" fmla="*/ 13 h 15"/>
              <a:gd name="T14" fmla="*/ 11 w 16"/>
              <a:gd name="T15" fmla="*/ 13 h 15"/>
              <a:gd name="T16" fmla="*/ 9 w 16"/>
              <a:gd name="T17" fmla="*/ 15 h 15"/>
              <a:gd name="T18" fmla="*/ 6 w 16"/>
              <a:gd name="T19" fmla="*/ 13 h 15"/>
              <a:gd name="T20" fmla="*/ 4 w 16"/>
              <a:gd name="T21" fmla="*/ 13 h 15"/>
              <a:gd name="T22" fmla="*/ 2 w 16"/>
              <a:gd name="T23" fmla="*/ 10 h 15"/>
              <a:gd name="T24" fmla="*/ 0 w 16"/>
              <a:gd name="T25" fmla="*/ 7 h 15"/>
              <a:gd name="T26" fmla="*/ 0 w 16"/>
              <a:gd name="T27" fmla="*/ 7 h 15"/>
              <a:gd name="T28" fmla="*/ 2 w 16"/>
              <a:gd name="T29" fmla="*/ 3 h 15"/>
              <a:gd name="T30" fmla="*/ 6 w 16"/>
              <a:gd name="T31" fmla="*/ 1 h 15"/>
              <a:gd name="T32" fmla="*/ 9 w 16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15">
                <a:moveTo>
                  <a:pt x="9" y="0"/>
                </a:moveTo>
                <a:lnTo>
                  <a:pt x="12" y="1"/>
                </a:lnTo>
                <a:lnTo>
                  <a:pt x="14" y="3"/>
                </a:lnTo>
                <a:lnTo>
                  <a:pt x="16" y="7"/>
                </a:lnTo>
                <a:lnTo>
                  <a:pt x="16" y="7"/>
                </a:lnTo>
                <a:lnTo>
                  <a:pt x="14" y="10"/>
                </a:lnTo>
                <a:lnTo>
                  <a:pt x="12" y="13"/>
                </a:lnTo>
                <a:lnTo>
                  <a:pt x="11" y="13"/>
                </a:lnTo>
                <a:lnTo>
                  <a:pt x="9" y="15"/>
                </a:lnTo>
                <a:lnTo>
                  <a:pt x="6" y="13"/>
                </a:lnTo>
                <a:lnTo>
                  <a:pt x="4" y="13"/>
                </a:lnTo>
                <a:lnTo>
                  <a:pt x="2" y="10"/>
                </a:lnTo>
                <a:lnTo>
                  <a:pt x="0" y="7"/>
                </a:lnTo>
                <a:lnTo>
                  <a:pt x="0" y="7"/>
                </a:lnTo>
                <a:lnTo>
                  <a:pt x="2" y="3"/>
                </a:lnTo>
                <a:lnTo>
                  <a:pt x="6" y="1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8"/>
          <p:cNvSpPr>
            <a:spLocks/>
          </p:cNvSpPr>
          <p:nvPr/>
        </p:nvSpPr>
        <p:spPr bwMode="auto">
          <a:xfrm>
            <a:off x="1880204" y="1075829"/>
            <a:ext cx="13153" cy="39459"/>
          </a:xfrm>
          <a:custGeom>
            <a:avLst/>
            <a:gdLst>
              <a:gd name="T0" fmla="*/ 2 w 3"/>
              <a:gd name="T1" fmla="*/ 0 h 12"/>
              <a:gd name="T2" fmla="*/ 2 w 3"/>
              <a:gd name="T3" fmla="*/ 0 h 12"/>
              <a:gd name="T4" fmla="*/ 3 w 3"/>
              <a:gd name="T5" fmla="*/ 1 h 12"/>
              <a:gd name="T6" fmla="*/ 3 w 3"/>
              <a:gd name="T7" fmla="*/ 12 h 12"/>
              <a:gd name="T8" fmla="*/ 2 w 3"/>
              <a:gd name="T9" fmla="*/ 12 h 12"/>
              <a:gd name="T10" fmla="*/ 2 w 3"/>
              <a:gd name="T11" fmla="*/ 12 h 12"/>
              <a:gd name="T12" fmla="*/ 0 w 3"/>
              <a:gd name="T13" fmla="*/ 12 h 12"/>
              <a:gd name="T14" fmla="*/ 0 w 3"/>
              <a:gd name="T15" fmla="*/ 12 h 12"/>
              <a:gd name="T16" fmla="*/ 0 w 3"/>
              <a:gd name="T17" fmla="*/ 1 h 12"/>
              <a:gd name="T18" fmla="*/ 0 w 3"/>
              <a:gd name="T19" fmla="*/ 0 h 12"/>
              <a:gd name="T20" fmla="*/ 2 w 3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2">
                <a:moveTo>
                  <a:pt x="2" y="0"/>
                </a:moveTo>
                <a:lnTo>
                  <a:pt x="2" y="0"/>
                </a:lnTo>
                <a:lnTo>
                  <a:pt x="3" y="1"/>
                </a:lnTo>
                <a:lnTo>
                  <a:pt x="3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69"/>
          <p:cNvSpPr>
            <a:spLocks noChangeArrowheads="1"/>
          </p:cNvSpPr>
          <p:nvPr/>
        </p:nvSpPr>
        <p:spPr bwMode="auto">
          <a:xfrm>
            <a:off x="2038045" y="1174480"/>
            <a:ext cx="65768" cy="32882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0"/>
          <p:cNvSpPr>
            <a:spLocks/>
          </p:cNvSpPr>
          <p:nvPr/>
        </p:nvSpPr>
        <p:spPr bwMode="auto">
          <a:xfrm>
            <a:off x="1906510" y="950871"/>
            <a:ext cx="111807" cy="111804"/>
          </a:xfrm>
          <a:custGeom>
            <a:avLst/>
            <a:gdLst>
              <a:gd name="T0" fmla="*/ 0 w 32"/>
              <a:gd name="T1" fmla="*/ 0 h 32"/>
              <a:gd name="T2" fmla="*/ 22 w 32"/>
              <a:gd name="T3" fmla="*/ 0 h 32"/>
              <a:gd name="T4" fmla="*/ 32 w 32"/>
              <a:gd name="T5" fmla="*/ 32 h 32"/>
              <a:gd name="T6" fmla="*/ 0 w 32"/>
              <a:gd name="T7" fmla="*/ 32 h 32"/>
              <a:gd name="T8" fmla="*/ 0 w 32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0" y="0"/>
                </a:moveTo>
                <a:lnTo>
                  <a:pt x="22" y="0"/>
                </a:lnTo>
                <a:lnTo>
                  <a:pt x="32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8"/>
          <p:cNvSpPr>
            <a:spLocks noEditPoints="1"/>
          </p:cNvSpPr>
          <p:nvPr/>
        </p:nvSpPr>
        <p:spPr bwMode="auto">
          <a:xfrm>
            <a:off x="5372460" y="1928759"/>
            <a:ext cx="1341660" cy="1341657"/>
          </a:xfrm>
          <a:custGeom>
            <a:avLst/>
            <a:gdLst>
              <a:gd name="T0" fmla="*/ 74 w 408"/>
              <a:gd name="T1" fmla="*/ 251 h 409"/>
              <a:gd name="T2" fmla="*/ 64 w 408"/>
              <a:gd name="T3" fmla="*/ 310 h 409"/>
              <a:gd name="T4" fmla="*/ 81 w 408"/>
              <a:gd name="T5" fmla="*/ 337 h 409"/>
              <a:gd name="T6" fmla="*/ 145 w 408"/>
              <a:gd name="T7" fmla="*/ 353 h 409"/>
              <a:gd name="T8" fmla="*/ 174 w 408"/>
              <a:gd name="T9" fmla="*/ 334 h 409"/>
              <a:gd name="T10" fmla="*/ 145 w 408"/>
              <a:gd name="T11" fmla="*/ 351 h 409"/>
              <a:gd name="T12" fmla="*/ 83 w 408"/>
              <a:gd name="T13" fmla="*/ 337 h 409"/>
              <a:gd name="T14" fmla="*/ 66 w 408"/>
              <a:gd name="T15" fmla="*/ 310 h 409"/>
              <a:gd name="T16" fmla="*/ 76 w 408"/>
              <a:gd name="T17" fmla="*/ 251 h 409"/>
              <a:gd name="T18" fmla="*/ 170 w 408"/>
              <a:gd name="T19" fmla="*/ 241 h 409"/>
              <a:gd name="T20" fmla="*/ 141 w 408"/>
              <a:gd name="T21" fmla="*/ 279 h 409"/>
              <a:gd name="T22" fmla="*/ 139 w 408"/>
              <a:gd name="T23" fmla="*/ 287 h 409"/>
              <a:gd name="T24" fmla="*/ 127 w 408"/>
              <a:gd name="T25" fmla="*/ 293 h 409"/>
              <a:gd name="T26" fmla="*/ 90 w 408"/>
              <a:gd name="T27" fmla="*/ 327 h 409"/>
              <a:gd name="T28" fmla="*/ 102 w 408"/>
              <a:gd name="T29" fmla="*/ 329 h 409"/>
              <a:gd name="T30" fmla="*/ 105 w 408"/>
              <a:gd name="T31" fmla="*/ 324 h 409"/>
              <a:gd name="T32" fmla="*/ 105 w 408"/>
              <a:gd name="T33" fmla="*/ 318 h 409"/>
              <a:gd name="T34" fmla="*/ 129 w 408"/>
              <a:gd name="T35" fmla="*/ 305 h 409"/>
              <a:gd name="T36" fmla="*/ 153 w 408"/>
              <a:gd name="T37" fmla="*/ 296 h 409"/>
              <a:gd name="T38" fmla="*/ 174 w 408"/>
              <a:gd name="T39" fmla="*/ 267 h 409"/>
              <a:gd name="T40" fmla="*/ 170 w 408"/>
              <a:gd name="T41" fmla="*/ 241 h 409"/>
              <a:gd name="T42" fmla="*/ 145 w 408"/>
              <a:gd name="T43" fmla="*/ 239 h 409"/>
              <a:gd name="T44" fmla="*/ 115 w 408"/>
              <a:gd name="T45" fmla="*/ 262 h 409"/>
              <a:gd name="T46" fmla="*/ 109 w 408"/>
              <a:gd name="T47" fmla="*/ 287 h 409"/>
              <a:gd name="T48" fmla="*/ 97 w 408"/>
              <a:gd name="T49" fmla="*/ 312 h 409"/>
              <a:gd name="T50" fmla="*/ 93 w 408"/>
              <a:gd name="T51" fmla="*/ 312 h 409"/>
              <a:gd name="T52" fmla="*/ 88 w 408"/>
              <a:gd name="T53" fmla="*/ 315 h 409"/>
              <a:gd name="T54" fmla="*/ 90 w 408"/>
              <a:gd name="T55" fmla="*/ 327 h 409"/>
              <a:gd name="T56" fmla="*/ 122 w 408"/>
              <a:gd name="T57" fmla="*/ 286 h 409"/>
              <a:gd name="T58" fmla="*/ 126 w 408"/>
              <a:gd name="T59" fmla="*/ 275 h 409"/>
              <a:gd name="T60" fmla="*/ 134 w 408"/>
              <a:gd name="T61" fmla="*/ 274 h 409"/>
              <a:gd name="T62" fmla="*/ 170 w 408"/>
              <a:gd name="T63" fmla="*/ 239 h 409"/>
              <a:gd name="T64" fmla="*/ 315 w 408"/>
              <a:gd name="T65" fmla="*/ 88 h 409"/>
              <a:gd name="T66" fmla="*/ 246 w 408"/>
              <a:gd name="T67" fmla="*/ 124 h 409"/>
              <a:gd name="T68" fmla="*/ 188 w 408"/>
              <a:gd name="T69" fmla="*/ 189 h 409"/>
              <a:gd name="T70" fmla="*/ 165 w 408"/>
              <a:gd name="T71" fmla="*/ 217 h 409"/>
              <a:gd name="T72" fmla="*/ 158 w 408"/>
              <a:gd name="T73" fmla="*/ 215 h 409"/>
              <a:gd name="T74" fmla="*/ 157 w 408"/>
              <a:gd name="T75" fmla="*/ 222 h 409"/>
              <a:gd name="T76" fmla="*/ 191 w 408"/>
              <a:gd name="T77" fmla="*/ 255 h 409"/>
              <a:gd name="T78" fmla="*/ 196 w 408"/>
              <a:gd name="T79" fmla="*/ 251 h 409"/>
              <a:gd name="T80" fmla="*/ 194 w 408"/>
              <a:gd name="T81" fmla="*/ 244 h 409"/>
              <a:gd name="T82" fmla="*/ 222 w 408"/>
              <a:gd name="T83" fmla="*/ 220 h 409"/>
              <a:gd name="T84" fmla="*/ 284 w 408"/>
              <a:gd name="T85" fmla="*/ 157 h 409"/>
              <a:gd name="T86" fmla="*/ 315 w 408"/>
              <a:gd name="T87" fmla="*/ 88 h 409"/>
              <a:gd name="T88" fmla="*/ 315 w 408"/>
              <a:gd name="T89" fmla="*/ 88 h 409"/>
              <a:gd name="T90" fmla="*/ 284 w 408"/>
              <a:gd name="T91" fmla="*/ 16 h 409"/>
              <a:gd name="T92" fmla="*/ 373 w 408"/>
              <a:gd name="T93" fmla="*/ 90 h 409"/>
              <a:gd name="T94" fmla="*/ 408 w 408"/>
              <a:gd name="T95" fmla="*/ 205 h 409"/>
              <a:gd name="T96" fmla="*/ 373 w 408"/>
              <a:gd name="T97" fmla="*/ 318 h 409"/>
              <a:gd name="T98" fmla="*/ 284 w 408"/>
              <a:gd name="T99" fmla="*/ 392 h 409"/>
              <a:gd name="T100" fmla="*/ 164 w 408"/>
              <a:gd name="T101" fmla="*/ 404 h 409"/>
              <a:gd name="T102" fmla="*/ 59 w 408"/>
              <a:gd name="T103" fmla="*/ 349 h 409"/>
              <a:gd name="T104" fmla="*/ 4 w 408"/>
              <a:gd name="T105" fmla="*/ 246 h 409"/>
              <a:gd name="T106" fmla="*/ 16 w 408"/>
              <a:gd name="T107" fmla="*/ 124 h 409"/>
              <a:gd name="T108" fmla="*/ 90 w 408"/>
              <a:gd name="T109" fmla="*/ 35 h 409"/>
              <a:gd name="T110" fmla="*/ 205 w 408"/>
              <a:gd name="T111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8" h="409">
                <a:moveTo>
                  <a:pt x="83" y="243"/>
                </a:moveTo>
                <a:lnTo>
                  <a:pt x="74" y="243"/>
                </a:lnTo>
                <a:lnTo>
                  <a:pt x="74" y="251"/>
                </a:lnTo>
                <a:lnTo>
                  <a:pt x="64" y="269"/>
                </a:lnTo>
                <a:lnTo>
                  <a:pt x="60" y="289"/>
                </a:lnTo>
                <a:lnTo>
                  <a:pt x="64" y="310"/>
                </a:lnTo>
                <a:lnTo>
                  <a:pt x="72" y="330"/>
                </a:lnTo>
                <a:lnTo>
                  <a:pt x="72" y="337"/>
                </a:lnTo>
                <a:lnTo>
                  <a:pt x="81" y="337"/>
                </a:lnTo>
                <a:lnTo>
                  <a:pt x="100" y="351"/>
                </a:lnTo>
                <a:lnTo>
                  <a:pt x="122" y="356"/>
                </a:lnTo>
                <a:lnTo>
                  <a:pt x="145" y="353"/>
                </a:lnTo>
                <a:lnTo>
                  <a:pt x="165" y="342"/>
                </a:lnTo>
                <a:lnTo>
                  <a:pt x="172" y="342"/>
                </a:lnTo>
                <a:lnTo>
                  <a:pt x="174" y="334"/>
                </a:lnTo>
                <a:lnTo>
                  <a:pt x="165" y="332"/>
                </a:lnTo>
                <a:lnTo>
                  <a:pt x="164" y="341"/>
                </a:lnTo>
                <a:lnTo>
                  <a:pt x="145" y="351"/>
                </a:lnTo>
                <a:lnTo>
                  <a:pt x="122" y="354"/>
                </a:lnTo>
                <a:lnTo>
                  <a:pt x="102" y="349"/>
                </a:lnTo>
                <a:lnTo>
                  <a:pt x="83" y="337"/>
                </a:lnTo>
                <a:lnTo>
                  <a:pt x="83" y="329"/>
                </a:lnTo>
                <a:lnTo>
                  <a:pt x="74" y="329"/>
                </a:lnTo>
                <a:lnTo>
                  <a:pt x="66" y="310"/>
                </a:lnTo>
                <a:lnTo>
                  <a:pt x="62" y="291"/>
                </a:lnTo>
                <a:lnTo>
                  <a:pt x="66" y="270"/>
                </a:lnTo>
                <a:lnTo>
                  <a:pt x="76" y="251"/>
                </a:lnTo>
                <a:lnTo>
                  <a:pt x="83" y="251"/>
                </a:lnTo>
                <a:lnTo>
                  <a:pt x="83" y="243"/>
                </a:lnTo>
                <a:close/>
                <a:moveTo>
                  <a:pt x="170" y="241"/>
                </a:moveTo>
                <a:lnTo>
                  <a:pt x="139" y="275"/>
                </a:lnTo>
                <a:lnTo>
                  <a:pt x="139" y="277"/>
                </a:lnTo>
                <a:lnTo>
                  <a:pt x="141" y="279"/>
                </a:lnTo>
                <a:lnTo>
                  <a:pt x="141" y="281"/>
                </a:lnTo>
                <a:lnTo>
                  <a:pt x="141" y="284"/>
                </a:lnTo>
                <a:lnTo>
                  <a:pt x="139" y="287"/>
                </a:lnTo>
                <a:lnTo>
                  <a:pt x="136" y="291"/>
                </a:lnTo>
                <a:lnTo>
                  <a:pt x="133" y="293"/>
                </a:lnTo>
                <a:lnTo>
                  <a:pt x="127" y="293"/>
                </a:lnTo>
                <a:lnTo>
                  <a:pt x="126" y="293"/>
                </a:lnTo>
                <a:lnTo>
                  <a:pt x="124" y="293"/>
                </a:lnTo>
                <a:lnTo>
                  <a:pt x="90" y="327"/>
                </a:lnTo>
                <a:lnTo>
                  <a:pt x="93" y="330"/>
                </a:lnTo>
                <a:lnTo>
                  <a:pt x="98" y="330"/>
                </a:lnTo>
                <a:lnTo>
                  <a:pt x="102" y="329"/>
                </a:lnTo>
                <a:lnTo>
                  <a:pt x="103" y="327"/>
                </a:lnTo>
                <a:lnTo>
                  <a:pt x="105" y="325"/>
                </a:lnTo>
                <a:lnTo>
                  <a:pt x="105" y="324"/>
                </a:lnTo>
                <a:lnTo>
                  <a:pt x="105" y="320"/>
                </a:lnTo>
                <a:lnTo>
                  <a:pt x="105" y="320"/>
                </a:lnTo>
                <a:lnTo>
                  <a:pt x="105" y="318"/>
                </a:lnTo>
                <a:lnTo>
                  <a:pt x="114" y="313"/>
                </a:lnTo>
                <a:lnTo>
                  <a:pt x="122" y="306"/>
                </a:lnTo>
                <a:lnTo>
                  <a:pt x="129" y="305"/>
                </a:lnTo>
                <a:lnTo>
                  <a:pt x="134" y="305"/>
                </a:lnTo>
                <a:lnTo>
                  <a:pt x="145" y="303"/>
                </a:lnTo>
                <a:lnTo>
                  <a:pt x="153" y="296"/>
                </a:lnTo>
                <a:lnTo>
                  <a:pt x="162" y="286"/>
                </a:lnTo>
                <a:lnTo>
                  <a:pt x="169" y="275"/>
                </a:lnTo>
                <a:lnTo>
                  <a:pt x="174" y="267"/>
                </a:lnTo>
                <a:lnTo>
                  <a:pt x="176" y="263"/>
                </a:lnTo>
                <a:lnTo>
                  <a:pt x="184" y="251"/>
                </a:lnTo>
                <a:lnTo>
                  <a:pt x="170" y="241"/>
                </a:lnTo>
                <a:close/>
                <a:moveTo>
                  <a:pt x="157" y="229"/>
                </a:moveTo>
                <a:lnTo>
                  <a:pt x="148" y="238"/>
                </a:lnTo>
                <a:lnTo>
                  <a:pt x="145" y="239"/>
                </a:lnTo>
                <a:lnTo>
                  <a:pt x="136" y="244"/>
                </a:lnTo>
                <a:lnTo>
                  <a:pt x="126" y="253"/>
                </a:lnTo>
                <a:lnTo>
                  <a:pt x="115" y="262"/>
                </a:lnTo>
                <a:lnTo>
                  <a:pt x="110" y="270"/>
                </a:lnTo>
                <a:lnTo>
                  <a:pt x="109" y="281"/>
                </a:lnTo>
                <a:lnTo>
                  <a:pt x="109" y="287"/>
                </a:lnTo>
                <a:lnTo>
                  <a:pt x="109" y="293"/>
                </a:lnTo>
                <a:lnTo>
                  <a:pt x="102" y="301"/>
                </a:lnTo>
                <a:lnTo>
                  <a:pt x="97" y="312"/>
                </a:lnTo>
                <a:lnTo>
                  <a:pt x="97" y="312"/>
                </a:lnTo>
                <a:lnTo>
                  <a:pt x="95" y="312"/>
                </a:lnTo>
                <a:lnTo>
                  <a:pt x="93" y="312"/>
                </a:lnTo>
                <a:lnTo>
                  <a:pt x="91" y="312"/>
                </a:lnTo>
                <a:lnTo>
                  <a:pt x="88" y="313"/>
                </a:lnTo>
                <a:lnTo>
                  <a:pt x="88" y="315"/>
                </a:lnTo>
                <a:lnTo>
                  <a:pt x="86" y="318"/>
                </a:lnTo>
                <a:lnTo>
                  <a:pt x="86" y="324"/>
                </a:lnTo>
                <a:lnTo>
                  <a:pt x="90" y="327"/>
                </a:lnTo>
                <a:lnTo>
                  <a:pt x="122" y="289"/>
                </a:lnTo>
                <a:lnTo>
                  <a:pt x="122" y="289"/>
                </a:lnTo>
                <a:lnTo>
                  <a:pt x="122" y="286"/>
                </a:lnTo>
                <a:lnTo>
                  <a:pt x="122" y="282"/>
                </a:lnTo>
                <a:lnTo>
                  <a:pt x="122" y="279"/>
                </a:lnTo>
                <a:lnTo>
                  <a:pt x="126" y="275"/>
                </a:lnTo>
                <a:lnTo>
                  <a:pt x="129" y="272"/>
                </a:lnTo>
                <a:lnTo>
                  <a:pt x="133" y="272"/>
                </a:lnTo>
                <a:lnTo>
                  <a:pt x="134" y="274"/>
                </a:lnTo>
                <a:lnTo>
                  <a:pt x="136" y="274"/>
                </a:lnTo>
                <a:lnTo>
                  <a:pt x="138" y="275"/>
                </a:lnTo>
                <a:lnTo>
                  <a:pt x="170" y="239"/>
                </a:lnTo>
                <a:lnTo>
                  <a:pt x="157" y="229"/>
                </a:lnTo>
                <a:close/>
                <a:moveTo>
                  <a:pt x="315" y="88"/>
                </a:moveTo>
                <a:lnTo>
                  <a:pt x="315" y="88"/>
                </a:lnTo>
                <a:lnTo>
                  <a:pt x="292" y="93"/>
                </a:lnTo>
                <a:lnTo>
                  <a:pt x="270" y="105"/>
                </a:lnTo>
                <a:lnTo>
                  <a:pt x="246" y="124"/>
                </a:lnTo>
                <a:lnTo>
                  <a:pt x="225" y="147"/>
                </a:lnTo>
                <a:lnTo>
                  <a:pt x="205" y="169"/>
                </a:lnTo>
                <a:lnTo>
                  <a:pt x="188" y="189"/>
                </a:lnTo>
                <a:lnTo>
                  <a:pt x="176" y="207"/>
                </a:lnTo>
                <a:lnTo>
                  <a:pt x="167" y="219"/>
                </a:lnTo>
                <a:lnTo>
                  <a:pt x="165" y="217"/>
                </a:lnTo>
                <a:lnTo>
                  <a:pt x="162" y="215"/>
                </a:lnTo>
                <a:lnTo>
                  <a:pt x="160" y="215"/>
                </a:lnTo>
                <a:lnTo>
                  <a:pt x="158" y="215"/>
                </a:lnTo>
                <a:lnTo>
                  <a:pt x="157" y="217"/>
                </a:lnTo>
                <a:lnTo>
                  <a:pt x="155" y="219"/>
                </a:lnTo>
                <a:lnTo>
                  <a:pt x="157" y="222"/>
                </a:lnTo>
                <a:lnTo>
                  <a:pt x="158" y="224"/>
                </a:lnTo>
                <a:lnTo>
                  <a:pt x="188" y="253"/>
                </a:lnTo>
                <a:lnTo>
                  <a:pt x="191" y="255"/>
                </a:lnTo>
                <a:lnTo>
                  <a:pt x="193" y="255"/>
                </a:lnTo>
                <a:lnTo>
                  <a:pt x="194" y="253"/>
                </a:lnTo>
                <a:lnTo>
                  <a:pt x="196" y="251"/>
                </a:lnTo>
                <a:lnTo>
                  <a:pt x="198" y="250"/>
                </a:lnTo>
                <a:lnTo>
                  <a:pt x="196" y="248"/>
                </a:lnTo>
                <a:lnTo>
                  <a:pt x="194" y="244"/>
                </a:lnTo>
                <a:lnTo>
                  <a:pt x="194" y="244"/>
                </a:lnTo>
                <a:lnTo>
                  <a:pt x="207" y="234"/>
                </a:lnTo>
                <a:lnTo>
                  <a:pt x="222" y="220"/>
                </a:lnTo>
                <a:lnTo>
                  <a:pt x="243" y="202"/>
                </a:lnTo>
                <a:lnTo>
                  <a:pt x="263" y="181"/>
                </a:lnTo>
                <a:lnTo>
                  <a:pt x="284" y="157"/>
                </a:lnTo>
                <a:lnTo>
                  <a:pt x="299" y="133"/>
                </a:lnTo>
                <a:lnTo>
                  <a:pt x="311" y="110"/>
                </a:lnTo>
                <a:lnTo>
                  <a:pt x="315" y="88"/>
                </a:lnTo>
                <a:lnTo>
                  <a:pt x="315" y="88"/>
                </a:lnTo>
                <a:lnTo>
                  <a:pt x="315" y="88"/>
                </a:lnTo>
                <a:lnTo>
                  <a:pt x="315" y="88"/>
                </a:lnTo>
                <a:close/>
                <a:moveTo>
                  <a:pt x="205" y="0"/>
                </a:moveTo>
                <a:lnTo>
                  <a:pt x="244" y="4"/>
                </a:lnTo>
                <a:lnTo>
                  <a:pt x="284" y="16"/>
                </a:lnTo>
                <a:lnTo>
                  <a:pt x="318" y="35"/>
                </a:lnTo>
                <a:lnTo>
                  <a:pt x="349" y="61"/>
                </a:lnTo>
                <a:lnTo>
                  <a:pt x="373" y="90"/>
                </a:lnTo>
                <a:lnTo>
                  <a:pt x="392" y="124"/>
                </a:lnTo>
                <a:lnTo>
                  <a:pt x="404" y="164"/>
                </a:lnTo>
                <a:lnTo>
                  <a:pt x="408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4" y="404"/>
                </a:lnTo>
                <a:lnTo>
                  <a:pt x="205" y="409"/>
                </a:lnTo>
                <a:lnTo>
                  <a:pt x="164" y="404"/>
                </a:lnTo>
                <a:lnTo>
                  <a:pt x="124" y="392"/>
                </a:lnTo>
                <a:lnTo>
                  <a:pt x="90" y="373"/>
                </a:lnTo>
                <a:lnTo>
                  <a:pt x="59" y="349"/>
                </a:lnTo>
                <a:lnTo>
                  <a:pt x="35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4"/>
                </a:lnTo>
                <a:lnTo>
                  <a:pt x="16" y="124"/>
                </a:lnTo>
                <a:lnTo>
                  <a:pt x="35" y="90"/>
                </a:lnTo>
                <a:lnTo>
                  <a:pt x="59" y="61"/>
                </a:lnTo>
                <a:lnTo>
                  <a:pt x="90" y="35"/>
                </a:lnTo>
                <a:lnTo>
                  <a:pt x="124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3"/>
          <p:cNvSpPr>
            <a:spLocks noEditPoints="1"/>
          </p:cNvSpPr>
          <p:nvPr/>
        </p:nvSpPr>
        <p:spPr bwMode="auto">
          <a:xfrm>
            <a:off x="4405680" y="878529"/>
            <a:ext cx="519566" cy="519561"/>
          </a:xfrm>
          <a:custGeom>
            <a:avLst/>
            <a:gdLst>
              <a:gd name="T0" fmla="*/ 79 w 158"/>
              <a:gd name="T1" fmla="*/ 19 h 159"/>
              <a:gd name="T2" fmla="*/ 55 w 158"/>
              <a:gd name="T3" fmla="*/ 23 h 159"/>
              <a:gd name="T4" fmla="*/ 36 w 158"/>
              <a:gd name="T5" fmla="*/ 37 h 159"/>
              <a:gd name="T6" fmla="*/ 23 w 158"/>
              <a:gd name="T7" fmla="*/ 55 h 159"/>
              <a:gd name="T8" fmla="*/ 19 w 158"/>
              <a:gd name="T9" fmla="*/ 80 h 159"/>
              <a:gd name="T10" fmla="*/ 23 w 158"/>
              <a:gd name="T11" fmla="*/ 102 h 159"/>
              <a:gd name="T12" fmla="*/ 35 w 158"/>
              <a:gd name="T13" fmla="*/ 121 h 159"/>
              <a:gd name="T14" fmla="*/ 47 w 158"/>
              <a:gd name="T15" fmla="*/ 131 h 159"/>
              <a:gd name="T16" fmla="*/ 62 w 158"/>
              <a:gd name="T17" fmla="*/ 138 h 159"/>
              <a:gd name="T18" fmla="*/ 79 w 158"/>
              <a:gd name="T19" fmla="*/ 140 h 159"/>
              <a:gd name="T20" fmla="*/ 102 w 158"/>
              <a:gd name="T21" fmla="*/ 135 h 159"/>
              <a:gd name="T22" fmla="*/ 122 w 158"/>
              <a:gd name="T23" fmla="*/ 122 h 159"/>
              <a:gd name="T24" fmla="*/ 134 w 158"/>
              <a:gd name="T25" fmla="*/ 104 h 159"/>
              <a:gd name="T26" fmla="*/ 140 w 158"/>
              <a:gd name="T27" fmla="*/ 80 h 159"/>
              <a:gd name="T28" fmla="*/ 136 w 158"/>
              <a:gd name="T29" fmla="*/ 59 h 159"/>
              <a:gd name="T30" fmla="*/ 126 w 158"/>
              <a:gd name="T31" fmla="*/ 40 h 159"/>
              <a:gd name="T32" fmla="*/ 112 w 158"/>
              <a:gd name="T33" fmla="*/ 30 h 159"/>
              <a:gd name="T34" fmla="*/ 97 w 158"/>
              <a:gd name="T35" fmla="*/ 21 h 159"/>
              <a:gd name="T36" fmla="*/ 79 w 158"/>
              <a:gd name="T37" fmla="*/ 19 h 159"/>
              <a:gd name="T38" fmla="*/ 79 w 158"/>
              <a:gd name="T39" fmla="*/ 0 h 159"/>
              <a:gd name="T40" fmla="*/ 102 w 158"/>
              <a:gd name="T41" fmla="*/ 4 h 159"/>
              <a:gd name="T42" fmla="*/ 122 w 158"/>
              <a:gd name="T43" fmla="*/ 14 h 159"/>
              <a:gd name="T44" fmla="*/ 140 w 158"/>
              <a:gd name="T45" fmla="*/ 30 h 159"/>
              <a:gd name="T46" fmla="*/ 152 w 158"/>
              <a:gd name="T47" fmla="*/ 49 h 159"/>
              <a:gd name="T48" fmla="*/ 157 w 158"/>
              <a:gd name="T49" fmla="*/ 64 h 159"/>
              <a:gd name="T50" fmla="*/ 158 w 158"/>
              <a:gd name="T51" fmla="*/ 80 h 159"/>
              <a:gd name="T52" fmla="*/ 157 w 158"/>
              <a:gd name="T53" fmla="*/ 92 h 159"/>
              <a:gd name="T54" fmla="*/ 153 w 158"/>
              <a:gd name="T55" fmla="*/ 104 h 159"/>
              <a:gd name="T56" fmla="*/ 143 w 158"/>
              <a:gd name="T57" fmla="*/ 126 h 159"/>
              <a:gd name="T58" fmla="*/ 126 w 158"/>
              <a:gd name="T59" fmla="*/ 143 h 159"/>
              <a:gd name="T60" fmla="*/ 103 w 158"/>
              <a:gd name="T61" fmla="*/ 153 h 159"/>
              <a:gd name="T62" fmla="*/ 79 w 158"/>
              <a:gd name="T63" fmla="*/ 159 h 159"/>
              <a:gd name="T64" fmla="*/ 54 w 158"/>
              <a:gd name="T65" fmla="*/ 153 h 159"/>
              <a:gd name="T66" fmla="*/ 33 w 158"/>
              <a:gd name="T67" fmla="*/ 143 h 159"/>
              <a:gd name="T68" fmla="*/ 16 w 158"/>
              <a:gd name="T69" fmla="*/ 126 h 159"/>
              <a:gd name="T70" fmla="*/ 4 w 158"/>
              <a:gd name="T71" fmla="*/ 104 h 159"/>
              <a:gd name="T72" fmla="*/ 2 w 158"/>
              <a:gd name="T73" fmla="*/ 92 h 159"/>
              <a:gd name="T74" fmla="*/ 0 w 158"/>
              <a:gd name="T75" fmla="*/ 80 h 159"/>
              <a:gd name="T76" fmla="*/ 2 w 158"/>
              <a:gd name="T77" fmla="*/ 64 h 159"/>
              <a:gd name="T78" fmla="*/ 7 w 158"/>
              <a:gd name="T79" fmla="*/ 49 h 159"/>
              <a:gd name="T80" fmla="*/ 19 w 158"/>
              <a:gd name="T81" fmla="*/ 30 h 159"/>
              <a:gd name="T82" fmla="*/ 35 w 158"/>
              <a:gd name="T83" fmla="*/ 14 h 159"/>
              <a:gd name="T84" fmla="*/ 55 w 158"/>
              <a:gd name="T85" fmla="*/ 4 h 159"/>
              <a:gd name="T86" fmla="*/ 79 w 158"/>
              <a:gd name="T8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" h="159">
                <a:moveTo>
                  <a:pt x="79" y="19"/>
                </a:moveTo>
                <a:lnTo>
                  <a:pt x="55" y="23"/>
                </a:lnTo>
                <a:lnTo>
                  <a:pt x="36" y="37"/>
                </a:lnTo>
                <a:lnTo>
                  <a:pt x="23" y="55"/>
                </a:lnTo>
                <a:lnTo>
                  <a:pt x="19" y="80"/>
                </a:lnTo>
                <a:lnTo>
                  <a:pt x="23" y="102"/>
                </a:lnTo>
                <a:lnTo>
                  <a:pt x="35" y="121"/>
                </a:lnTo>
                <a:lnTo>
                  <a:pt x="47" y="131"/>
                </a:lnTo>
                <a:lnTo>
                  <a:pt x="62" y="138"/>
                </a:lnTo>
                <a:lnTo>
                  <a:pt x="79" y="140"/>
                </a:lnTo>
                <a:lnTo>
                  <a:pt x="102" y="135"/>
                </a:lnTo>
                <a:lnTo>
                  <a:pt x="122" y="122"/>
                </a:lnTo>
                <a:lnTo>
                  <a:pt x="134" y="104"/>
                </a:lnTo>
                <a:lnTo>
                  <a:pt x="140" y="80"/>
                </a:lnTo>
                <a:lnTo>
                  <a:pt x="136" y="59"/>
                </a:lnTo>
                <a:lnTo>
                  <a:pt x="126" y="40"/>
                </a:lnTo>
                <a:lnTo>
                  <a:pt x="112" y="30"/>
                </a:lnTo>
                <a:lnTo>
                  <a:pt x="97" y="21"/>
                </a:lnTo>
                <a:lnTo>
                  <a:pt x="79" y="19"/>
                </a:lnTo>
                <a:close/>
                <a:moveTo>
                  <a:pt x="79" y="0"/>
                </a:moveTo>
                <a:lnTo>
                  <a:pt x="102" y="4"/>
                </a:lnTo>
                <a:lnTo>
                  <a:pt x="122" y="14"/>
                </a:lnTo>
                <a:lnTo>
                  <a:pt x="140" y="30"/>
                </a:lnTo>
                <a:lnTo>
                  <a:pt x="152" y="49"/>
                </a:lnTo>
                <a:lnTo>
                  <a:pt x="157" y="64"/>
                </a:lnTo>
                <a:lnTo>
                  <a:pt x="158" y="80"/>
                </a:lnTo>
                <a:lnTo>
                  <a:pt x="157" y="92"/>
                </a:lnTo>
                <a:lnTo>
                  <a:pt x="153" y="104"/>
                </a:lnTo>
                <a:lnTo>
                  <a:pt x="143" y="126"/>
                </a:lnTo>
                <a:lnTo>
                  <a:pt x="126" y="143"/>
                </a:lnTo>
                <a:lnTo>
                  <a:pt x="103" y="153"/>
                </a:lnTo>
                <a:lnTo>
                  <a:pt x="79" y="159"/>
                </a:lnTo>
                <a:lnTo>
                  <a:pt x="54" y="153"/>
                </a:lnTo>
                <a:lnTo>
                  <a:pt x="33" y="143"/>
                </a:lnTo>
                <a:lnTo>
                  <a:pt x="16" y="126"/>
                </a:lnTo>
                <a:lnTo>
                  <a:pt x="4" y="104"/>
                </a:lnTo>
                <a:lnTo>
                  <a:pt x="2" y="92"/>
                </a:lnTo>
                <a:lnTo>
                  <a:pt x="0" y="80"/>
                </a:lnTo>
                <a:lnTo>
                  <a:pt x="2" y="64"/>
                </a:lnTo>
                <a:lnTo>
                  <a:pt x="7" y="49"/>
                </a:lnTo>
                <a:lnTo>
                  <a:pt x="19" y="30"/>
                </a:lnTo>
                <a:lnTo>
                  <a:pt x="35" y="14"/>
                </a:lnTo>
                <a:lnTo>
                  <a:pt x="55" y="4"/>
                </a:lnTo>
                <a:lnTo>
                  <a:pt x="7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4"/>
          <p:cNvSpPr>
            <a:spLocks/>
          </p:cNvSpPr>
          <p:nvPr/>
        </p:nvSpPr>
        <p:spPr bwMode="auto">
          <a:xfrm>
            <a:off x="4234683" y="858795"/>
            <a:ext cx="59194" cy="65768"/>
          </a:xfrm>
          <a:custGeom>
            <a:avLst/>
            <a:gdLst>
              <a:gd name="T0" fmla="*/ 9 w 19"/>
              <a:gd name="T1" fmla="*/ 0 h 20"/>
              <a:gd name="T2" fmla="*/ 14 w 19"/>
              <a:gd name="T3" fmla="*/ 1 h 20"/>
              <a:gd name="T4" fmla="*/ 16 w 19"/>
              <a:gd name="T5" fmla="*/ 3 h 20"/>
              <a:gd name="T6" fmla="*/ 19 w 19"/>
              <a:gd name="T7" fmla="*/ 6 h 20"/>
              <a:gd name="T8" fmla="*/ 19 w 19"/>
              <a:gd name="T9" fmla="*/ 10 h 20"/>
              <a:gd name="T10" fmla="*/ 19 w 19"/>
              <a:gd name="T11" fmla="*/ 13 h 20"/>
              <a:gd name="T12" fmla="*/ 16 w 19"/>
              <a:gd name="T13" fmla="*/ 17 h 20"/>
              <a:gd name="T14" fmla="*/ 14 w 19"/>
              <a:gd name="T15" fmla="*/ 18 h 20"/>
              <a:gd name="T16" fmla="*/ 9 w 19"/>
              <a:gd name="T17" fmla="*/ 20 h 20"/>
              <a:gd name="T18" fmla="*/ 5 w 19"/>
              <a:gd name="T19" fmla="*/ 18 h 20"/>
              <a:gd name="T20" fmla="*/ 2 w 19"/>
              <a:gd name="T21" fmla="*/ 17 h 20"/>
              <a:gd name="T22" fmla="*/ 0 w 19"/>
              <a:gd name="T23" fmla="*/ 13 h 20"/>
              <a:gd name="T24" fmla="*/ 0 w 19"/>
              <a:gd name="T25" fmla="*/ 10 h 20"/>
              <a:gd name="T26" fmla="*/ 0 w 19"/>
              <a:gd name="T27" fmla="*/ 6 h 20"/>
              <a:gd name="T28" fmla="*/ 2 w 19"/>
              <a:gd name="T29" fmla="*/ 3 h 20"/>
              <a:gd name="T30" fmla="*/ 5 w 19"/>
              <a:gd name="T31" fmla="*/ 1 h 20"/>
              <a:gd name="T32" fmla="*/ 9 w 19"/>
              <a:gd name="T3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20">
                <a:moveTo>
                  <a:pt x="9" y="0"/>
                </a:moveTo>
                <a:lnTo>
                  <a:pt x="14" y="1"/>
                </a:lnTo>
                <a:lnTo>
                  <a:pt x="16" y="3"/>
                </a:lnTo>
                <a:lnTo>
                  <a:pt x="19" y="6"/>
                </a:lnTo>
                <a:lnTo>
                  <a:pt x="19" y="10"/>
                </a:lnTo>
                <a:lnTo>
                  <a:pt x="19" y="13"/>
                </a:lnTo>
                <a:lnTo>
                  <a:pt x="16" y="17"/>
                </a:lnTo>
                <a:lnTo>
                  <a:pt x="14" y="18"/>
                </a:lnTo>
                <a:lnTo>
                  <a:pt x="9" y="20"/>
                </a:lnTo>
                <a:lnTo>
                  <a:pt x="5" y="18"/>
                </a:lnTo>
                <a:lnTo>
                  <a:pt x="2" y="17"/>
                </a:lnTo>
                <a:lnTo>
                  <a:pt x="0" y="13"/>
                </a:lnTo>
                <a:lnTo>
                  <a:pt x="0" y="10"/>
                </a:lnTo>
                <a:lnTo>
                  <a:pt x="0" y="6"/>
                </a:lnTo>
                <a:lnTo>
                  <a:pt x="2" y="3"/>
                </a:lnTo>
                <a:lnTo>
                  <a:pt x="5" y="1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85"/>
          <p:cNvSpPr>
            <a:spLocks noChangeArrowheads="1"/>
          </p:cNvSpPr>
          <p:nvPr/>
        </p:nvSpPr>
        <p:spPr bwMode="auto">
          <a:xfrm>
            <a:off x="4556943" y="727260"/>
            <a:ext cx="217034" cy="52613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6"/>
          <p:cNvSpPr>
            <a:spLocks noEditPoints="1"/>
          </p:cNvSpPr>
          <p:nvPr/>
        </p:nvSpPr>
        <p:spPr bwMode="auto">
          <a:xfrm>
            <a:off x="3991341" y="391850"/>
            <a:ext cx="1348238" cy="1348232"/>
          </a:xfrm>
          <a:custGeom>
            <a:avLst/>
            <a:gdLst>
              <a:gd name="T0" fmla="*/ 287 w 409"/>
              <a:gd name="T1" fmla="*/ 129 h 409"/>
              <a:gd name="T2" fmla="*/ 333 w 409"/>
              <a:gd name="T3" fmla="*/ 117 h 409"/>
              <a:gd name="T4" fmla="*/ 151 w 409"/>
              <a:gd name="T5" fmla="*/ 94 h 409"/>
              <a:gd name="T6" fmla="*/ 160 w 409"/>
              <a:gd name="T7" fmla="*/ 130 h 409"/>
              <a:gd name="T8" fmla="*/ 67 w 409"/>
              <a:gd name="T9" fmla="*/ 132 h 409"/>
              <a:gd name="T10" fmla="*/ 62 w 409"/>
              <a:gd name="T11" fmla="*/ 137 h 409"/>
              <a:gd name="T12" fmla="*/ 60 w 409"/>
              <a:gd name="T13" fmla="*/ 306 h 409"/>
              <a:gd name="T14" fmla="*/ 63 w 409"/>
              <a:gd name="T15" fmla="*/ 312 h 409"/>
              <a:gd name="T16" fmla="*/ 70 w 409"/>
              <a:gd name="T17" fmla="*/ 316 h 409"/>
              <a:gd name="T18" fmla="*/ 342 w 409"/>
              <a:gd name="T19" fmla="*/ 314 h 409"/>
              <a:gd name="T20" fmla="*/ 347 w 409"/>
              <a:gd name="T21" fmla="*/ 309 h 409"/>
              <a:gd name="T22" fmla="*/ 347 w 409"/>
              <a:gd name="T23" fmla="*/ 141 h 409"/>
              <a:gd name="T24" fmla="*/ 345 w 409"/>
              <a:gd name="T25" fmla="*/ 134 h 409"/>
              <a:gd name="T26" fmla="*/ 338 w 409"/>
              <a:gd name="T27" fmla="*/ 130 h 409"/>
              <a:gd name="T28" fmla="*/ 332 w 409"/>
              <a:gd name="T29" fmla="*/ 129 h 409"/>
              <a:gd name="T30" fmla="*/ 289 w 409"/>
              <a:gd name="T31" fmla="*/ 130 h 409"/>
              <a:gd name="T32" fmla="*/ 256 w 409"/>
              <a:gd name="T33" fmla="*/ 123 h 409"/>
              <a:gd name="T34" fmla="*/ 256 w 409"/>
              <a:gd name="T35" fmla="*/ 94 h 409"/>
              <a:gd name="T36" fmla="*/ 204 w 409"/>
              <a:gd name="T37" fmla="*/ 0 h 409"/>
              <a:gd name="T38" fmla="*/ 283 w 409"/>
              <a:gd name="T39" fmla="*/ 17 h 409"/>
              <a:gd name="T40" fmla="*/ 349 w 409"/>
              <a:gd name="T41" fmla="*/ 60 h 409"/>
              <a:gd name="T42" fmla="*/ 392 w 409"/>
              <a:gd name="T43" fmla="*/ 125 h 409"/>
              <a:gd name="T44" fmla="*/ 409 w 409"/>
              <a:gd name="T45" fmla="*/ 204 h 409"/>
              <a:gd name="T46" fmla="*/ 392 w 409"/>
              <a:gd name="T47" fmla="*/ 285 h 409"/>
              <a:gd name="T48" fmla="*/ 349 w 409"/>
              <a:gd name="T49" fmla="*/ 349 h 409"/>
              <a:gd name="T50" fmla="*/ 283 w 409"/>
              <a:gd name="T51" fmla="*/ 393 h 409"/>
              <a:gd name="T52" fmla="*/ 204 w 409"/>
              <a:gd name="T53" fmla="*/ 409 h 409"/>
              <a:gd name="T54" fmla="*/ 124 w 409"/>
              <a:gd name="T55" fmla="*/ 393 h 409"/>
              <a:gd name="T56" fmla="*/ 60 w 409"/>
              <a:gd name="T57" fmla="*/ 349 h 409"/>
              <a:gd name="T58" fmla="*/ 15 w 409"/>
              <a:gd name="T59" fmla="*/ 285 h 409"/>
              <a:gd name="T60" fmla="*/ 0 w 409"/>
              <a:gd name="T61" fmla="*/ 204 h 409"/>
              <a:gd name="T62" fmla="*/ 15 w 409"/>
              <a:gd name="T63" fmla="*/ 125 h 409"/>
              <a:gd name="T64" fmla="*/ 60 w 409"/>
              <a:gd name="T65" fmla="*/ 60 h 409"/>
              <a:gd name="T66" fmla="*/ 124 w 409"/>
              <a:gd name="T67" fmla="*/ 17 h 409"/>
              <a:gd name="T68" fmla="*/ 204 w 409"/>
              <a:gd name="T6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9" h="409">
                <a:moveTo>
                  <a:pt x="287" y="117"/>
                </a:moveTo>
                <a:lnTo>
                  <a:pt x="287" y="129"/>
                </a:lnTo>
                <a:lnTo>
                  <a:pt x="333" y="129"/>
                </a:lnTo>
                <a:lnTo>
                  <a:pt x="333" y="117"/>
                </a:lnTo>
                <a:lnTo>
                  <a:pt x="287" y="117"/>
                </a:lnTo>
                <a:close/>
                <a:moveTo>
                  <a:pt x="151" y="94"/>
                </a:moveTo>
                <a:lnTo>
                  <a:pt x="151" y="123"/>
                </a:lnTo>
                <a:lnTo>
                  <a:pt x="160" y="130"/>
                </a:lnTo>
                <a:lnTo>
                  <a:pt x="70" y="130"/>
                </a:lnTo>
                <a:lnTo>
                  <a:pt x="67" y="132"/>
                </a:lnTo>
                <a:lnTo>
                  <a:pt x="63" y="134"/>
                </a:lnTo>
                <a:lnTo>
                  <a:pt x="62" y="137"/>
                </a:lnTo>
                <a:lnTo>
                  <a:pt x="60" y="141"/>
                </a:lnTo>
                <a:lnTo>
                  <a:pt x="60" y="306"/>
                </a:lnTo>
                <a:lnTo>
                  <a:pt x="62" y="309"/>
                </a:lnTo>
                <a:lnTo>
                  <a:pt x="63" y="312"/>
                </a:lnTo>
                <a:lnTo>
                  <a:pt x="67" y="314"/>
                </a:lnTo>
                <a:lnTo>
                  <a:pt x="70" y="316"/>
                </a:lnTo>
                <a:lnTo>
                  <a:pt x="338" y="316"/>
                </a:lnTo>
                <a:lnTo>
                  <a:pt x="342" y="314"/>
                </a:lnTo>
                <a:lnTo>
                  <a:pt x="345" y="312"/>
                </a:lnTo>
                <a:lnTo>
                  <a:pt x="347" y="309"/>
                </a:lnTo>
                <a:lnTo>
                  <a:pt x="347" y="306"/>
                </a:lnTo>
                <a:lnTo>
                  <a:pt x="347" y="141"/>
                </a:lnTo>
                <a:lnTo>
                  <a:pt x="347" y="137"/>
                </a:lnTo>
                <a:lnTo>
                  <a:pt x="345" y="134"/>
                </a:lnTo>
                <a:lnTo>
                  <a:pt x="342" y="132"/>
                </a:lnTo>
                <a:lnTo>
                  <a:pt x="338" y="130"/>
                </a:lnTo>
                <a:lnTo>
                  <a:pt x="332" y="130"/>
                </a:lnTo>
                <a:lnTo>
                  <a:pt x="332" y="129"/>
                </a:lnTo>
                <a:lnTo>
                  <a:pt x="289" y="129"/>
                </a:lnTo>
                <a:lnTo>
                  <a:pt x="289" y="130"/>
                </a:lnTo>
                <a:lnTo>
                  <a:pt x="249" y="130"/>
                </a:lnTo>
                <a:lnTo>
                  <a:pt x="256" y="123"/>
                </a:lnTo>
                <a:lnTo>
                  <a:pt x="256" y="123"/>
                </a:lnTo>
                <a:lnTo>
                  <a:pt x="256" y="94"/>
                </a:lnTo>
                <a:lnTo>
                  <a:pt x="151" y="94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3" y="17"/>
                </a:lnTo>
                <a:lnTo>
                  <a:pt x="318" y="36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5"/>
                </a:lnTo>
                <a:lnTo>
                  <a:pt x="373" y="319"/>
                </a:lnTo>
                <a:lnTo>
                  <a:pt x="349" y="349"/>
                </a:lnTo>
                <a:lnTo>
                  <a:pt x="318" y="374"/>
                </a:lnTo>
                <a:lnTo>
                  <a:pt x="283" y="393"/>
                </a:lnTo>
                <a:lnTo>
                  <a:pt x="246" y="405"/>
                </a:lnTo>
                <a:lnTo>
                  <a:pt x="204" y="409"/>
                </a:lnTo>
                <a:lnTo>
                  <a:pt x="163" y="405"/>
                </a:lnTo>
                <a:lnTo>
                  <a:pt x="124" y="393"/>
                </a:lnTo>
                <a:lnTo>
                  <a:pt x="89" y="374"/>
                </a:lnTo>
                <a:lnTo>
                  <a:pt x="60" y="349"/>
                </a:lnTo>
                <a:lnTo>
                  <a:pt x="34" y="319"/>
                </a:lnTo>
                <a:lnTo>
                  <a:pt x="15" y="285"/>
                </a:lnTo>
                <a:lnTo>
                  <a:pt x="3" y="245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89" y="36"/>
                </a:lnTo>
                <a:lnTo>
                  <a:pt x="124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7"/>
          <p:cNvSpPr>
            <a:spLocks noEditPoints="1"/>
          </p:cNvSpPr>
          <p:nvPr/>
        </p:nvSpPr>
        <p:spPr bwMode="auto">
          <a:xfrm>
            <a:off x="6964034" y="1961647"/>
            <a:ext cx="1348238" cy="1341657"/>
          </a:xfrm>
          <a:custGeom>
            <a:avLst/>
            <a:gdLst>
              <a:gd name="T0" fmla="*/ 156 w 409"/>
              <a:gd name="T1" fmla="*/ 247 h 409"/>
              <a:gd name="T2" fmla="*/ 146 w 409"/>
              <a:gd name="T3" fmla="*/ 249 h 409"/>
              <a:gd name="T4" fmla="*/ 127 w 409"/>
              <a:gd name="T5" fmla="*/ 249 h 409"/>
              <a:gd name="T6" fmla="*/ 125 w 409"/>
              <a:gd name="T7" fmla="*/ 249 h 409"/>
              <a:gd name="T8" fmla="*/ 127 w 409"/>
              <a:gd name="T9" fmla="*/ 249 h 409"/>
              <a:gd name="T10" fmla="*/ 131 w 409"/>
              <a:gd name="T11" fmla="*/ 266 h 409"/>
              <a:gd name="T12" fmla="*/ 141 w 409"/>
              <a:gd name="T13" fmla="*/ 302 h 409"/>
              <a:gd name="T14" fmla="*/ 155 w 409"/>
              <a:gd name="T15" fmla="*/ 331 h 409"/>
              <a:gd name="T16" fmla="*/ 167 w 409"/>
              <a:gd name="T17" fmla="*/ 338 h 409"/>
              <a:gd name="T18" fmla="*/ 174 w 409"/>
              <a:gd name="T19" fmla="*/ 333 h 409"/>
              <a:gd name="T20" fmla="*/ 175 w 409"/>
              <a:gd name="T21" fmla="*/ 325 h 409"/>
              <a:gd name="T22" fmla="*/ 172 w 409"/>
              <a:gd name="T23" fmla="*/ 307 h 409"/>
              <a:gd name="T24" fmla="*/ 167 w 409"/>
              <a:gd name="T25" fmla="*/ 266 h 409"/>
              <a:gd name="T26" fmla="*/ 122 w 409"/>
              <a:gd name="T27" fmla="*/ 146 h 409"/>
              <a:gd name="T28" fmla="*/ 88 w 409"/>
              <a:gd name="T29" fmla="*/ 160 h 409"/>
              <a:gd name="T30" fmla="*/ 74 w 409"/>
              <a:gd name="T31" fmla="*/ 194 h 409"/>
              <a:gd name="T32" fmla="*/ 88 w 409"/>
              <a:gd name="T33" fmla="*/ 228 h 409"/>
              <a:gd name="T34" fmla="*/ 122 w 409"/>
              <a:gd name="T35" fmla="*/ 242 h 409"/>
              <a:gd name="T36" fmla="*/ 122 w 409"/>
              <a:gd name="T37" fmla="*/ 146 h 409"/>
              <a:gd name="T38" fmla="*/ 297 w 409"/>
              <a:gd name="T39" fmla="*/ 70 h 409"/>
              <a:gd name="T40" fmla="*/ 294 w 409"/>
              <a:gd name="T41" fmla="*/ 77 h 409"/>
              <a:gd name="T42" fmla="*/ 294 w 409"/>
              <a:gd name="T43" fmla="*/ 316 h 409"/>
              <a:gd name="T44" fmla="*/ 301 w 409"/>
              <a:gd name="T45" fmla="*/ 321 h 409"/>
              <a:gd name="T46" fmla="*/ 308 w 409"/>
              <a:gd name="T47" fmla="*/ 316 h 409"/>
              <a:gd name="T48" fmla="*/ 309 w 409"/>
              <a:gd name="T49" fmla="*/ 221 h 409"/>
              <a:gd name="T50" fmla="*/ 323 w 409"/>
              <a:gd name="T51" fmla="*/ 218 h 409"/>
              <a:gd name="T52" fmla="*/ 332 w 409"/>
              <a:gd name="T53" fmla="*/ 209 h 409"/>
              <a:gd name="T54" fmla="*/ 335 w 409"/>
              <a:gd name="T55" fmla="*/ 196 h 409"/>
              <a:gd name="T56" fmla="*/ 332 w 409"/>
              <a:gd name="T57" fmla="*/ 182 h 409"/>
              <a:gd name="T58" fmla="*/ 323 w 409"/>
              <a:gd name="T59" fmla="*/ 172 h 409"/>
              <a:gd name="T60" fmla="*/ 309 w 409"/>
              <a:gd name="T61" fmla="*/ 168 h 409"/>
              <a:gd name="T62" fmla="*/ 308 w 409"/>
              <a:gd name="T63" fmla="*/ 74 h 409"/>
              <a:gd name="T64" fmla="*/ 301 w 409"/>
              <a:gd name="T65" fmla="*/ 70 h 409"/>
              <a:gd name="T66" fmla="*/ 272 w 409"/>
              <a:gd name="T67" fmla="*/ 96 h 409"/>
              <a:gd name="T68" fmla="*/ 230 w 409"/>
              <a:gd name="T69" fmla="*/ 130 h 409"/>
              <a:gd name="T70" fmla="*/ 189 w 409"/>
              <a:gd name="T71" fmla="*/ 144 h 409"/>
              <a:gd name="T72" fmla="*/ 156 w 409"/>
              <a:gd name="T73" fmla="*/ 148 h 409"/>
              <a:gd name="T74" fmla="*/ 144 w 409"/>
              <a:gd name="T75" fmla="*/ 146 h 409"/>
              <a:gd name="T76" fmla="*/ 125 w 409"/>
              <a:gd name="T77" fmla="*/ 242 h 409"/>
              <a:gd name="T78" fmla="*/ 146 w 409"/>
              <a:gd name="T79" fmla="*/ 242 h 409"/>
              <a:gd name="T80" fmla="*/ 156 w 409"/>
              <a:gd name="T81" fmla="*/ 242 h 409"/>
              <a:gd name="T82" fmla="*/ 182 w 409"/>
              <a:gd name="T83" fmla="*/ 244 h 409"/>
              <a:gd name="T84" fmla="*/ 225 w 409"/>
              <a:gd name="T85" fmla="*/ 256 h 409"/>
              <a:gd name="T86" fmla="*/ 270 w 409"/>
              <a:gd name="T87" fmla="*/ 290 h 409"/>
              <a:gd name="T88" fmla="*/ 289 w 409"/>
              <a:gd name="T89" fmla="*/ 70 h 409"/>
              <a:gd name="T90" fmla="*/ 246 w 409"/>
              <a:gd name="T91" fmla="*/ 3 h 409"/>
              <a:gd name="T92" fmla="*/ 320 w 409"/>
              <a:gd name="T93" fmla="*/ 34 h 409"/>
              <a:gd name="T94" fmla="*/ 375 w 409"/>
              <a:gd name="T95" fmla="*/ 89 h 409"/>
              <a:gd name="T96" fmla="*/ 406 w 409"/>
              <a:gd name="T97" fmla="*/ 163 h 409"/>
              <a:gd name="T98" fmla="*/ 406 w 409"/>
              <a:gd name="T99" fmla="*/ 246 h 409"/>
              <a:gd name="T100" fmla="*/ 375 w 409"/>
              <a:gd name="T101" fmla="*/ 318 h 409"/>
              <a:gd name="T102" fmla="*/ 320 w 409"/>
              <a:gd name="T103" fmla="*/ 373 h 409"/>
              <a:gd name="T104" fmla="*/ 246 w 409"/>
              <a:gd name="T105" fmla="*/ 404 h 409"/>
              <a:gd name="T106" fmla="*/ 163 w 409"/>
              <a:gd name="T107" fmla="*/ 404 h 409"/>
              <a:gd name="T108" fmla="*/ 91 w 409"/>
              <a:gd name="T109" fmla="*/ 373 h 409"/>
              <a:gd name="T110" fmla="*/ 36 w 409"/>
              <a:gd name="T111" fmla="*/ 318 h 409"/>
              <a:gd name="T112" fmla="*/ 5 w 409"/>
              <a:gd name="T113" fmla="*/ 246 h 409"/>
              <a:gd name="T114" fmla="*/ 5 w 409"/>
              <a:gd name="T115" fmla="*/ 163 h 409"/>
              <a:gd name="T116" fmla="*/ 36 w 409"/>
              <a:gd name="T117" fmla="*/ 89 h 409"/>
              <a:gd name="T118" fmla="*/ 91 w 409"/>
              <a:gd name="T119" fmla="*/ 34 h 409"/>
              <a:gd name="T120" fmla="*/ 163 w 409"/>
              <a:gd name="T121" fmla="*/ 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9" h="409">
                <a:moveTo>
                  <a:pt x="165" y="247"/>
                </a:moveTo>
                <a:lnTo>
                  <a:pt x="156" y="247"/>
                </a:lnTo>
                <a:lnTo>
                  <a:pt x="151" y="249"/>
                </a:lnTo>
                <a:lnTo>
                  <a:pt x="146" y="249"/>
                </a:lnTo>
                <a:lnTo>
                  <a:pt x="146" y="249"/>
                </a:lnTo>
                <a:lnTo>
                  <a:pt x="127" y="249"/>
                </a:lnTo>
                <a:lnTo>
                  <a:pt x="127" y="247"/>
                </a:lnTo>
                <a:lnTo>
                  <a:pt x="125" y="249"/>
                </a:lnTo>
                <a:lnTo>
                  <a:pt x="124" y="249"/>
                </a:lnTo>
                <a:lnTo>
                  <a:pt x="127" y="249"/>
                </a:lnTo>
                <a:lnTo>
                  <a:pt x="127" y="254"/>
                </a:lnTo>
                <a:lnTo>
                  <a:pt x="131" y="266"/>
                </a:lnTo>
                <a:lnTo>
                  <a:pt x="136" y="283"/>
                </a:lnTo>
                <a:lnTo>
                  <a:pt x="141" y="302"/>
                </a:lnTo>
                <a:lnTo>
                  <a:pt x="148" y="319"/>
                </a:lnTo>
                <a:lnTo>
                  <a:pt x="155" y="331"/>
                </a:lnTo>
                <a:lnTo>
                  <a:pt x="160" y="338"/>
                </a:lnTo>
                <a:lnTo>
                  <a:pt x="167" y="338"/>
                </a:lnTo>
                <a:lnTo>
                  <a:pt x="170" y="337"/>
                </a:lnTo>
                <a:lnTo>
                  <a:pt x="174" y="333"/>
                </a:lnTo>
                <a:lnTo>
                  <a:pt x="175" y="330"/>
                </a:lnTo>
                <a:lnTo>
                  <a:pt x="175" y="325"/>
                </a:lnTo>
                <a:lnTo>
                  <a:pt x="175" y="319"/>
                </a:lnTo>
                <a:lnTo>
                  <a:pt x="172" y="307"/>
                </a:lnTo>
                <a:lnTo>
                  <a:pt x="170" y="288"/>
                </a:lnTo>
                <a:lnTo>
                  <a:pt x="167" y="266"/>
                </a:lnTo>
                <a:lnTo>
                  <a:pt x="165" y="247"/>
                </a:lnTo>
                <a:close/>
                <a:moveTo>
                  <a:pt x="122" y="146"/>
                </a:moveTo>
                <a:lnTo>
                  <a:pt x="103" y="149"/>
                </a:lnTo>
                <a:lnTo>
                  <a:pt x="88" y="160"/>
                </a:lnTo>
                <a:lnTo>
                  <a:pt x="77" y="175"/>
                </a:lnTo>
                <a:lnTo>
                  <a:pt x="74" y="194"/>
                </a:lnTo>
                <a:lnTo>
                  <a:pt x="77" y="213"/>
                </a:lnTo>
                <a:lnTo>
                  <a:pt x="88" y="228"/>
                </a:lnTo>
                <a:lnTo>
                  <a:pt x="103" y="239"/>
                </a:lnTo>
                <a:lnTo>
                  <a:pt x="122" y="242"/>
                </a:lnTo>
                <a:lnTo>
                  <a:pt x="124" y="242"/>
                </a:lnTo>
                <a:lnTo>
                  <a:pt x="122" y="146"/>
                </a:lnTo>
                <a:close/>
                <a:moveTo>
                  <a:pt x="301" y="70"/>
                </a:moveTo>
                <a:lnTo>
                  <a:pt x="297" y="70"/>
                </a:lnTo>
                <a:lnTo>
                  <a:pt x="294" y="74"/>
                </a:lnTo>
                <a:lnTo>
                  <a:pt x="294" y="77"/>
                </a:lnTo>
                <a:lnTo>
                  <a:pt x="294" y="313"/>
                </a:lnTo>
                <a:lnTo>
                  <a:pt x="294" y="316"/>
                </a:lnTo>
                <a:lnTo>
                  <a:pt x="297" y="319"/>
                </a:lnTo>
                <a:lnTo>
                  <a:pt x="301" y="321"/>
                </a:lnTo>
                <a:lnTo>
                  <a:pt x="304" y="319"/>
                </a:lnTo>
                <a:lnTo>
                  <a:pt x="308" y="316"/>
                </a:lnTo>
                <a:lnTo>
                  <a:pt x="309" y="313"/>
                </a:lnTo>
                <a:lnTo>
                  <a:pt x="309" y="221"/>
                </a:lnTo>
                <a:lnTo>
                  <a:pt x="316" y="221"/>
                </a:lnTo>
                <a:lnTo>
                  <a:pt x="323" y="218"/>
                </a:lnTo>
                <a:lnTo>
                  <a:pt x="328" y="215"/>
                </a:lnTo>
                <a:lnTo>
                  <a:pt x="332" y="209"/>
                </a:lnTo>
                <a:lnTo>
                  <a:pt x="335" y="203"/>
                </a:lnTo>
                <a:lnTo>
                  <a:pt x="335" y="196"/>
                </a:lnTo>
                <a:lnTo>
                  <a:pt x="335" y="189"/>
                </a:lnTo>
                <a:lnTo>
                  <a:pt x="332" y="182"/>
                </a:lnTo>
                <a:lnTo>
                  <a:pt x="328" y="177"/>
                </a:lnTo>
                <a:lnTo>
                  <a:pt x="323" y="172"/>
                </a:lnTo>
                <a:lnTo>
                  <a:pt x="316" y="170"/>
                </a:lnTo>
                <a:lnTo>
                  <a:pt x="309" y="168"/>
                </a:lnTo>
                <a:lnTo>
                  <a:pt x="309" y="77"/>
                </a:lnTo>
                <a:lnTo>
                  <a:pt x="308" y="74"/>
                </a:lnTo>
                <a:lnTo>
                  <a:pt x="304" y="70"/>
                </a:lnTo>
                <a:lnTo>
                  <a:pt x="301" y="70"/>
                </a:lnTo>
                <a:close/>
                <a:moveTo>
                  <a:pt x="289" y="70"/>
                </a:moveTo>
                <a:lnTo>
                  <a:pt x="272" y="96"/>
                </a:lnTo>
                <a:lnTo>
                  <a:pt x="251" y="117"/>
                </a:lnTo>
                <a:lnTo>
                  <a:pt x="230" y="130"/>
                </a:lnTo>
                <a:lnTo>
                  <a:pt x="210" y="139"/>
                </a:lnTo>
                <a:lnTo>
                  <a:pt x="189" y="144"/>
                </a:lnTo>
                <a:lnTo>
                  <a:pt x="170" y="146"/>
                </a:lnTo>
                <a:lnTo>
                  <a:pt x="156" y="148"/>
                </a:lnTo>
                <a:lnTo>
                  <a:pt x="148" y="146"/>
                </a:lnTo>
                <a:lnTo>
                  <a:pt x="144" y="146"/>
                </a:lnTo>
                <a:lnTo>
                  <a:pt x="125" y="146"/>
                </a:lnTo>
                <a:lnTo>
                  <a:pt x="125" y="242"/>
                </a:lnTo>
                <a:lnTo>
                  <a:pt x="144" y="242"/>
                </a:lnTo>
                <a:lnTo>
                  <a:pt x="146" y="242"/>
                </a:lnTo>
                <a:lnTo>
                  <a:pt x="149" y="242"/>
                </a:lnTo>
                <a:lnTo>
                  <a:pt x="156" y="242"/>
                </a:lnTo>
                <a:lnTo>
                  <a:pt x="163" y="242"/>
                </a:lnTo>
                <a:lnTo>
                  <a:pt x="182" y="244"/>
                </a:lnTo>
                <a:lnTo>
                  <a:pt x="203" y="247"/>
                </a:lnTo>
                <a:lnTo>
                  <a:pt x="225" y="256"/>
                </a:lnTo>
                <a:lnTo>
                  <a:pt x="249" y="270"/>
                </a:lnTo>
                <a:lnTo>
                  <a:pt x="270" y="290"/>
                </a:lnTo>
                <a:lnTo>
                  <a:pt x="289" y="319"/>
                </a:lnTo>
                <a:lnTo>
                  <a:pt x="289" y="70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5" y="15"/>
                </a:lnTo>
                <a:lnTo>
                  <a:pt x="320" y="34"/>
                </a:lnTo>
                <a:lnTo>
                  <a:pt x="349" y="60"/>
                </a:lnTo>
                <a:lnTo>
                  <a:pt x="375" y="89"/>
                </a:lnTo>
                <a:lnTo>
                  <a:pt x="394" y="123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3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5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5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3"/>
                </a:lnTo>
                <a:lnTo>
                  <a:pt x="5" y="246"/>
                </a:lnTo>
                <a:lnTo>
                  <a:pt x="0" y="204"/>
                </a:lnTo>
                <a:lnTo>
                  <a:pt x="5" y="163"/>
                </a:lnTo>
                <a:lnTo>
                  <a:pt x="17" y="123"/>
                </a:lnTo>
                <a:lnTo>
                  <a:pt x="36" y="89"/>
                </a:lnTo>
                <a:lnTo>
                  <a:pt x="60" y="60"/>
                </a:lnTo>
                <a:lnTo>
                  <a:pt x="91" y="34"/>
                </a:lnTo>
                <a:lnTo>
                  <a:pt x="125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88"/>
          <p:cNvSpPr>
            <a:spLocks/>
          </p:cNvSpPr>
          <p:nvPr/>
        </p:nvSpPr>
        <p:spPr bwMode="auto">
          <a:xfrm>
            <a:off x="7411255" y="2310210"/>
            <a:ext cx="480104" cy="223610"/>
          </a:xfrm>
          <a:custGeom>
            <a:avLst/>
            <a:gdLst>
              <a:gd name="T0" fmla="*/ 148 w 148"/>
              <a:gd name="T1" fmla="*/ 0 h 67"/>
              <a:gd name="T2" fmla="*/ 146 w 148"/>
              <a:gd name="T3" fmla="*/ 2 h 67"/>
              <a:gd name="T4" fmla="*/ 144 w 148"/>
              <a:gd name="T5" fmla="*/ 9 h 67"/>
              <a:gd name="T6" fmla="*/ 138 w 148"/>
              <a:gd name="T7" fmla="*/ 17 h 67"/>
              <a:gd name="T8" fmla="*/ 129 w 148"/>
              <a:gd name="T9" fmla="*/ 28 h 67"/>
              <a:gd name="T10" fmla="*/ 115 w 148"/>
              <a:gd name="T11" fmla="*/ 38 h 67"/>
              <a:gd name="T12" fmla="*/ 96 w 148"/>
              <a:gd name="T13" fmla="*/ 50 h 67"/>
              <a:gd name="T14" fmla="*/ 72 w 148"/>
              <a:gd name="T15" fmla="*/ 59 h 67"/>
              <a:gd name="T16" fmla="*/ 41 w 148"/>
              <a:gd name="T17" fmla="*/ 66 h 67"/>
              <a:gd name="T18" fmla="*/ 2 w 148"/>
              <a:gd name="T19" fmla="*/ 67 h 67"/>
              <a:gd name="T20" fmla="*/ 0 w 148"/>
              <a:gd name="T21" fmla="*/ 55 h 67"/>
              <a:gd name="T22" fmla="*/ 3 w 148"/>
              <a:gd name="T23" fmla="*/ 57 h 67"/>
              <a:gd name="T24" fmla="*/ 15 w 148"/>
              <a:gd name="T25" fmla="*/ 57 h 67"/>
              <a:gd name="T26" fmla="*/ 34 w 148"/>
              <a:gd name="T27" fmla="*/ 57 h 67"/>
              <a:gd name="T28" fmla="*/ 55 w 148"/>
              <a:gd name="T29" fmla="*/ 55 h 67"/>
              <a:gd name="T30" fmla="*/ 79 w 148"/>
              <a:gd name="T31" fmla="*/ 50 h 67"/>
              <a:gd name="T32" fmla="*/ 103 w 148"/>
              <a:gd name="T33" fmla="*/ 40 h 67"/>
              <a:gd name="T34" fmla="*/ 127 w 148"/>
              <a:gd name="T35" fmla="*/ 23 h 67"/>
              <a:gd name="T36" fmla="*/ 148 w 148"/>
              <a:gd name="T3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67">
                <a:moveTo>
                  <a:pt x="148" y="0"/>
                </a:moveTo>
                <a:lnTo>
                  <a:pt x="146" y="2"/>
                </a:lnTo>
                <a:lnTo>
                  <a:pt x="144" y="9"/>
                </a:lnTo>
                <a:lnTo>
                  <a:pt x="138" y="17"/>
                </a:lnTo>
                <a:lnTo>
                  <a:pt x="129" y="28"/>
                </a:lnTo>
                <a:lnTo>
                  <a:pt x="115" y="38"/>
                </a:lnTo>
                <a:lnTo>
                  <a:pt x="96" y="50"/>
                </a:lnTo>
                <a:lnTo>
                  <a:pt x="72" y="59"/>
                </a:lnTo>
                <a:lnTo>
                  <a:pt x="41" y="66"/>
                </a:lnTo>
                <a:lnTo>
                  <a:pt x="2" y="67"/>
                </a:lnTo>
                <a:lnTo>
                  <a:pt x="0" y="55"/>
                </a:lnTo>
                <a:lnTo>
                  <a:pt x="3" y="57"/>
                </a:lnTo>
                <a:lnTo>
                  <a:pt x="15" y="57"/>
                </a:lnTo>
                <a:lnTo>
                  <a:pt x="34" y="57"/>
                </a:lnTo>
                <a:lnTo>
                  <a:pt x="55" y="55"/>
                </a:lnTo>
                <a:lnTo>
                  <a:pt x="79" y="50"/>
                </a:lnTo>
                <a:lnTo>
                  <a:pt x="103" y="40"/>
                </a:lnTo>
                <a:lnTo>
                  <a:pt x="127" y="23"/>
                </a:lnTo>
                <a:lnTo>
                  <a:pt x="14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2965366" y="2270751"/>
            <a:ext cx="124960" cy="124957"/>
          </a:xfrm>
          <a:custGeom>
            <a:avLst/>
            <a:gdLst>
              <a:gd name="T0" fmla="*/ 19 w 38"/>
              <a:gd name="T1" fmla="*/ 5 h 38"/>
              <a:gd name="T2" fmla="*/ 14 w 38"/>
              <a:gd name="T3" fmla="*/ 7 h 38"/>
              <a:gd name="T4" fmla="*/ 10 w 38"/>
              <a:gd name="T5" fmla="*/ 9 h 38"/>
              <a:gd name="T6" fmla="*/ 7 w 38"/>
              <a:gd name="T7" fmla="*/ 14 h 38"/>
              <a:gd name="T8" fmla="*/ 5 w 38"/>
              <a:gd name="T9" fmla="*/ 19 h 38"/>
              <a:gd name="T10" fmla="*/ 7 w 38"/>
              <a:gd name="T11" fmla="*/ 24 h 38"/>
              <a:gd name="T12" fmla="*/ 10 w 38"/>
              <a:gd name="T13" fmla="*/ 29 h 38"/>
              <a:gd name="T14" fmla="*/ 14 w 38"/>
              <a:gd name="T15" fmla="*/ 31 h 38"/>
              <a:gd name="T16" fmla="*/ 19 w 38"/>
              <a:gd name="T17" fmla="*/ 33 h 38"/>
              <a:gd name="T18" fmla="*/ 24 w 38"/>
              <a:gd name="T19" fmla="*/ 31 h 38"/>
              <a:gd name="T20" fmla="*/ 29 w 38"/>
              <a:gd name="T21" fmla="*/ 29 h 38"/>
              <a:gd name="T22" fmla="*/ 33 w 38"/>
              <a:gd name="T23" fmla="*/ 24 h 38"/>
              <a:gd name="T24" fmla="*/ 33 w 38"/>
              <a:gd name="T25" fmla="*/ 19 h 38"/>
              <a:gd name="T26" fmla="*/ 33 w 38"/>
              <a:gd name="T27" fmla="*/ 14 h 38"/>
              <a:gd name="T28" fmla="*/ 29 w 38"/>
              <a:gd name="T29" fmla="*/ 9 h 38"/>
              <a:gd name="T30" fmla="*/ 24 w 38"/>
              <a:gd name="T31" fmla="*/ 7 h 38"/>
              <a:gd name="T32" fmla="*/ 19 w 38"/>
              <a:gd name="T33" fmla="*/ 5 h 38"/>
              <a:gd name="T34" fmla="*/ 19 w 38"/>
              <a:gd name="T35" fmla="*/ 0 h 38"/>
              <a:gd name="T36" fmla="*/ 26 w 38"/>
              <a:gd name="T37" fmla="*/ 2 h 38"/>
              <a:gd name="T38" fmla="*/ 31 w 38"/>
              <a:gd name="T39" fmla="*/ 4 h 38"/>
              <a:gd name="T40" fmla="*/ 34 w 38"/>
              <a:gd name="T41" fmla="*/ 9 h 38"/>
              <a:gd name="T42" fmla="*/ 38 w 38"/>
              <a:gd name="T43" fmla="*/ 14 h 38"/>
              <a:gd name="T44" fmla="*/ 38 w 38"/>
              <a:gd name="T45" fmla="*/ 19 h 38"/>
              <a:gd name="T46" fmla="*/ 38 w 38"/>
              <a:gd name="T47" fmla="*/ 26 h 38"/>
              <a:gd name="T48" fmla="*/ 34 w 38"/>
              <a:gd name="T49" fmla="*/ 31 h 38"/>
              <a:gd name="T50" fmla="*/ 31 w 38"/>
              <a:gd name="T51" fmla="*/ 35 h 38"/>
              <a:gd name="T52" fmla="*/ 26 w 38"/>
              <a:gd name="T53" fmla="*/ 36 h 38"/>
              <a:gd name="T54" fmla="*/ 19 w 38"/>
              <a:gd name="T55" fmla="*/ 38 h 38"/>
              <a:gd name="T56" fmla="*/ 14 w 38"/>
              <a:gd name="T57" fmla="*/ 36 h 38"/>
              <a:gd name="T58" fmla="*/ 9 w 38"/>
              <a:gd name="T59" fmla="*/ 35 h 38"/>
              <a:gd name="T60" fmla="*/ 5 w 38"/>
              <a:gd name="T61" fmla="*/ 31 h 38"/>
              <a:gd name="T62" fmla="*/ 2 w 38"/>
              <a:gd name="T63" fmla="*/ 26 h 38"/>
              <a:gd name="T64" fmla="*/ 0 w 38"/>
              <a:gd name="T65" fmla="*/ 19 h 38"/>
              <a:gd name="T66" fmla="*/ 2 w 38"/>
              <a:gd name="T67" fmla="*/ 14 h 38"/>
              <a:gd name="T68" fmla="*/ 5 w 38"/>
              <a:gd name="T69" fmla="*/ 9 h 38"/>
              <a:gd name="T70" fmla="*/ 9 w 38"/>
              <a:gd name="T71" fmla="*/ 4 h 38"/>
              <a:gd name="T72" fmla="*/ 14 w 38"/>
              <a:gd name="T73" fmla="*/ 2 h 38"/>
              <a:gd name="T74" fmla="*/ 19 w 38"/>
              <a:gd name="T75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" h="38">
                <a:moveTo>
                  <a:pt x="19" y="5"/>
                </a:moveTo>
                <a:lnTo>
                  <a:pt x="14" y="7"/>
                </a:lnTo>
                <a:lnTo>
                  <a:pt x="10" y="9"/>
                </a:lnTo>
                <a:lnTo>
                  <a:pt x="7" y="14"/>
                </a:lnTo>
                <a:lnTo>
                  <a:pt x="5" y="19"/>
                </a:lnTo>
                <a:lnTo>
                  <a:pt x="7" y="24"/>
                </a:lnTo>
                <a:lnTo>
                  <a:pt x="10" y="29"/>
                </a:lnTo>
                <a:lnTo>
                  <a:pt x="14" y="31"/>
                </a:lnTo>
                <a:lnTo>
                  <a:pt x="19" y="33"/>
                </a:lnTo>
                <a:lnTo>
                  <a:pt x="24" y="31"/>
                </a:lnTo>
                <a:lnTo>
                  <a:pt x="29" y="29"/>
                </a:lnTo>
                <a:lnTo>
                  <a:pt x="33" y="24"/>
                </a:lnTo>
                <a:lnTo>
                  <a:pt x="33" y="19"/>
                </a:lnTo>
                <a:lnTo>
                  <a:pt x="33" y="14"/>
                </a:lnTo>
                <a:lnTo>
                  <a:pt x="29" y="9"/>
                </a:lnTo>
                <a:lnTo>
                  <a:pt x="24" y="7"/>
                </a:lnTo>
                <a:lnTo>
                  <a:pt x="19" y="5"/>
                </a:lnTo>
                <a:close/>
                <a:moveTo>
                  <a:pt x="19" y="0"/>
                </a:moveTo>
                <a:lnTo>
                  <a:pt x="26" y="2"/>
                </a:lnTo>
                <a:lnTo>
                  <a:pt x="31" y="4"/>
                </a:lnTo>
                <a:lnTo>
                  <a:pt x="34" y="9"/>
                </a:lnTo>
                <a:lnTo>
                  <a:pt x="38" y="14"/>
                </a:lnTo>
                <a:lnTo>
                  <a:pt x="38" y="19"/>
                </a:lnTo>
                <a:lnTo>
                  <a:pt x="38" y="26"/>
                </a:lnTo>
                <a:lnTo>
                  <a:pt x="34" y="31"/>
                </a:lnTo>
                <a:lnTo>
                  <a:pt x="31" y="35"/>
                </a:lnTo>
                <a:lnTo>
                  <a:pt x="26" y="36"/>
                </a:lnTo>
                <a:lnTo>
                  <a:pt x="19" y="38"/>
                </a:lnTo>
                <a:lnTo>
                  <a:pt x="14" y="36"/>
                </a:lnTo>
                <a:lnTo>
                  <a:pt x="9" y="35"/>
                </a:lnTo>
                <a:lnTo>
                  <a:pt x="5" y="31"/>
                </a:lnTo>
                <a:lnTo>
                  <a:pt x="2" y="26"/>
                </a:lnTo>
                <a:lnTo>
                  <a:pt x="0" y="19"/>
                </a:lnTo>
                <a:lnTo>
                  <a:pt x="2" y="14"/>
                </a:lnTo>
                <a:lnTo>
                  <a:pt x="5" y="9"/>
                </a:lnTo>
                <a:lnTo>
                  <a:pt x="9" y="4"/>
                </a:lnTo>
                <a:lnTo>
                  <a:pt x="14" y="2"/>
                </a:lnTo>
                <a:lnTo>
                  <a:pt x="1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5"/>
          <p:cNvSpPr>
            <a:spLocks noEditPoints="1"/>
          </p:cNvSpPr>
          <p:nvPr/>
        </p:nvSpPr>
        <p:spPr bwMode="auto">
          <a:xfrm>
            <a:off x="2925907" y="2678509"/>
            <a:ext cx="203881" cy="203876"/>
          </a:xfrm>
          <a:custGeom>
            <a:avLst/>
            <a:gdLst>
              <a:gd name="T0" fmla="*/ 31 w 62"/>
              <a:gd name="T1" fmla="*/ 9 h 62"/>
              <a:gd name="T2" fmla="*/ 24 w 62"/>
              <a:gd name="T3" fmla="*/ 10 h 62"/>
              <a:gd name="T4" fmla="*/ 19 w 62"/>
              <a:gd name="T5" fmla="*/ 14 h 62"/>
              <a:gd name="T6" fmla="*/ 14 w 62"/>
              <a:gd name="T7" fmla="*/ 19 h 62"/>
              <a:gd name="T8" fmla="*/ 10 w 62"/>
              <a:gd name="T9" fmla="*/ 24 h 62"/>
              <a:gd name="T10" fmla="*/ 9 w 62"/>
              <a:gd name="T11" fmla="*/ 31 h 62"/>
              <a:gd name="T12" fmla="*/ 10 w 62"/>
              <a:gd name="T13" fmla="*/ 40 h 62"/>
              <a:gd name="T14" fmla="*/ 14 w 62"/>
              <a:gd name="T15" fmla="*/ 45 h 62"/>
              <a:gd name="T16" fmla="*/ 19 w 62"/>
              <a:gd name="T17" fmla="*/ 50 h 62"/>
              <a:gd name="T18" fmla="*/ 24 w 62"/>
              <a:gd name="T19" fmla="*/ 53 h 62"/>
              <a:gd name="T20" fmla="*/ 31 w 62"/>
              <a:gd name="T21" fmla="*/ 55 h 62"/>
              <a:gd name="T22" fmla="*/ 40 w 62"/>
              <a:gd name="T23" fmla="*/ 53 h 62"/>
              <a:gd name="T24" fmla="*/ 45 w 62"/>
              <a:gd name="T25" fmla="*/ 50 h 62"/>
              <a:gd name="T26" fmla="*/ 50 w 62"/>
              <a:gd name="T27" fmla="*/ 45 h 62"/>
              <a:gd name="T28" fmla="*/ 53 w 62"/>
              <a:gd name="T29" fmla="*/ 40 h 62"/>
              <a:gd name="T30" fmla="*/ 55 w 62"/>
              <a:gd name="T31" fmla="*/ 31 h 62"/>
              <a:gd name="T32" fmla="*/ 53 w 62"/>
              <a:gd name="T33" fmla="*/ 24 h 62"/>
              <a:gd name="T34" fmla="*/ 50 w 62"/>
              <a:gd name="T35" fmla="*/ 19 h 62"/>
              <a:gd name="T36" fmla="*/ 45 w 62"/>
              <a:gd name="T37" fmla="*/ 14 h 62"/>
              <a:gd name="T38" fmla="*/ 40 w 62"/>
              <a:gd name="T39" fmla="*/ 10 h 62"/>
              <a:gd name="T40" fmla="*/ 31 w 62"/>
              <a:gd name="T41" fmla="*/ 9 h 62"/>
              <a:gd name="T42" fmla="*/ 31 w 62"/>
              <a:gd name="T43" fmla="*/ 0 h 62"/>
              <a:gd name="T44" fmla="*/ 46 w 62"/>
              <a:gd name="T45" fmla="*/ 5 h 62"/>
              <a:gd name="T46" fmla="*/ 58 w 62"/>
              <a:gd name="T47" fmla="*/ 15 h 62"/>
              <a:gd name="T48" fmla="*/ 62 w 62"/>
              <a:gd name="T49" fmla="*/ 31 h 62"/>
              <a:gd name="T50" fmla="*/ 58 w 62"/>
              <a:gd name="T51" fmla="*/ 46 h 62"/>
              <a:gd name="T52" fmla="*/ 46 w 62"/>
              <a:gd name="T53" fmla="*/ 58 h 62"/>
              <a:gd name="T54" fmla="*/ 31 w 62"/>
              <a:gd name="T55" fmla="*/ 62 h 62"/>
              <a:gd name="T56" fmla="*/ 15 w 62"/>
              <a:gd name="T57" fmla="*/ 58 h 62"/>
              <a:gd name="T58" fmla="*/ 5 w 62"/>
              <a:gd name="T59" fmla="*/ 46 h 62"/>
              <a:gd name="T60" fmla="*/ 0 w 62"/>
              <a:gd name="T61" fmla="*/ 31 h 62"/>
              <a:gd name="T62" fmla="*/ 5 w 62"/>
              <a:gd name="T63" fmla="*/ 15 h 62"/>
              <a:gd name="T64" fmla="*/ 15 w 62"/>
              <a:gd name="T65" fmla="*/ 5 h 62"/>
              <a:gd name="T66" fmla="*/ 31 w 62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2">
                <a:moveTo>
                  <a:pt x="31" y="9"/>
                </a:moveTo>
                <a:lnTo>
                  <a:pt x="24" y="10"/>
                </a:lnTo>
                <a:lnTo>
                  <a:pt x="19" y="14"/>
                </a:lnTo>
                <a:lnTo>
                  <a:pt x="14" y="19"/>
                </a:lnTo>
                <a:lnTo>
                  <a:pt x="10" y="24"/>
                </a:lnTo>
                <a:lnTo>
                  <a:pt x="9" y="31"/>
                </a:lnTo>
                <a:lnTo>
                  <a:pt x="10" y="40"/>
                </a:lnTo>
                <a:lnTo>
                  <a:pt x="14" y="45"/>
                </a:lnTo>
                <a:lnTo>
                  <a:pt x="19" y="50"/>
                </a:lnTo>
                <a:lnTo>
                  <a:pt x="24" y="53"/>
                </a:lnTo>
                <a:lnTo>
                  <a:pt x="31" y="55"/>
                </a:lnTo>
                <a:lnTo>
                  <a:pt x="40" y="53"/>
                </a:lnTo>
                <a:lnTo>
                  <a:pt x="45" y="50"/>
                </a:lnTo>
                <a:lnTo>
                  <a:pt x="50" y="45"/>
                </a:lnTo>
                <a:lnTo>
                  <a:pt x="53" y="40"/>
                </a:lnTo>
                <a:lnTo>
                  <a:pt x="55" y="31"/>
                </a:lnTo>
                <a:lnTo>
                  <a:pt x="53" y="24"/>
                </a:lnTo>
                <a:lnTo>
                  <a:pt x="50" y="19"/>
                </a:lnTo>
                <a:lnTo>
                  <a:pt x="45" y="14"/>
                </a:lnTo>
                <a:lnTo>
                  <a:pt x="40" y="10"/>
                </a:lnTo>
                <a:lnTo>
                  <a:pt x="31" y="9"/>
                </a:lnTo>
                <a:close/>
                <a:moveTo>
                  <a:pt x="31" y="0"/>
                </a:moveTo>
                <a:lnTo>
                  <a:pt x="46" y="5"/>
                </a:lnTo>
                <a:lnTo>
                  <a:pt x="58" y="15"/>
                </a:lnTo>
                <a:lnTo>
                  <a:pt x="62" y="31"/>
                </a:lnTo>
                <a:lnTo>
                  <a:pt x="58" y="46"/>
                </a:lnTo>
                <a:lnTo>
                  <a:pt x="46" y="58"/>
                </a:lnTo>
                <a:lnTo>
                  <a:pt x="31" y="62"/>
                </a:lnTo>
                <a:lnTo>
                  <a:pt x="15" y="58"/>
                </a:lnTo>
                <a:lnTo>
                  <a:pt x="5" y="46"/>
                </a:lnTo>
                <a:lnTo>
                  <a:pt x="0" y="31"/>
                </a:lnTo>
                <a:lnTo>
                  <a:pt x="5" y="15"/>
                </a:lnTo>
                <a:lnTo>
                  <a:pt x="15" y="5"/>
                </a:lnTo>
                <a:lnTo>
                  <a:pt x="3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96"/>
          <p:cNvSpPr>
            <a:spLocks noEditPoints="1"/>
          </p:cNvSpPr>
          <p:nvPr/>
        </p:nvSpPr>
        <p:spPr bwMode="auto">
          <a:xfrm>
            <a:off x="2945638" y="2461480"/>
            <a:ext cx="164422" cy="164417"/>
          </a:xfrm>
          <a:custGeom>
            <a:avLst/>
            <a:gdLst>
              <a:gd name="T0" fmla="*/ 24 w 50"/>
              <a:gd name="T1" fmla="*/ 7 h 50"/>
              <a:gd name="T2" fmla="*/ 19 w 50"/>
              <a:gd name="T3" fmla="*/ 7 h 50"/>
              <a:gd name="T4" fmla="*/ 14 w 50"/>
              <a:gd name="T5" fmla="*/ 10 h 50"/>
              <a:gd name="T6" fmla="*/ 10 w 50"/>
              <a:gd name="T7" fmla="*/ 13 h 50"/>
              <a:gd name="T8" fmla="*/ 7 w 50"/>
              <a:gd name="T9" fmla="*/ 19 h 50"/>
              <a:gd name="T10" fmla="*/ 5 w 50"/>
              <a:gd name="T11" fmla="*/ 25 h 50"/>
              <a:gd name="T12" fmla="*/ 7 w 50"/>
              <a:gd name="T13" fmla="*/ 31 h 50"/>
              <a:gd name="T14" fmla="*/ 10 w 50"/>
              <a:gd name="T15" fmla="*/ 36 h 50"/>
              <a:gd name="T16" fmla="*/ 14 w 50"/>
              <a:gd name="T17" fmla="*/ 39 h 50"/>
              <a:gd name="T18" fmla="*/ 19 w 50"/>
              <a:gd name="T19" fmla="*/ 43 h 50"/>
              <a:gd name="T20" fmla="*/ 24 w 50"/>
              <a:gd name="T21" fmla="*/ 44 h 50"/>
              <a:gd name="T22" fmla="*/ 31 w 50"/>
              <a:gd name="T23" fmla="*/ 43 h 50"/>
              <a:gd name="T24" fmla="*/ 36 w 50"/>
              <a:gd name="T25" fmla="*/ 39 h 50"/>
              <a:gd name="T26" fmla="*/ 39 w 50"/>
              <a:gd name="T27" fmla="*/ 36 h 50"/>
              <a:gd name="T28" fmla="*/ 43 w 50"/>
              <a:gd name="T29" fmla="*/ 31 h 50"/>
              <a:gd name="T30" fmla="*/ 43 w 50"/>
              <a:gd name="T31" fmla="*/ 25 h 50"/>
              <a:gd name="T32" fmla="*/ 43 w 50"/>
              <a:gd name="T33" fmla="*/ 19 h 50"/>
              <a:gd name="T34" fmla="*/ 39 w 50"/>
              <a:gd name="T35" fmla="*/ 13 h 50"/>
              <a:gd name="T36" fmla="*/ 36 w 50"/>
              <a:gd name="T37" fmla="*/ 10 h 50"/>
              <a:gd name="T38" fmla="*/ 31 w 50"/>
              <a:gd name="T39" fmla="*/ 7 h 50"/>
              <a:gd name="T40" fmla="*/ 24 w 50"/>
              <a:gd name="T41" fmla="*/ 7 h 50"/>
              <a:gd name="T42" fmla="*/ 24 w 50"/>
              <a:gd name="T43" fmla="*/ 0 h 50"/>
              <a:gd name="T44" fmla="*/ 33 w 50"/>
              <a:gd name="T45" fmla="*/ 1 h 50"/>
              <a:gd name="T46" fmla="*/ 39 w 50"/>
              <a:gd name="T47" fmla="*/ 5 h 50"/>
              <a:gd name="T48" fmla="*/ 45 w 50"/>
              <a:gd name="T49" fmla="*/ 10 h 50"/>
              <a:gd name="T50" fmla="*/ 48 w 50"/>
              <a:gd name="T51" fmla="*/ 17 h 50"/>
              <a:gd name="T52" fmla="*/ 50 w 50"/>
              <a:gd name="T53" fmla="*/ 25 h 50"/>
              <a:gd name="T54" fmla="*/ 48 w 50"/>
              <a:gd name="T55" fmla="*/ 32 h 50"/>
              <a:gd name="T56" fmla="*/ 45 w 50"/>
              <a:gd name="T57" fmla="*/ 39 h 50"/>
              <a:gd name="T58" fmla="*/ 39 w 50"/>
              <a:gd name="T59" fmla="*/ 46 h 50"/>
              <a:gd name="T60" fmla="*/ 33 w 50"/>
              <a:gd name="T61" fmla="*/ 50 h 50"/>
              <a:gd name="T62" fmla="*/ 24 w 50"/>
              <a:gd name="T63" fmla="*/ 50 h 50"/>
              <a:gd name="T64" fmla="*/ 17 w 50"/>
              <a:gd name="T65" fmla="*/ 50 h 50"/>
              <a:gd name="T66" fmla="*/ 10 w 50"/>
              <a:gd name="T67" fmla="*/ 46 h 50"/>
              <a:gd name="T68" fmla="*/ 3 w 50"/>
              <a:gd name="T69" fmla="*/ 39 h 50"/>
              <a:gd name="T70" fmla="*/ 0 w 50"/>
              <a:gd name="T71" fmla="*/ 32 h 50"/>
              <a:gd name="T72" fmla="*/ 0 w 50"/>
              <a:gd name="T73" fmla="*/ 25 h 50"/>
              <a:gd name="T74" fmla="*/ 0 w 50"/>
              <a:gd name="T75" fmla="*/ 17 h 50"/>
              <a:gd name="T76" fmla="*/ 3 w 50"/>
              <a:gd name="T77" fmla="*/ 10 h 50"/>
              <a:gd name="T78" fmla="*/ 10 w 50"/>
              <a:gd name="T79" fmla="*/ 5 h 50"/>
              <a:gd name="T80" fmla="*/ 17 w 50"/>
              <a:gd name="T81" fmla="*/ 1 h 50"/>
              <a:gd name="T82" fmla="*/ 24 w 50"/>
              <a:gd name="T8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" h="50">
                <a:moveTo>
                  <a:pt x="24" y="7"/>
                </a:moveTo>
                <a:lnTo>
                  <a:pt x="19" y="7"/>
                </a:lnTo>
                <a:lnTo>
                  <a:pt x="14" y="10"/>
                </a:lnTo>
                <a:lnTo>
                  <a:pt x="10" y="13"/>
                </a:lnTo>
                <a:lnTo>
                  <a:pt x="7" y="19"/>
                </a:lnTo>
                <a:lnTo>
                  <a:pt x="5" y="25"/>
                </a:lnTo>
                <a:lnTo>
                  <a:pt x="7" y="31"/>
                </a:lnTo>
                <a:lnTo>
                  <a:pt x="10" y="36"/>
                </a:lnTo>
                <a:lnTo>
                  <a:pt x="14" y="39"/>
                </a:lnTo>
                <a:lnTo>
                  <a:pt x="19" y="43"/>
                </a:lnTo>
                <a:lnTo>
                  <a:pt x="24" y="44"/>
                </a:lnTo>
                <a:lnTo>
                  <a:pt x="31" y="43"/>
                </a:lnTo>
                <a:lnTo>
                  <a:pt x="36" y="39"/>
                </a:lnTo>
                <a:lnTo>
                  <a:pt x="39" y="36"/>
                </a:lnTo>
                <a:lnTo>
                  <a:pt x="43" y="31"/>
                </a:lnTo>
                <a:lnTo>
                  <a:pt x="43" y="25"/>
                </a:lnTo>
                <a:lnTo>
                  <a:pt x="43" y="19"/>
                </a:lnTo>
                <a:lnTo>
                  <a:pt x="39" y="13"/>
                </a:lnTo>
                <a:lnTo>
                  <a:pt x="36" y="10"/>
                </a:lnTo>
                <a:lnTo>
                  <a:pt x="31" y="7"/>
                </a:lnTo>
                <a:lnTo>
                  <a:pt x="24" y="7"/>
                </a:lnTo>
                <a:close/>
                <a:moveTo>
                  <a:pt x="24" y="0"/>
                </a:moveTo>
                <a:lnTo>
                  <a:pt x="33" y="1"/>
                </a:lnTo>
                <a:lnTo>
                  <a:pt x="39" y="5"/>
                </a:lnTo>
                <a:lnTo>
                  <a:pt x="45" y="10"/>
                </a:lnTo>
                <a:lnTo>
                  <a:pt x="48" y="17"/>
                </a:lnTo>
                <a:lnTo>
                  <a:pt x="50" y="25"/>
                </a:lnTo>
                <a:lnTo>
                  <a:pt x="48" y="32"/>
                </a:lnTo>
                <a:lnTo>
                  <a:pt x="45" y="39"/>
                </a:lnTo>
                <a:lnTo>
                  <a:pt x="39" y="46"/>
                </a:lnTo>
                <a:lnTo>
                  <a:pt x="33" y="50"/>
                </a:lnTo>
                <a:lnTo>
                  <a:pt x="24" y="50"/>
                </a:lnTo>
                <a:lnTo>
                  <a:pt x="17" y="50"/>
                </a:lnTo>
                <a:lnTo>
                  <a:pt x="10" y="46"/>
                </a:lnTo>
                <a:lnTo>
                  <a:pt x="3" y="39"/>
                </a:lnTo>
                <a:lnTo>
                  <a:pt x="0" y="32"/>
                </a:lnTo>
                <a:lnTo>
                  <a:pt x="0" y="25"/>
                </a:lnTo>
                <a:lnTo>
                  <a:pt x="0" y="17"/>
                </a:lnTo>
                <a:lnTo>
                  <a:pt x="3" y="10"/>
                </a:lnTo>
                <a:lnTo>
                  <a:pt x="10" y="5"/>
                </a:lnTo>
                <a:lnTo>
                  <a:pt x="17" y="1"/>
                </a:lnTo>
                <a:lnTo>
                  <a:pt x="2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7"/>
          <p:cNvSpPr>
            <a:spLocks noEditPoints="1"/>
          </p:cNvSpPr>
          <p:nvPr/>
        </p:nvSpPr>
        <p:spPr bwMode="auto">
          <a:xfrm>
            <a:off x="2353731" y="1876147"/>
            <a:ext cx="1348238" cy="1348232"/>
          </a:xfrm>
          <a:custGeom>
            <a:avLst/>
            <a:gdLst>
              <a:gd name="T0" fmla="*/ 157 w 409"/>
              <a:gd name="T1" fmla="*/ 357 h 409"/>
              <a:gd name="T2" fmla="*/ 262 w 409"/>
              <a:gd name="T3" fmla="*/ 330 h 409"/>
              <a:gd name="T4" fmla="*/ 270 w 409"/>
              <a:gd name="T5" fmla="*/ 253 h 409"/>
              <a:gd name="T6" fmla="*/ 267 w 409"/>
              <a:gd name="T7" fmla="*/ 316 h 409"/>
              <a:gd name="T8" fmla="*/ 306 w 409"/>
              <a:gd name="T9" fmla="*/ 339 h 409"/>
              <a:gd name="T10" fmla="*/ 270 w 409"/>
              <a:gd name="T11" fmla="*/ 253 h 409"/>
              <a:gd name="T12" fmla="*/ 100 w 409"/>
              <a:gd name="T13" fmla="*/ 270 h 409"/>
              <a:gd name="T14" fmla="*/ 145 w 409"/>
              <a:gd name="T15" fmla="*/ 321 h 409"/>
              <a:gd name="T16" fmla="*/ 141 w 409"/>
              <a:gd name="T17" fmla="*/ 251 h 409"/>
              <a:gd name="T18" fmla="*/ 157 w 409"/>
              <a:gd name="T19" fmla="*/ 131 h 409"/>
              <a:gd name="T20" fmla="*/ 147 w 409"/>
              <a:gd name="T21" fmla="*/ 206 h 409"/>
              <a:gd name="T22" fmla="*/ 147 w 409"/>
              <a:gd name="T23" fmla="*/ 287 h 409"/>
              <a:gd name="T24" fmla="*/ 150 w 409"/>
              <a:gd name="T25" fmla="*/ 327 h 409"/>
              <a:gd name="T26" fmla="*/ 263 w 409"/>
              <a:gd name="T27" fmla="*/ 316 h 409"/>
              <a:gd name="T28" fmla="*/ 267 w 409"/>
              <a:gd name="T29" fmla="*/ 253 h 409"/>
              <a:gd name="T30" fmla="*/ 265 w 409"/>
              <a:gd name="T31" fmla="*/ 206 h 409"/>
              <a:gd name="T32" fmla="*/ 253 w 409"/>
              <a:gd name="T33" fmla="*/ 131 h 409"/>
              <a:gd name="T34" fmla="*/ 167 w 409"/>
              <a:gd name="T35" fmla="*/ 100 h 409"/>
              <a:gd name="T36" fmla="*/ 191 w 409"/>
              <a:gd name="T37" fmla="*/ 58 h 409"/>
              <a:gd name="T38" fmla="*/ 167 w 409"/>
              <a:gd name="T39" fmla="*/ 96 h 409"/>
              <a:gd name="T40" fmla="*/ 232 w 409"/>
              <a:gd name="T41" fmla="*/ 72 h 409"/>
              <a:gd name="T42" fmla="*/ 205 w 409"/>
              <a:gd name="T43" fmla="*/ 52 h 409"/>
              <a:gd name="T44" fmla="*/ 246 w 409"/>
              <a:gd name="T45" fmla="*/ 5 h 409"/>
              <a:gd name="T46" fmla="*/ 320 w 409"/>
              <a:gd name="T47" fmla="*/ 36 h 409"/>
              <a:gd name="T48" fmla="*/ 375 w 409"/>
              <a:gd name="T49" fmla="*/ 91 h 409"/>
              <a:gd name="T50" fmla="*/ 406 w 409"/>
              <a:gd name="T51" fmla="*/ 163 h 409"/>
              <a:gd name="T52" fmla="*/ 406 w 409"/>
              <a:gd name="T53" fmla="*/ 246 h 409"/>
              <a:gd name="T54" fmla="*/ 375 w 409"/>
              <a:gd name="T55" fmla="*/ 320 h 409"/>
              <a:gd name="T56" fmla="*/ 320 w 409"/>
              <a:gd name="T57" fmla="*/ 375 h 409"/>
              <a:gd name="T58" fmla="*/ 246 w 409"/>
              <a:gd name="T59" fmla="*/ 406 h 409"/>
              <a:gd name="T60" fmla="*/ 164 w 409"/>
              <a:gd name="T61" fmla="*/ 406 h 409"/>
              <a:gd name="T62" fmla="*/ 92 w 409"/>
              <a:gd name="T63" fmla="*/ 375 h 409"/>
              <a:gd name="T64" fmla="*/ 37 w 409"/>
              <a:gd name="T65" fmla="*/ 320 h 409"/>
              <a:gd name="T66" fmla="*/ 6 w 409"/>
              <a:gd name="T67" fmla="*/ 246 h 409"/>
              <a:gd name="T68" fmla="*/ 6 w 409"/>
              <a:gd name="T69" fmla="*/ 163 h 409"/>
              <a:gd name="T70" fmla="*/ 37 w 409"/>
              <a:gd name="T71" fmla="*/ 91 h 409"/>
              <a:gd name="T72" fmla="*/ 92 w 409"/>
              <a:gd name="T73" fmla="*/ 36 h 409"/>
              <a:gd name="T74" fmla="*/ 164 w 409"/>
              <a:gd name="T75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9" h="409">
                <a:moveTo>
                  <a:pt x="150" y="330"/>
                </a:moveTo>
                <a:lnTo>
                  <a:pt x="157" y="357"/>
                </a:lnTo>
                <a:lnTo>
                  <a:pt x="255" y="357"/>
                </a:lnTo>
                <a:lnTo>
                  <a:pt x="262" y="330"/>
                </a:lnTo>
                <a:lnTo>
                  <a:pt x="150" y="330"/>
                </a:lnTo>
                <a:close/>
                <a:moveTo>
                  <a:pt x="270" y="253"/>
                </a:moveTo>
                <a:lnTo>
                  <a:pt x="269" y="285"/>
                </a:lnTo>
                <a:lnTo>
                  <a:pt x="267" y="316"/>
                </a:lnTo>
                <a:lnTo>
                  <a:pt x="267" y="320"/>
                </a:lnTo>
                <a:lnTo>
                  <a:pt x="306" y="339"/>
                </a:lnTo>
                <a:lnTo>
                  <a:pt x="312" y="268"/>
                </a:lnTo>
                <a:lnTo>
                  <a:pt x="270" y="253"/>
                </a:lnTo>
                <a:close/>
                <a:moveTo>
                  <a:pt x="141" y="251"/>
                </a:moveTo>
                <a:lnTo>
                  <a:pt x="100" y="270"/>
                </a:lnTo>
                <a:lnTo>
                  <a:pt x="98" y="339"/>
                </a:lnTo>
                <a:lnTo>
                  <a:pt x="145" y="321"/>
                </a:lnTo>
                <a:lnTo>
                  <a:pt x="143" y="287"/>
                </a:lnTo>
                <a:lnTo>
                  <a:pt x="141" y="251"/>
                </a:lnTo>
                <a:close/>
                <a:moveTo>
                  <a:pt x="167" y="100"/>
                </a:moveTo>
                <a:lnTo>
                  <a:pt x="157" y="131"/>
                </a:lnTo>
                <a:lnTo>
                  <a:pt x="150" y="167"/>
                </a:lnTo>
                <a:lnTo>
                  <a:pt x="147" y="206"/>
                </a:lnTo>
                <a:lnTo>
                  <a:pt x="145" y="251"/>
                </a:lnTo>
                <a:lnTo>
                  <a:pt x="147" y="287"/>
                </a:lnTo>
                <a:lnTo>
                  <a:pt x="148" y="321"/>
                </a:lnTo>
                <a:lnTo>
                  <a:pt x="150" y="327"/>
                </a:lnTo>
                <a:lnTo>
                  <a:pt x="262" y="327"/>
                </a:lnTo>
                <a:lnTo>
                  <a:pt x="263" y="316"/>
                </a:lnTo>
                <a:lnTo>
                  <a:pt x="265" y="285"/>
                </a:lnTo>
                <a:lnTo>
                  <a:pt x="267" y="253"/>
                </a:lnTo>
                <a:lnTo>
                  <a:pt x="267" y="251"/>
                </a:lnTo>
                <a:lnTo>
                  <a:pt x="265" y="206"/>
                </a:lnTo>
                <a:lnTo>
                  <a:pt x="260" y="167"/>
                </a:lnTo>
                <a:lnTo>
                  <a:pt x="253" y="131"/>
                </a:lnTo>
                <a:lnTo>
                  <a:pt x="244" y="100"/>
                </a:lnTo>
                <a:lnTo>
                  <a:pt x="167" y="100"/>
                </a:lnTo>
                <a:close/>
                <a:moveTo>
                  <a:pt x="205" y="52"/>
                </a:moveTo>
                <a:lnTo>
                  <a:pt x="191" y="58"/>
                </a:lnTo>
                <a:lnTo>
                  <a:pt x="177" y="72"/>
                </a:lnTo>
                <a:lnTo>
                  <a:pt x="167" y="96"/>
                </a:lnTo>
                <a:lnTo>
                  <a:pt x="244" y="96"/>
                </a:lnTo>
                <a:lnTo>
                  <a:pt x="232" y="72"/>
                </a:lnTo>
                <a:lnTo>
                  <a:pt x="220" y="58"/>
                </a:lnTo>
                <a:lnTo>
                  <a:pt x="205" y="52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6" y="17"/>
                </a:lnTo>
                <a:lnTo>
                  <a:pt x="320" y="36"/>
                </a:lnTo>
                <a:lnTo>
                  <a:pt x="349" y="60"/>
                </a:lnTo>
                <a:lnTo>
                  <a:pt x="375" y="91"/>
                </a:lnTo>
                <a:lnTo>
                  <a:pt x="394" y="125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5"/>
                </a:lnTo>
                <a:lnTo>
                  <a:pt x="375" y="320"/>
                </a:lnTo>
                <a:lnTo>
                  <a:pt x="349" y="349"/>
                </a:lnTo>
                <a:lnTo>
                  <a:pt x="320" y="375"/>
                </a:lnTo>
                <a:lnTo>
                  <a:pt x="286" y="394"/>
                </a:lnTo>
                <a:lnTo>
                  <a:pt x="246" y="406"/>
                </a:lnTo>
                <a:lnTo>
                  <a:pt x="205" y="409"/>
                </a:lnTo>
                <a:lnTo>
                  <a:pt x="164" y="406"/>
                </a:lnTo>
                <a:lnTo>
                  <a:pt x="126" y="394"/>
                </a:lnTo>
                <a:lnTo>
                  <a:pt x="92" y="375"/>
                </a:lnTo>
                <a:lnTo>
                  <a:pt x="61" y="349"/>
                </a:lnTo>
                <a:lnTo>
                  <a:pt x="37" y="320"/>
                </a:lnTo>
                <a:lnTo>
                  <a:pt x="18" y="285"/>
                </a:lnTo>
                <a:lnTo>
                  <a:pt x="6" y="246"/>
                </a:lnTo>
                <a:lnTo>
                  <a:pt x="0" y="204"/>
                </a:lnTo>
                <a:lnTo>
                  <a:pt x="6" y="163"/>
                </a:lnTo>
                <a:lnTo>
                  <a:pt x="18" y="125"/>
                </a:lnTo>
                <a:lnTo>
                  <a:pt x="37" y="91"/>
                </a:lnTo>
                <a:lnTo>
                  <a:pt x="61" y="60"/>
                </a:lnTo>
                <a:lnTo>
                  <a:pt x="92" y="36"/>
                </a:lnTo>
                <a:lnTo>
                  <a:pt x="126" y="17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9"/>
          <p:cNvSpPr>
            <a:spLocks noEditPoints="1"/>
          </p:cNvSpPr>
          <p:nvPr/>
        </p:nvSpPr>
        <p:spPr bwMode="auto">
          <a:xfrm>
            <a:off x="2754910" y="3870662"/>
            <a:ext cx="512986" cy="795787"/>
          </a:xfrm>
          <a:custGeom>
            <a:avLst/>
            <a:gdLst>
              <a:gd name="T0" fmla="*/ 54 w 157"/>
              <a:gd name="T1" fmla="*/ 19 h 242"/>
              <a:gd name="T2" fmla="*/ 40 w 157"/>
              <a:gd name="T3" fmla="*/ 20 h 242"/>
              <a:gd name="T4" fmla="*/ 26 w 157"/>
              <a:gd name="T5" fmla="*/ 29 h 242"/>
              <a:gd name="T6" fmla="*/ 18 w 157"/>
              <a:gd name="T7" fmla="*/ 41 h 242"/>
              <a:gd name="T8" fmla="*/ 16 w 157"/>
              <a:gd name="T9" fmla="*/ 57 h 242"/>
              <a:gd name="T10" fmla="*/ 16 w 157"/>
              <a:gd name="T11" fmla="*/ 185 h 242"/>
              <a:gd name="T12" fmla="*/ 18 w 157"/>
              <a:gd name="T13" fmla="*/ 199 h 242"/>
              <a:gd name="T14" fmla="*/ 26 w 157"/>
              <a:gd name="T15" fmla="*/ 213 h 242"/>
              <a:gd name="T16" fmla="*/ 40 w 157"/>
              <a:gd name="T17" fmla="*/ 222 h 242"/>
              <a:gd name="T18" fmla="*/ 54 w 157"/>
              <a:gd name="T19" fmla="*/ 223 h 242"/>
              <a:gd name="T20" fmla="*/ 102 w 157"/>
              <a:gd name="T21" fmla="*/ 223 h 242"/>
              <a:gd name="T22" fmla="*/ 116 w 157"/>
              <a:gd name="T23" fmla="*/ 222 h 242"/>
              <a:gd name="T24" fmla="*/ 129 w 157"/>
              <a:gd name="T25" fmla="*/ 213 h 242"/>
              <a:gd name="T26" fmla="*/ 138 w 157"/>
              <a:gd name="T27" fmla="*/ 199 h 242"/>
              <a:gd name="T28" fmla="*/ 140 w 157"/>
              <a:gd name="T29" fmla="*/ 185 h 242"/>
              <a:gd name="T30" fmla="*/ 140 w 157"/>
              <a:gd name="T31" fmla="*/ 57 h 242"/>
              <a:gd name="T32" fmla="*/ 138 w 157"/>
              <a:gd name="T33" fmla="*/ 41 h 242"/>
              <a:gd name="T34" fmla="*/ 129 w 157"/>
              <a:gd name="T35" fmla="*/ 29 h 242"/>
              <a:gd name="T36" fmla="*/ 116 w 157"/>
              <a:gd name="T37" fmla="*/ 20 h 242"/>
              <a:gd name="T38" fmla="*/ 102 w 157"/>
              <a:gd name="T39" fmla="*/ 19 h 242"/>
              <a:gd name="T40" fmla="*/ 54 w 157"/>
              <a:gd name="T41" fmla="*/ 19 h 242"/>
              <a:gd name="T42" fmla="*/ 25 w 157"/>
              <a:gd name="T43" fmla="*/ 0 h 242"/>
              <a:gd name="T44" fmla="*/ 131 w 157"/>
              <a:gd name="T45" fmla="*/ 0 h 242"/>
              <a:gd name="T46" fmla="*/ 138 w 157"/>
              <a:gd name="T47" fmla="*/ 2 h 242"/>
              <a:gd name="T48" fmla="*/ 145 w 157"/>
              <a:gd name="T49" fmla="*/ 3 h 242"/>
              <a:gd name="T50" fmla="*/ 150 w 157"/>
              <a:gd name="T51" fmla="*/ 7 h 242"/>
              <a:gd name="T52" fmla="*/ 153 w 157"/>
              <a:gd name="T53" fmla="*/ 12 h 242"/>
              <a:gd name="T54" fmla="*/ 155 w 157"/>
              <a:gd name="T55" fmla="*/ 19 h 242"/>
              <a:gd name="T56" fmla="*/ 157 w 157"/>
              <a:gd name="T57" fmla="*/ 26 h 242"/>
              <a:gd name="T58" fmla="*/ 157 w 157"/>
              <a:gd name="T59" fmla="*/ 216 h 242"/>
              <a:gd name="T60" fmla="*/ 155 w 157"/>
              <a:gd name="T61" fmla="*/ 225 h 242"/>
              <a:gd name="T62" fmla="*/ 152 w 157"/>
              <a:gd name="T63" fmla="*/ 232 h 242"/>
              <a:gd name="T64" fmla="*/ 147 w 157"/>
              <a:gd name="T65" fmla="*/ 237 h 242"/>
              <a:gd name="T66" fmla="*/ 140 w 157"/>
              <a:gd name="T67" fmla="*/ 240 h 242"/>
              <a:gd name="T68" fmla="*/ 131 w 157"/>
              <a:gd name="T69" fmla="*/ 242 h 242"/>
              <a:gd name="T70" fmla="*/ 25 w 157"/>
              <a:gd name="T71" fmla="*/ 242 h 242"/>
              <a:gd name="T72" fmla="*/ 18 w 157"/>
              <a:gd name="T73" fmla="*/ 240 h 242"/>
              <a:gd name="T74" fmla="*/ 11 w 157"/>
              <a:gd name="T75" fmla="*/ 237 h 242"/>
              <a:gd name="T76" fmla="*/ 4 w 157"/>
              <a:gd name="T77" fmla="*/ 232 h 242"/>
              <a:gd name="T78" fmla="*/ 0 w 157"/>
              <a:gd name="T79" fmla="*/ 225 h 242"/>
              <a:gd name="T80" fmla="*/ 0 w 157"/>
              <a:gd name="T81" fmla="*/ 216 h 242"/>
              <a:gd name="T82" fmla="*/ 0 w 157"/>
              <a:gd name="T83" fmla="*/ 26 h 242"/>
              <a:gd name="T84" fmla="*/ 0 w 157"/>
              <a:gd name="T85" fmla="*/ 19 h 242"/>
              <a:gd name="T86" fmla="*/ 2 w 157"/>
              <a:gd name="T87" fmla="*/ 14 h 242"/>
              <a:gd name="T88" fmla="*/ 7 w 157"/>
              <a:gd name="T89" fmla="*/ 8 h 242"/>
              <a:gd name="T90" fmla="*/ 11 w 157"/>
              <a:gd name="T91" fmla="*/ 5 h 242"/>
              <a:gd name="T92" fmla="*/ 18 w 157"/>
              <a:gd name="T93" fmla="*/ 2 h 242"/>
              <a:gd name="T94" fmla="*/ 25 w 157"/>
              <a:gd name="T95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7" h="242">
                <a:moveTo>
                  <a:pt x="54" y="19"/>
                </a:moveTo>
                <a:lnTo>
                  <a:pt x="40" y="20"/>
                </a:lnTo>
                <a:lnTo>
                  <a:pt x="26" y="29"/>
                </a:lnTo>
                <a:lnTo>
                  <a:pt x="18" y="41"/>
                </a:lnTo>
                <a:lnTo>
                  <a:pt x="16" y="57"/>
                </a:lnTo>
                <a:lnTo>
                  <a:pt x="16" y="185"/>
                </a:lnTo>
                <a:lnTo>
                  <a:pt x="18" y="199"/>
                </a:lnTo>
                <a:lnTo>
                  <a:pt x="26" y="213"/>
                </a:lnTo>
                <a:lnTo>
                  <a:pt x="40" y="222"/>
                </a:lnTo>
                <a:lnTo>
                  <a:pt x="54" y="223"/>
                </a:lnTo>
                <a:lnTo>
                  <a:pt x="102" y="223"/>
                </a:lnTo>
                <a:lnTo>
                  <a:pt x="116" y="222"/>
                </a:lnTo>
                <a:lnTo>
                  <a:pt x="129" y="213"/>
                </a:lnTo>
                <a:lnTo>
                  <a:pt x="138" y="199"/>
                </a:lnTo>
                <a:lnTo>
                  <a:pt x="140" y="185"/>
                </a:lnTo>
                <a:lnTo>
                  <a:pt x="140" y="57"/>
                </a:lnTo>
                <a:lnTo>
                  <a:pt x="138" y="41"/>
                </a:lnTo>
                <a:lnTo>
                  <a:pt x="129" y="29"/>
                </a:lnTo>
                <a:lnTo>
                  <a:pt x="116" y="20"/>
                </a:lnTo>
                <a:lnTo>
                  <a:pt x="102" y="19"/>
                </a:lnTo>
                <a:lnTo>
                  <a:pt x="54" y="19"/>
                </a:lnTo>
                <a:close/>
                <a:moveTo>
                  <a:pt x="25" y="0"/>
                </a:moveTo>
                <a:lnTo>
                  <a:pt x="131" y="0"/>
                </a:lnTo>
                <a:lnTo>
                  <a:pt x="138" y="2"/>
                </a:lnTo>
                <a:lnTo>
                  <a:pt x="145" y="3"/>
                </a:lnTo>
                <a:lnTo>
                  <a:pt x="150" y="7"/>
                </a:lnTo>
                <a:lnTo>
                  <a:pt x="153" y="12"/>
                </a:lnTo>
                <a:lnTo>
                  <a:pt x="155" y="19"/>
                </a:lnTo>
                <a:lnTo>
                  <a:pt x="157" y="26"/>
                </a:lnTo>
                <a:lnTo>
                  <a:pt x="157" y="216"/>
                </a:lnTo>
                <a:lnTo>
                  <a:pt x="155" y="225"/>
                </a:lnTo>
                <a:lnTo>
                  <a:pt x="152" y="232"/>
                </a:lnTo>
                <a:lnTo>
                  <a:pt x="147" y="237"/>
                </a:lnTo>
                <a:lnTo>
                  <a:pt x="140" y="240"/>
                </a:lnTo>
                <a:lnTo>
                  <a:pt x="131" y="242"/>
                </a:lnTo>
                <a:lnTo>
                  <a:pt x="25" y="242"/>
                </a:lnTo>
                <a:lnTo>
                  <a:pt x="18" y="240"/>
                </a:lnTo>
                <a:lnTo>
                  <a:pt x="11" y="237"/>
                </a:lnTo>
                <a:lnTo>
                  <a:pt x="4" y="232"/>
                </a:lnTo>
                <a:lnTo>
                  <a:pt x="0" y="225"/>
                </a:lnTo>
                <a:lnTo>
                  <a:pt x="0" y="216"/>
                </a:lnTo>
                <a:lnTo>
                  <a:pt x="0" y="26"/>
                </a:lnTo>
                <a:lnTo>
                  <a:pt x="0" y="19"/>
                </a:lnTo>
                <a:lnTo>
                  <a:pt x="2" y="14"/>
                </a:lnTo>
                <a:lnTo>
                  <a:pt x="7" y="8"/>
                </a:lnTo>
                <a:lnTo>
                  <a:pt x="11" y="5"/>
                </a:lnTo>
                <a:lnTo>
                  <a:pt x="18" y="2"/>
                </a:lnTo>
                <a:lnTo>
                  <a:pt x="2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00"/>
          <p:cNvSpPr>
            <a:spLocks noEditPoints="1"/>
          </p:cNvSpPr>
          <p:nvPr/>
        </p:nvSpPr>
        <p:spPr bwMode="auto">
          <a:xfrm>
            <a:off x="2340577" y="3528671"/>
            <a:ext cx="1341660" cy="1341657"/>
          </a:xfrm>
          <a:custGeom>
            <a:avLst/>
            <a:gdLst>
              <a:gd name="T0" fmla="*/ 157 w 409"/>
              <a:gd name="T1" fmla="*/ 40 h 409"/>
              <a:gd name="T2" fmla="*/ 146 w 409"/>
              <a:gd name="T3" fmla="*/ 46 h 409"/>
              <a:gd name="T4" fmla="*/ 139 w 409"/>
              <a:gd name="T5" fmla="*/ 58 h 409"/>
              <a:gd name="T6" fmla="*/ 138 w 409"/>
              <a:gd name="T7" fmla="*/ 83 h 409"/>
              <a:gd name="T8" fmla="*/ 107 w 409"/>
              <a:gd name="T9" fmla="*/ 108 h 409"/>
              <a:gd name="T10" fmla="*/ 102 w 409"/>
              <a:gd name="T11" fmla="*/ 321 h 409"/>
              <a:gd name="T12" fmla="*/ 117 w 409"/>
              <a:gd name="T13" fmla="*/ 356 h 409"/>
              <a:gd name="T14" fmla="*/ 152 w 409"/>
              <a:gd name="T15" fmla="*/ 371 h 409"/>
              <a:gd name="T16" fmla="*/ 279 w 409"/>
              <a:gd name="T17" fmla="*/ 368 h 409"/>
              <a:gd name="T18" fmla="*/ 304 w 409"/>
              <a:gd name="T19" fmla="*/ 340 h 409"/>
              <a:gd name="T20" fmla="*/ 308 w 409"/>
              <a:gd name="T21" fmla="*/ 131 h 409"/>
              <a:gd name="T22" fmla="*/ 291 w 409"/>
              <a:gd name="T23" fmla="*/ 93 h 409"/>
              <a:gd name="T24" fmla="*/ 272 w 409"/>
              <a:gd name="T25" fmla="*/ 65 h 409"/>
              <a:gd name="T26" fmla="*/ 268 w 409"/>
              <a:gd name="T27" fmla="*/ 52 h 409"/>
              <a:gd name="T28" fmla="*/ 258 w 409"/>
              <a:gd name="T29" fmla="*/ 43 h 409"/>
              <a:gd name="T30" fmla="*/ 244 w 409"/>
              <a:gd name="T31" fmla="*/ 38 h 409"/>
              <a:gd name="T32" fmla="*/ 205 w 409"/>
              <a:gd name="T33" fmla="*/ 0 h 409"/>
              <a:gd name="T34" fmla="*/ 286 w 409"/>
              <a:gd name="T35" fmla="*/ 17 h 409"/>
              <a:gd name="T36" fmla="*/ 349 w 409"/>
              <a:gd name="T37" fmla="*/ 60 h 409"/>
              <a:gd name="T38" fmla="*/ 394 w 409"/>
              <a:gd name="T39" fmla="*/ 125 h 409"/>
              <a:gd name="T40" fmla="*/ 409 w 409"/>
              <a:gd name="T41" fmla="*/ 205 h 409"/>
              <a:gd name="T42" fmla="*/ 394 w 409"/>
              <a:gd name="T43" fmla="*/ 284 h 409"/>
              <a:gd name="T44" fmla="*/ 349 w 409"/>
              <a:gd name="T45" fmla="*/ 349 h 409"/>
              <a:gd name="T46" fmla="*/ 286 w 409"/>
              <a:gd name="T47" fmla="*/ 394 h 409"/>
              <a:gd name="T48" fmla="*/ 205 w 409"/>
              <a:gd name="T49" fmla="*/ 409 h 409"/>
              <a:gd name="T50" fmla="*/ 126 w 409"/>
              <a:gd name="T51" fmla="*/ 394 h 409"/>
              <a:gd name="T52" fmla="*/ 60 w 409"/>
              <a:gd name="T53" fmla="*/ 349 h 409"/>
              <a:gd name="T54" fmla="*/ 17 w 409"/>
              <a:gd name="T55" fmla="*/ 284 h 409"/>
              <a:gd name="T56" fmla="*/ 0 w 409"/>
              <a:gd name="T57" fmla="*/ 205 h 409"/>
              <a:gd name="T58" fmla="*/ 17 w 409"/>
              <a:gd name="T59" fmla="*/ 125 h 409"/>
              <a:gd name="T60" fmla="*/ 60 w 409"/>
              <a:gd name="T61" fmla="*/ 60 h 409"/>
              <a:gd name="T62" fmla="*/ 126 w 409"/>
              <a:gd name="T63" fmla="*/ 17 h 409"/>
              <a:gd name="T64" fmla="*/ 205 w 409"/>
              <a:gd name="T6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9" h="409">
                <a:moveTo>
                  <a:pt x="164" y="38"/>
                </a:moveTo>
                <a:lnTo>
                  <a:pt x="157" y="40"/>
                </a:lnTo>
                <a:lnTo>
                  <a:pt x="152" y="43"/>
                </a:lnTo>
                <a:lnTo>
                  <a:pt x="146" y="46"/>
                </a:lnTo>
                <a:lnTo>
                  <a:pt x="141" y="52"/>
                </a:lnTo>
                <a:lnTo>
                  <a:pt x="139" y="58"/>
                </a:lnTo>
                <a:lnTo>
                  <a:pt x="138" y="65"/>
                </a:lnTo>
                <a:lnTo>
                  <a:pt x="138" y="83"/>
                </a:lnTo>
                <a:lnTo>
                  <a:pt x="119" y="93"/>
                </a:lnTo>
                <a:lnTo>
                  <a:pt x="107" y="108"/>
                </a:lnTo>
                <a:lnTo>
                  <a:pt x="102" y="131"/>
                </a:lnTo>
                <a:lnTo>
                  <a:pt x="102" y="321"/>
                </a:lnTo>
                <a:lnTo>
                  <a:pt x="107" y="340"/>
                </a:lnTo>
                <a:lnTo>
                  <a:pt x="117" y="356"/>
                </a:lnTo>
                <a:lnTo>
                  <a:pt x="133" y="368"/>
                </a:lnTo>
                <a:lnTo>
                  <a:pt x="152" y="371"/>
                </a:lnTo>
                <a:lnTo>
                  <a:pt x="258" y="371"/>
                </a:lnTo>
                <a:lnTo>
                  <a:pt x="279" y="368"/>
                </a:lnTo>
                <a:lnTo>
                  <a:pt x="294" y="356"/>
                </a:lnTo>
                <a:lnTo>
                  <a:pt x="304" y="340"/>
                </a:lnTo>
                <a:lnTo>
                  <a:pt x="308" y="321"/>
                </a:lnTo>
                <a:lnTo>
                  <a:pt x="308" y="131"/>
                </a:lnTo>
                <a:lnTo>
                  <a:pt x="303" y="108"/>
                </a:lnTo>
                <a:lnTo>
                  <a:pt x="291" y="93"/>
                </a:lnTo>
                <a:lnTo>
                  <a:pt x="272" y="83"/>
                </a:lnTo>
                <a:lnTo>
                  <a:pt x="272" y="65"/>
                </a:lnTo>
                <a:lnTo>
                  <a:pt x="270" y="58"/>
                </a:lnTo>
                <a:lnTo>
                  <a:pt x="268" y="52"/>
                </a:lnTo>
                <a:lnTo>
                  <a:pt x="263" y="46"/>
                </a:lnTo>
                <a:lnTo>
                  <a:pt x="258" y="43"/>
                </a:lnTo>
                <a:lnTo>
                  <a:pt x="251" y="40"/>
                </a:lnTo>
                <a:lnTo>
                  <a:pt x="244" y="38"/>
                </a:lnTo>
                <a:lnTo>
                  <a:pt x="164" y="38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6" y="17"/>
                </a:lnTo>
                <a:lnTo>
                  <a:pt x="320" y="36"/>
                </a:lnTo>
                <a:lnTo>
                  <a:pt x="349" y="60"/>
                </a:lnTo>
                <a:lnTo>
                  <a:pt x="375" y="91"/>
                </a:lnTo>
                <a:lnTo>
                  <a:pt x="394" y="125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4" y="284"/>
                </a:lnTo>
                <a:lnTo>
                  <a:pt x="375" y="320"/>
                </a:lnTo>
                <a:lnTo>
                  <a:pt x="349" y="349"/>
                </a:lnTo>
                <a:lnTo>
                  <a:pt x="320" y="375"/>
                </a:lnTo>
                <a:lnTo>
                  <a:pt x="286" y="394"/>
                </a:lnTo>
                <a:lnTo>
                  <a:pt x="246" y="406"/>
                </a:lnTo>
                <a:lnTo>
                  <a:pt x="205" y="409"/>
                </a:lnTo>
                <a:lnTo>
                  <a:pt x="164" y="406"/>
                </a:lnTo>
                <a:lnTo>
                  <a:pt x="126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4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5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6" y="17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01"/>
          <p:cNvSpPr>
            <a:spLocks/>
          </p:cNvSpPr>
          <p:nvPr/>
        </p:nvSpPr>
        <p:spPr bwMode="auto">
          <a:xfrm>
            <a:off x="2873292" y="3732553"/>
            <a:ext cx="276223" cy="59188"/>
          </a:xfrm>
          <a:custGeom>
            <a:avLst/>
            <a:gdLst>
              <a:gd name="T0" fmla="*/ 0 w 82"/>
              <a:gd name="T1" fmla="*/ 0 h 17"/>
              <a:gd name="T2" fmla="*/ 80 w 82"/>
              <a:gd name="T3" fmla="*/ 0 h 17"/>
              <a:gd name="T4" fmla="*/ 82 w 82"/>
              <a:gd name="T5" fmla="*/ 0 h 17"/>
              <a:gd name="T6" fmla="*/ 82 w 82"/>
              <a:gd name="T7" fmla="*/ 1 h 17"/>
              <a:gd name="T8" fmla="*/ 82 w 82"/>
              <a:gd name="T9" fmla="*/ 17 h 17"/>
              <a:gd name="T10" fmla="*/ 0 w 82"/>
              <a:gd name="T11" fmla="*/ 17 h 17"/>
              <a:gd name="T12" fmla="*/ 0 w 82"/>
              <a:gd name="T13" fmla="*/ 1 h 17"/>
              <a:gd name="T14" fmla="*/ 0 w 82"/>
              <a:gd name="T15" fmla="*/ 0 h 17"/>
              <a:gd name="T16" fmla="*/ 0 w 82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17">
                <a:moveTo>
                  <a:pt x="0" y="0"/>
                </a:moveTo>
                <a:lnTo>
                  <a:pt x="80" y="0"/>
                </a:lnTo>
                <a:lnTo>
                  <a:pt x="82" y="0"/>
                </a:lnTo>
                <a:lnTo>
                  <a:pt x="82" y="1"/>
                </a:lnTo>
                <a:lnTo>
                  <a:pt x="82" y="17"/>
                </a:lnTo>
                <a:lnTo>
                  <a:pt x="0" y="17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2"/>
          <p:cNvSpPr>
            <a:spLocks/>
          </p:cNvSpPr>
          <p:nvPr/>
        </p:nvSpPr>
        <p:spPr bwMode="auto">
          <a:xfrm>
            <a:off x="2906179" y="4061391"/>
            <a:ext cx="210456" cy="414333"/>
          </a:xfrm>
          <a:custGeom>
            <a:avLst/>
            <a:gdLst>
              <a:gd name="T0" fmla="*/ 65 w 65"/>
              <a:gd name="T1" fmla="*/ 0 h 126"/>
              <a:gd name="T2" fmla="*/ 35 w 65"/>
              <a:gd name="T3" fmla="*/ 43 h 126"/>
              <a:gd name="T4" fmla="*/ 65 w 65"/>
              <a:gd name="T5" fmla="*/ 79 h 126"/>
              <a:gd name="T6" fmla="*/ 10 w 65"/>
              <a:gd name="T7" fmla="*/ 126 h 126"/>
              <a:gd name="T8" fmla="*/ 35 w 65"/>
              <a:gd name="T9" fmla="*/ 81 h 126"/>
              <a:gd name="T10" fmla="*/ 0 w 65"/>
              <a:gd name="T11" fmla="*/ 43 h 126"/>
              <a:gd name="T12" fmla="*/ 65 w 65"/>
              <a:gd name="T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126">
                <a:moveTo>
                  <a:pt x="65" y="0"/>
                </a:moveTo>
                <a:lnTo>
                  <a:pt x="35" y="43"/>
                </a:lnTo>
                <a:lnTo>
                  <a:pt x="65" y="79"/>
                </a:lnTo>
                <a:lnTo>
                  <a:pt x="10" y="126"/>
                </a:lnTo>
                <a:lnTo>
                  <a:pt x="35" y="81"/>
                </a:lnTo>
                <a:lnTo>
                  <a:pt x="0" y="43"/>
                </a:lnTo>
                <a:lnTo>
                  <a:pt x="6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03"/>
          <p:cNvSpPr>
            <a:spLocks noEditPoints="1"/>
          </p:cNvSpPr>
          <p:nvPr/>
        </p:nvSpPr>
        <p:spPr bwMode="auto">
          <a:xfrm>
            <a:off x="821344" y="1987953"/>
            <a:ext cx="1348238" cy="1348232"/>
          </a:xfrm>
          <a:custGeom>
            <a:avLst/>
            <a:gdLst>
              <a:gd name="T0" fmla="*/ 101 w 409"/>
              <a:gd name="T1" fmla="*/ 162 h 409"/>
              <a:gd name="T2" fmla="*/ 101 w 409"/>
              <a:gd name="T3" fmla="*/ 323 h 409"/>
              <a:gd name="T4" fmla="*/ 350 w 409"/>
              <a:gd name="T5" fmla="*/ 323 h 409"/>
              <a:gd name="T6" fmla="*/ 350 w 409"/>
              <a:gd name="T7" fmla="*/ 162 h 409"/>
              <a:gd name="T8" fmla="*/ 101 w 409"/>
              <a:gd name="T9" fmla="*/ 162 h 409"/>
              <a:gd name="T10" fmla="*/ 240 w 409"/>
              <a:gd name="T11" fmla="*/ 88 h 409"/>
              <a:gd name="T12" fmla="*/ 216 w 409"/>
              <a:gd name="T13" fmla="*/ 124 h 409"/>
              <a:gd name="T14" fmla="*/ 60 w 409"/>
              <a:gd name="T15" fmla="*/ 124 h 409"/>
              <a:gd name="T16" fmla="*/ 60 w 409"/>
              <a:gd name="T17" fmla="*/ 286 h 409"/>
              <a:gd name="T18" fmla="*/ 86 w 409"/>
              <a:gd name="T19" fmla="*/ 286 h 409"/>
              <a:gd name="T20" fmla="*/ 86 w 409"/>
              <a:gd name="T21" fmla="*/ 146 h 409"/>
              <a:gd name="T22" fmla="*/ 309 w 409"/>
              <a:gd name="T23" fmla="*/ 146 h 409"/>
              <a:gd name="T24" fmla="*/ 309 w 409"/>
              <a:gd name="T25" fmla="*/ 88 h 409"/>
              <a:gd name="T26" fmla="*/ 240 w 409"/>
              <a:gd name="T27" fmla="*/ 88 h 409"/>
              <a:gd name="T28" fmla="*/ 204 w 409"/>
              <a:gd name="T29" fmla="*/ 0 h 409"/>
              <a:gd name="T30" fmla="*/ 245 w 409"/>
              <a:gd name="T31" fmla="*/ 5 h 409"/>
              <a:gd name="T32" fmla="*/ 285 w 409"/>
              <a:gd name="T33" fmla="*/ 18 h 409"/>
              <a:gd name="T34" fmla="*/ 319 w 409"/>
              <a:gd name="T35" fmla="*/ 36 h 409"/>
              <a:gd name="T36" fmla="*/ 349 w 409"/>
              <a:gd name="T37" fmla="*/ 60 h 409"/>
              <a:gd name="T38" fmla="*/ 374 w 409"/>
              <a:gd name="T39" fmla="*/ 91 h 409"/>
              <a:gd name="T40" fmla="*/ 393 w 409"/>
              <a:gd name="T41" fmla="*/ 126 h 409"/>
              <a:gd name="T42" fmla="*/ 405 w 409"/>
              <a:gd name="T43" fmla="*/ 164 h 409"/>
              <a:gd name="T44" fmla="*/ 409 w 409"/>
              <a:gd name="T45" fmla="*/ 205 h 409"/>
              <a:gd name="T46" fmla="*/ 405 w 409"/>
              <a:gd name="T47" fmla="*/ 246 h 409"/>
              <a:gd name="T48" fmla="*/ 393 w 409"/>
              <a:gd name="T49" fmla="*/ 286 h 409"/>
              <a:gd name="T50" fmla="*/ 374 w 409"/>
              <a:gd name="T51" fmla="*/ 320 h 409"/>
              <a:gd name="T52" fmla="*/ 349 w 409"/>
              <a:gd name="T53" fmla="*/ 349 h 409"/>
              <a:gd name="T54" fmla="*/ 319 w 409"/>
              <a:gd name="T55" fmla="*/ 375 h 409"/>
              <a:gd name="T56" fmla="*/ 285 w 409"/>
              <a:gd name="T57" fmla="*/ 394 h 409"/>
              <a:gd name="T58" fmla="*/ 245 w 409"/>
              <a:gd name="T59" fmla="*/ 406 h 409"/>
              <a:gd name="T60" fmla="*/ 204 w 409"/>
              <a:gd name="T61" fmla="*/ 409 h 409"/>
              <a:gd name="T62" fmla="*/ 163 w 409"/>
              <a:gd name="T63" fmla="*/ 406 h 409"/>
              <a:gd name="T64" fmla="*/ 125 w 409"/>
              <a:gd name="T65" fmla="*/ 394 h 409"/>
              <a:gd name="T66" fmla="*/ 91 w 409"/>
              <a:gd name="T67" fmla="*/ 375 h 409"/>
              <a:gd name="T68" fmla="*/ 60 w 409"/>
              <a:gd name="T69" fmla="*/ 349 h 409"/>
              <a:gd name="T70" fmla="*/ 36 w 409"/>
              <a:gd name="T71" fmla="*/ 320 h 409"/>
              <a:gd name="T72" fmla="*/ 17 w 409"/>
              <a:gd name="T73" fmla="*/ 286 h 409"/>
              <a:gd name="T74" fmla="*/ 5 w 409"/>
              <a:gd name="T75" fmla="*/ 246 h 409"/>
              <a:gd name="T76" fmla="*/ 0 w 409"/>
              <a:gd name="T77" fmla="*/ 205 h 409"/>
              <a:gd name="T78" fmla="*/ 5 w 409"/>
              <a:gd name="T79" fmla="*/ 164 h 409"/>
              <a:gd name="T80" fmla="*/ 17 w 409"/>
              <a:gd name="T81" fmla="*/ 126 h 409"/>
              <a:gd name="T82" fmla="*/ 36 w 409"/>
              <a:gd name="T83" fmla="*/ 91 h 409"/>
              <a:gd name="T84" fmla="*/ 60 w 409"/>
              <a:gd name="T85" fmla="*/ 60 h 409"/>
              <a:gd name="T86" fmla="*/ 91 w 409"/>
              <a:gd name="T87" fmla="*/ 36 h 409"/>
              <a:gd name="T88" fmla="*/ 125 w 409"/>
              <a:gd name="T89" fmla="*/ 18 h 409"/>
              <a:gd name="T90" fmla="*/ 163 w 409"/>
              <a:gd name="T91" fmla="*/ 5 h 409"/>
              <a:gd name="T92" fmla="*/ 204 w 409"/>
              <a:gd name="T9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9" h="409">
                <a:moveTo>
                  <a:pt x="101" y="162"/>
                </a:moveTo>
                <a:lnTo>
                  <a:pt x="101" y="323"/>
                </a:lnTo>
                <a:lnTo>
                  <a:pt x="350" y="323"/>
                </a:lnTo>
                <a:lnTo>
                  <a:pt x="350" y="162"/>
                </a:lnTo>
                <a:lnTo>
                  <a:pt x="101" y="162"/>
                </a:lnTo>
                <a:close/>
                <a:moveTo>
                  <a:pt x="240" y="88"/>
                </a:moveTo>
                <a:lnTo>
                  <a:pt x="216" y="124"/>
                </a:lnTo>
                <a:lnTo>
                  <a:pt x="60" y="124"/>
                </a:lnTo>
                <a:lnTo>
                  <a:pt x="60" y="286"/>
                </a:lnTo>
                <a:lnTo>
                  <a:pt x="86" y="286"/>
                </a:lnTo>
                <a:lnTo>
                  <a:pt x="86" y="146"/>
                </a:lnTo>
                <a:lnTo>
                  <a:pt x="309" y="146"/>
                </a:lnTo>
                <a:lnTo>
                  <a:pt x="309" y="88"/>
                </a:lnTo>
                <a:lnTo>
                  <a:pt x="240" y="88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5" y="18"/>
                </a:lnTo>
                <a:lnTo>
                  <a:pt x="319" y="36"/>
                </a:lnTo>
                <a:lnTo>
                  <a:pt x="349" y="60"/>
                </a:lnTo>
                <a:lnTo>
                  <a:pt x="374" y="91"/>
                </a:lnTo>
                <a:lnTo>
                  <a:pt x="393" y="126"/>
                </a:lnTo>
                <a:lnTo>
                  <a:pt x="405" y="164"/>
                </a:lnTo>
                <a:lnTo>
                  <a:pt x="409" y="205"/>
                </a:lnTo>
                <a:lnTo>
                  <a:pt x="405" y="246"/>
                </a:lnTo>
                <a:lnTo>
                  <a:pt x="393" y="286"/>
                </a:lnTo>
                <a:lnTo>
                  <a:pt x="374" y="320"/>
                </a:lnTo>
                <a:lnTo>
                  <a:pt x="349" y="349"/>
                </a:lnTo>
                <a:lnTo>
                  <a:pt x="319" y="375"/>
                </a:lnTo>
                <a:lnTo>
                  <a:pt x="285" y="394"/>
                </a:lnTo>
                <a:lnTo>
                  <a:pt x="245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6"/>
                </a:lnTo>
                <a:lnTo>
                  <a:pt x="5" y="246"/>
                </a:lnTo>
                <a:lnTo>
                  <a:pt x="0" y="205"/>
                </a:lnTo>
                <a:lnTo>
                  <a:pt x="5" y="164"/>
                </a:lnTo>
                <a:lnTo>
                  <a:pt x="17" y="126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5" y="18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04"/>
          <p:cNvSpPr>
            <a:spLocks noEditPoints="1"/>
          </p:cNvSpPr>
          <p:nvPr/>
        </p:nvSpPr>
        <p:spPr bwMode="auto">
          <a:xfrm>
            <a:off x="5510573" y="3607593"/>
            <a:ext cx="1341660" cy="1341657"/>
          </a:xfrm>
          <a:custGeom>
            <a:avLst/>
            <a:gdLst>
              <a:gd name="T0" fmla="*/ 190 w 409"/>
              <a:gd name="T1" fmla="*/ 57 h 409"/>
              <a:gd name="T2" fmla="*/ 163 w 409"/>
              <a:gd name="T3" fmla="*/ 114 h 409"/>
              <a:gd name="T4" fmla="*/ 163 w 409"/>
              <a:gd name="T5" fmla="*/ 182 h 409"/>
              <a:gd name="T6" fmla="*/ 99 w 409"/>
              <a:gd name="T7" fmla="*/ 170 h 409"/>
              <a:gd name="T8" fmla="*/ 61 w 409"/>
              <a:gd name="T9" fmla="*/ 208 h 409"/>
              <a:gd name="T10" fmla="*/ 73 w 409"/>
              <a:gd name="T11" fmla="*/ 251 h 409"/>
              <a:gd name="T12" fmla="*/ 104 w 409"/>
              <a:gd name="T13" fmla="*/ 261 h 409"/>
              <a:gd name="T14" fmla="*/ 103 w 409"/>
              <a:gd name="T15" fmla="*/ 249 h 409"/>
              <a:gd name="T16" fmla="*/ 118 w 409"/>
              <a:gd name="T17" fmla="*/ 229 h 409"/>
              <a:gd name="T18" fmla="*/ 152 w 409"/>
              <a:gd name="T19" fmla="*/ 225 h 409"/>
              <a:gd name="T20" fmla="*/ 168 w 409"/>
              <a:gd name="T21" fmla="*/ 258 h 409"/>
              <a:gd name="T22" fmla="*/ 154 w 409"/>
              <a:gd name="T23" fmla="*/ 296 h 409"/>
              <a:gd name="T24" fmla="*/ 125 w 409"/>
              <a:gd name="T25" fmla="*/ 299 h 409"/>
              <a:gd name="T26" fmla="*/ 135 w 409"/>
              <a:gd name="T27" fmla="*/ 320 h 409"/>
              <a:gd name="T28" fmla="*/ 163 w 409"/>
              <a:gd name="T29" fmla="*/ 328 h 409"/>
              <a:gd name="T30" fmla="*/ 187 w 409"/>
              <a:gd name="T31" fmla="*/ 311 h 409"/>
              <a:gd name="T32" fmla="*/ 199 w 409"/>
              <a:gd name="T33" fmla="*/ 358 h 409"/>
              <a:gd name="T34" fmla="*/ 209 w 409"/>
              <a:gd name="T35" fmla="*/ 358 h 409"/>
              <a:gd name="T36" fmla="*/ 220 w 409"/>
              <a:gd name="T37" fmla="*/ 311 h 409"/>
              <a:gd name="T38" fmla="*/ 245 w 409"/>
              <a:gd name="T39" fmla="*/ 328 h 409"/>
              <a:gd name="T40" fmla="*/ 273 w 409"/>
              <a:gd name="T41" fmla="*/ 320 h 409"/>
              <a:gd name="T42" fmla="*/ 283 w 409"/>
              <a:gd name="T43" fmla="*/ 299 h 409"/>
              <a:gd name="T44" fmla="*/ 254 w 409"/>
              <a:gd name="T45" fmla="*/ 296 h 409"/>
              <a:gd name="T46" fmla="*/ 240 w 409"/>
              <a:gd name="T47" fmla="*/ 258 h 409"/>
              <a:gd name="T48" fmla="*/ 256 w 409"/>
              <a:gd name="T49" fmla="*/ 225 h 409"/>
              <a:gd name="T50" fmla="*/ 290 w 409"/>
              <a:gd name="T51" fmla="*/ 229 h 409"/>
              <a:gd name="T52" fmla="*/ 305 w 409"/>
              <a:gd name="T53" fmla="*/ 249 h 409"/>
              <a:gd name="T54" fmla="*/ 304 w 409"/>
              <a:gd name="T55" fmla="*/ 261 h 409"/>
              <a:gd name="T56" fmla="*/ 335 w 409"/>
              <a:gd name="T57" fmla="*/ 251 h 409"/>
              <a:gd name="T58" fmla="*/ 347 w 409"/>
              <a:gd name="T59" fmla="*/ 208 h 409"/>
              <a:gd name="T60" fmla="*/ 309 w 409"/>
              <a:gd name="T61" fmla="*/ 170 h 409"/>
              <a:gd name="T62" fmla="*/ 244 w 409"/>
              <a:gd name="T63" fmla="*/ 182 h 409"/>
              <a:gd name="T64" fmla="*/ 245 w 409"/>
              <a:gd name="T65" fmla="*/ 114 h 409"/>
              <a:gd name="T66" fmla="*/ 218 w 409"/>
              <a:gd name="T67" fmla="*/ 57 h 409"/>
              <a:gd name="T68" fmla="*/ 204 w 409"/>
              <a:gd name="T69" fmla="*/ 45 h 409"/>
              <a:gd name="T70" fmla="*/ 283 w 409"/>
              <a:gd name="T71" fmla="*/ 16 h 409"/>
              <a:gd name="T72" fmla="*/ 374 w 409"/>
              <a:gd name="T73" fmla="*/ 89 h 409"/>
              <a:gd name="T74" fmla="*/ 409 w 409"/>
              <a:gd name="T75" fmla="*/ 205 h 409"/>
              <a:gd name="T76" fmla="*/ 374 w 409"/>
              <a:gd name="T77" fmla="*/ 318 h 409"/>
              <a:gd name="T78" fmla="*/ 283 w 409"/>
              <a:gd name="T79" fmla="*/ 392 h 409"/>
              <a:gd name="T80" fmla="*/ 163 w 409"/>
              <a:gd name="T81" fmla="*/ 404 h 409"/>
              <a:gd name="T82" fmla="*/ 60 w 409"/>
              <a:gd name="T83" fmla="*/ 349 h 409"/>
              <a:gd name="T84" fmla="*/ 3 w 409"/>
              <a:gd name="T85" fmla="*/ 246 h 409"/>
              <a:gd name="T86" fmla="*/ 15 w 409"/>
              <a:gd name="T87" fmla="*/ 124 h 409"/>
              <a:gd name="T88" fmla="*/ 89 w 409"/>
              <a:gd name="T89" fmla="*/ 34 h 409"/>
              <a:gd name="T90" fmla="*/ 204 w 409"/>
              <a:gd name="T91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9" h="409">
                <a:moveTo>
                  <a:pt x="204" y="45"/>
                </a:moveTo>
                <a:lnTo>
                  <a:pt x="199" y="48"/>
                </a:lnTo>
                <a:lnTo>
                  <a:pt x="190" y="57"/>
                </a:lnTo>
                <a:lnTo>
                  <a:pt x="180" y="71"/>
                </a:lnTo>
                <a:lnTo>
                  <a:pt x="170" y="89"/>
                </a:lnTo>
                <a:lnTo>
                  <a:pt x="163" y="114"/>
                </a:lnTo>
                <a:lnTo>
                  <a:pt x="159" y="141"/>
                </a:lnTo>
                <a:lnTo>
                  <a:pt x="159" y="162"/>
                </a:lnTo>
                <a:lnTo>
                  <a:pt x="163" y="182"/>
                </a:lnTo>
                <a:lnTo>
                  <a:pt x="146" y="174"/>
                </a:lnTo>
                <a:lnTo>
                  <a:pt x="123" y="169"/>
                </a:lnTo>
                <a:lnTo>
                  <a:pt x="99" y="170"/>
                </a:lnTo>
                <a:lnTo>
                  <a:pt x="82" y="179"/>
                </a:lnTo>
                <a:lnTo>
                  <a:pt x="68" y="191"/>
                </a:lnTo>
                <a:lnTo>
                  <a:pt x="61" y="208"/>
                </a:lnTo>
                <a:lnTo>
                  <a:pt x="60" y="224"/>
                </a:lnTo>
                <a:lnTo>
                  <a:pt x="63" y="239"/>
                </a:lnTo>
                <a:lnTo>
                  <a:pt x="73" y="251"/>
                </a:lnTo>
                <a:lnTo>
                  <a:pt x="87" y="260"/>
                </a:lnTo>
                <a:lnTo>
                  <a:pt x="99" y="263"/>
                </a:lnTo>
                <a:lnTo>
                  <a:pt x="104" y="261"/>
                </a:lnTo>
                <a:lnTo>
                  <a:pt x="104" y="260"/>
                </a:lnTo>
                <a:lnTo>
                  <a:pt x="104" y="256"/>
                </a:lnTo>
                <a:lnTo>
                  <a:pt x="103" y="249"/>
                </a:lnTo>
                <a:lnTo>
                  <a:pt x="103" y="242"/>
                </a:lnTo>
                <a:lnTo>
                  <a:pt x="108" y="236"/>
                </a:lnTo>
                <a:lnTo>
                  <a:pt x="118" y="229"/>
                </a:lnTo>
                <a:lnTo>
                  <a:pt x="130" y="224"/>
                </a:lnTo>
                <a:lnTo>
                  <a:pt x="142" y="222"/>
                </a:lnTo>
                <a:lnTo>
                  <a:pt x="152" y="225"/>
                </a:lnTo>
                <a:lnTo>
                  <a:pt x="161" y="230"/>
                </a:lnTo>
                <a:lnTo>
                  <a:pt x="166" y="242"/>
                </a:lnTo>
                <a:lnTo>
                  <a:pt x="168" y="258"/>
                </a:lnTo>
                <a:lnTo>
                  <a:pt x="166" y="272"/>
                </a:lnTo>
                <a:lnTo>
                  <a:pt x="161" y="285"/>
                </a:lnTo>
                <a:lnTo>
                  <a:pt x="154" y="296"/>
                </a:lnTo>
                <a:lnTo>
                  <a:pt x="142" y="301"/>
                </a:lnTo>
                <a:lnTo>
                  <a:pt x="128" y="299"/>
                </a:lnTo>
                <a:lnTo>
                  <a:pt x="125" y="299"/>
                </a:lnTo>
                <a:lnTo>
                  <a:pt x="125" y="304"/>
                </a:lnTo>
                <a:lnTo>
                  <a:pt x="128" y="313"/>
                </a:lnTo>
                <a:lnTo>
                  <a:pt x="135" y="320"/>
                </a:lnTo>
                <a:lnTo>
                  <a:pt x="144" y="327"/>
                </a:lnTo>
                <a:lnTo>
                  <a:pt x="154" y="330"/>
                </a:lnTo>
                <a:lnTo>
                  <a:pt x="163" y="328"/>
                </a:lnTo>
                <a:lnTo>
                  <a:pt x="173" y="327"/>
                </a:lnTo>
                <a:lnTo>
                  <a:pt x="182" y="320"/>
                </a:lnTo>
                <a:lnTo>
                  <a:pt x="187" y="311"/>
                </a:lnTo>
                <a:lnTo>
                  <a:pt x="189" y="328"/>
                </a:lnTo>
                <a:lnTo>
                  <a:pt x="194" y="346"/>
                </a:lnTo>
                <a:lnTo>
                  <a:pt x="199" y="358"/>
                </a:lnTo>
                <a:lnTo>
                  <a:pt x="204" y="363"/>
                </a:lnTo>
                <a:lnTo>
                  <a:pt x="204" y="363"/>
                </a:lnTo>
                <a:lnTo>
                  <a:pt x="209" y="358"/>
                </a:lnTo>
                <a:lnTo>
                  <a:pt x="214" y="346"/>
                </a:lnTo>
                <a:lnTo>
                  <a:pt x="220" y="328"/>
                </a:lnTo>
                <a:lnTo>
                  <a:pt x="220" y="311"/>
                </a:lnTo>
                <a:lnTo>
                  <a:pt x="225" y="320"/>
                </a:lnTo>
                <a:lnTo>
                  <a:pt x="235" y="327"/>
                </a:lnTo>
                <a:lnTo>
                  <a:pt x="245" y="328"/>
                </a:lnTo>
                <a:lnTo>
                  <a:pt x="252" y="330"/>
                </a:lnTo>
                <a:lnTo>
                  <a:pt x="264" y="327"/>
                </a:lnTo>
                <a:lnTo>
                  <a:pt x="273" y="320"/>
                </a:lnTo>
                <a:lnTo>
                  <a:pt x="280" y="313"/>
                </a:lnTo>
                <a:lnTo>
                  <a:pt x="283" y="304"/>
                </a:lnTo>
                <a:lnTo>
                  <a:pt x="283" y="299"/>
                </a:lnTo>
                <a:lnTo>
                  <a:pt x="280" y="299"/>
                </a:lnTo>
                <a:lnTo>
                  <a:pt x="264" y="301"/>
                </a:lnTo>
                <a:lnTo>
                  <a:pt x="254" y="296"/>
                </a:lnTo>
                <a:lnTo>
                  <a:pt x="247" y="285"/>
                </a:lnTo>
                <a:lnTo>
                  <a:pt x="242" y="272"/>
                </a:lnTo>
                <a:lnTo>
                  <a:pt x="240" y="258"/>
                </a:lnTo>
                <a:lnTo>
                  <a:pt x="242" y="242"/>
                </a:lnTo>
                <a:lnTo>
                  <a:pt x="247" y="230"/>
                </a:lnTo>
                <a:lnTo>
                  <a:pt x="256" y="225"/>
                </a:lnTo>
                <a:lnTo>
                  <a:pt x="266" y="222"/>
                </a:lnTo>
                <a:lnTo>
                  <a:pt x="278" y="224"/>
                </a:lnTo>
                <a:lnTo>
                  <a:pt x="290" y="229"/>
                </a:lnTo>
                <a:lnTo>
                  <a:pt x="300" y="236"/>
                </a:lnTo>
                <a:lnTo>
                  <a:pt x="304" y="242"/>
                </a:lnTo>
                <a:lnTo>
                  <a:pt x="305" y="249"/>
                </a:lnTo>
                <a:lnTo>
                  <a:pt x="304" y="256"/>
                </a:lnTo>
                <a:lnTo>
                  <a:pt x="302" y="260"/>
                </a:lnTo>
                <a:lnTo>
                  <a:pt x="304" y="261"/>
                </a:lnTo>
                <a:lnTo>
                  <a:pt x="309" y="263"/>
                </a:lnTo>
                <a:lnTo>
                  <a:pt x="321" y="260"/>
                </a:lnTo>
                <a:lnTo>
                  <a:pt x="335" y="251"/>
                </a:lnTo>
                <a:lnTo>
                  <a:pt x="343" y="239"/>
                </a:lnTo>
                <a:lnTo>
                  <a:pt x="348" y="224"/>
                </a:lnTo>
                <a:lnTo>
                  <a:pt x="347" y="208"/>
                </a:lnTo>
                <a:lnTo>
                  <a:pt x="338" y="191"/>
                </a:lnTo>
                <a:lnTo>
                  <a:pt x="326" y="179"/>
                </a:lnTo>
                <a:lnTo>
                  <a:pt x="309" y="170"/>
                </a:lnTo>
                <a:lnTo>
                  <a:pt x="285" y="169"/>
                </a:lnTo>
                <a:lnTo>
                  <a:pt x="262" y="174"/>
                </a:lnTo>
                <a:lnTo>
                  <a:pt x="244" y="182"/>
                </a:lnTo>
                <a:lnTo>
                  <a:pt x="249" y="162"/>
                </a:lnTo>
                <a:lnTo>
                  <a:pt x="249" y="141"/>
                </a:lnTo>
                <a:lnTo>
                  <a:pt x="245" y="114"/>
                </a:lnTo>
                <a:lnTo>
                  <a:pt x="238" y="89"/>
                </a:lnTo>
                <a:lnTo>
                  <a:pt x="228" y="71"/>
                </a:lnTo>
                <a:lnTo>
                  <a:pt x="218" y="57"/>
                </a:lnTo>
                <a:lnTo>
                  <a:pt x="209" y="48"/>
                </a:lnTo>
                <a:lnTo>
                  <a:pt x="204" y="45"/>
                </a:lnTo>
                <a:lnTo>
                  <a:pt x="204" y="45"/>
                </a:lnTo>
                <a:close/>
                <a:moveTo>
                  <a:pt x="204" y="0"/>
                </a:moveTo>
                <a:lnTo>
                  <a:pt x="245" y="4"/>
                </a:lnTo>
                <a:lnTo>
                  <a:pt x="283" y="16"/>
                </a:lnTo>
                <a:lnTo>
                  <a:pt x="317" y="34"/>
                </a:lnTo>
                <a:lnTo>
                  <a:pt x="348" y="60"/>
                </a:lnTo>
                <a:lnTo>
                  <a:pt x="374" y="89"/>
                </a:lnTo>
                <a:lnTo>
                  <a:pt x="393" y="124"/>
                </a:lnTo>
                <a:lnTo>
                  <a:pt x="403" y="163"/>
                </a:lnTo>
                <a:lnTo>
                  <a:pt x="409" y="205"/>
                </a:lnTo>
                <a:lnTo>
                  <a:pt x="403" y="246"/>
                </a:lnTo>
                <a:lnTo>
                  <a:pt x="393" y="284"/>
                </a:lnTo>
                <a:lnTo>
                  <a:pt x="374" y="318"/>
                </a:lnTo>
                <a:lnTo>
                  <a:pt x="348" y="349"/>
                </a:lnTo>
                <a:lnTo>
                  <a:pt x="317" y="373"/>
                </a:lnTo>
                <a:lnTo>
                  <a:pt x="283" y="392"/>
                </a:lnTo>
                <a:lnTo>
                  <a:pt x="245" y="404"/>
                </a:lnTo>
                <a:lnTo>
                  <a:pt x="204" y="409"/>
                </a:lnTo>
                <a:lnTo>
                  <a:pt x="163" y="404"/>
                </a:lnTo>
                <a:lnTo>
                  <a:pt x="125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4"/>
                </a:lnTo>
                <a:lnTo>
                  <a:pt x="34" y="89"/>
                </a:lnTo>
                <a:lnTo>
                  <a:pt x="60" y="60"/>
                </a:lnTo>
                <a:lnTo>
                  <a:pt x="89" y="34"/>
                </a:lnTo>
                <a:lnTo>
                  <a:pt x="125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21"/>
          <p:cNvSpPr>
            <a:spLocks/>
          </p:cNvSpPr>
          <p:nvPr/>
        </p:nvSpPr>
        <p:spPr bwMode="auto">
          <a:xfrm>
            <a:off x="3188976" y="1088986"/>
            <a:ext cx="118382" cy="59188"/>
          </a:xfrm>
          <a:custGeom>
            <a:avLst/>
            <a:gdLst>
              <a:gd name="T0" fmla="*/ 10 w 34"/>
              <a:gd name="T1" fmla="*/ 0 h 19"/>
              <a:gd name="T2" fmla="*/ 26 w 34"/>
              <a:gd name="T3" fmla="*/ 0 h 19"/>
              <a:gd name="T4" fmla="*/ 29 w 34"/>
              <a:gd name="T5" fmla="*/ 0 h 19"/>
              <a:gd name="T6" fmla="*/ 32 w 34"/>
              <a:gd name="T7" fmla="*/ 2 h 19"/>
              <a:gd name="T8" fmla="*/ 34 w 34"/>
              <a:gd name="T9" fmla="*/ 5 h 19"/>
              <a:gd name="T10" fmla="*/ 34 w 34"/>
              <a:gd name="T11" fmla="*/ 10 h 19"/>
              <a:gd name="T12" fmla="*/ 34 w 34"/>
              <a:gd name="T13" fmla="*/ 14 h 19"/>
              <a:gd name="T14" fmla="*/ 32 w 34"/>
              <a:gd name="T15" fmla="*/ 17 h 19"/>
              <a:gd name="T16" fmla="*/ 29 w 34"/>
              <a:gd name="T17" fmla="*/ 19 h 19"/>
              <a:gd name="T18" fmla="*/ 26 w 34"/>
              <a:gd name="T19" fmla="*/ 19 h 19"/>
              <a:gd name="T20" fmla="*/ 10 w 34"/>
              <a:gd name="T21" fmla="*/ 19 h 19"/>
              <a:gd name="T22" fmla="*/ 7 w 34"/>
              <a:gd name="T23" fmla="*/ 19 h 19"/>
              <a:gd name="T24" fmla="*/ 3 w 34"/>
              <a:gd name="T25" fmla="*/ 17 h 19"/>
              <a:gd name="T26" fmla="*/ 2 w 34"/>
              <a:gd name="T27" fmla="*/ 14 h 19"/>
              <a:gd name="T28" fmla="*/ 0 w 34"/>
              <a:gd name="T29" fmla="*/ 10 h 19"/>
              <a:gd name="T30" fmla="*/ 2 w 34"/>
              <a:gd name="T31" fmla="*/ 5 h 19"/>
              <a:gd name="T32" fmla="*/ 3 w 34"/>
              <a:gd name="T33" fmla="*/ 2 h 19"/>
              <a:gd name="T34" fmla="*/ 7 w 34"/>
              <a:gd name="T35" fmla="*/ 0 h 19"/>
              <a:gd name="T36" fmla="*/ 10 w 34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19">
                <a:moveTo>
                  <a:pt x="10" y="0"/>
                </a:moveTo>
                <a:lnTo>
                  <a:pt x="26" y="0"/>
                </a:lnTo>
                <a:lnTo>
                  <a:pt x="29" y="0"/>
                </a:lnTo>
                <a:lnTo>
                  <a:pt x="32" y="2"/>
                </a:lnTo>
                <a:lnTo>
                  <a:pt x="34" y="5"/>
                </a:lnTo>
                <a:lnTo>
                  <a:pt x="34" y="10"/>
                </a:lnTo>
                <a:lnTo>
                  <a:pt x="34" y="14"/>
                </a:lnTo>
                <a:lnTo>
                  <a:pt x="32" y="17"/>
                </a:lnTo>
                <a:lnTo>
                  <a:pt x="29" y="19"/>
                </a:lnTo>
                <a:lnTo>
                  <a:pt x="26" y="19"/>
                </a:lnTo>
                <a:lnTo>
                  <a:pt x="10" y="19"/>
                </a:lnTo>
                <a:lnTo>
                  <a:pt x="7" y="19"/>
                </a:lnTo>
                <a:lnTo>
                  <a:pt x="3" y="17"/>
                </a:lnTo>
                <a:lnTo>
                  <a:pt x="2" y="14"/>
                </a:lnTo>
                <a:lnTo>
                  <a:pt x="0" y="10"/>
                </a:lnTo>
                <a:lnTo>
                  <a:pt x="2" y="5"/>
                </a:lnTo>
                <a:lnTo>
                  <a:pt x="3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22"/>
          <p:cNvSpPr>
            <a:spLocks/>
          </p:cNvSpPr>
          <p:nvPr/>
        </p:nvSpPr>
        <p:spPr bwMode="auto">
          <a:xfrm>
            <a:off x="3188976" y="1253403"/>
            <a:ext cx="118382" cy="59188"/>
          </a:xfrm>
          <a:custGeom>
            <a:avLst/>
            <a:gdLst>
              <a:gd name="T0" fmla="*/ 10 w 34"/>
              <a:gd name="T1" fmla="*/ 0 h 19"/>
              <a:gd name="T2" fmla="*/ 26 w 34"/>
              <a:gd name="T3" fmla="*/ 0 h 19"/>
              <a:gd name="T4" fmla="*/ 29 w 34"/>
              <a:gd name="T5" fmla="*/ 0 h 19"/>
              <a:gd name="T6" fmla="*/ 32 w 34"/>
              <a:gd name="T7" fmla="*/ 2 h 19"/>
              <a:gd name="T8" fmla="*/ 34 w 34"/>
              <a:gd name="T9" fmla="*/ 5 h 19"/>
              <a:gd name="T10" fmla="*/ 34 w 34"/>
              <a:gd name="T11" fmla="*/ 10 h 19"/>
              <a:gd name="T12" fmla="*/ 34 w 34"/>
              <a:gd name="T13" fmla="*/ 14 h 19"/>
              <a:gd name="T14" fmla="*/ 32 w 34"/>
              <a:gd name="T15" fmla="*/ 17 h 19"/>
              <a:gd name="T16" fmla="*/ 29 w 34"/>
              <a:gd name="T17" fmla="*/ 19 h 19"/>
              <a:gd name="T18" fmla="*/ 26 w 34"/>
              <a:gd name="T19" fmla="*/ 19 h 19"/>
              <a:gd name="T20" fmla="*/ 10 w 34"/>
              <a:gd name="T21" fmla="*/ 19 h 19"/>
              <a:gd name="T22" fmla="*/ 7 w 34"/>
              <a:gd name="T23" fmla="*/ 19 h 19"/>
              <a:gd name="T24" fmla="*/ 3 w 34"/>
              <a:gd name="T25" fmla="*/ 17 h 19"/>
              <a:gd name="T26" fmla="*/ 2 w 34"/>
              <a:gd name="T27" fmla="*/ 14 h 19"/>
              <a:gd name="T28" fmla="*/ 0 w 34"/>
              <a:gd name="T29" fmla="*/ 10 h 19"/>
              <a:gd name="T30" fmla="*/ 2 w 34"/>
              <a:gd name="T31" fmla="*/ 5 h 19"/>
              <a:gd name="T32" fmla="*/ 3 w 34"/>
              <a:gd name="T33" fmla="*/ 2 h 19"/>
              <a:gd name="T34" fmla="*/ 7 w 34"/>
              <a:gd name="T35" fmla="*/ 0 h 19"/>
              <a:gd name="T36" fmla="*/ 10 w 34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19">
                <a:moveTo>
                  <a:pt x="10" y="0"/>
                </a:moveTo>
                <a:lnTo>
                  <a:pt x="26" y="0"/>
                </a:lnTo>
                <a:lnTo>
                  <a:pt x="29" y="0"/>
                </a:lnTo>
                <a:lnTo>
                  <a:pt x="32" y="2"/>
                </a:lnTo>
                <a:lnTo>
                  <a:pt x="34" y="5"/>
                </a:lnTo>
                <a:lnTo>
                  <a:pt x="34" y="10"/>
                </a:lnTo>
                <a:lnTo>
                  <a:pt x="34" y="14"/>
                </a:lnTo>
                <a:lnTo>
                  <a:pt x="32" y="17"/>
                </a:lnTo>
                <a:lnTo>
                  <a:pt x="29" y="19"/>
                </a:lnTo>
                <a:lnTo>
                  <a:pt x="26" y="19"/>
                </a:lnTo>
                <a:lnTo>
                  <a:pt x="10" y="19"/>
                </a:lnTo>
                <a:lnTo>
                  <a:pt x="7" y="19"/>
                </a:lnTo>
                <a:lnTo>
                  <a:pt x="3" y="17"/>
                </a:lnTo>
                <a:lnTo>
                  <a:pt x="2" y="14"/>
                </a:lnTo>
                <a:lnTo>
                  <a:pt x="0" y="10"/>
                </a:lnTo>
                <a:lnTo>
                  <a:pt x="2" y="5"/>
                </a:lnTo>
                <a:lnTo>
                  <a:pt x="3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23"/>
          <p:cNvSpPr>
            <a:spLocks noEditPoints="1"/>
          </p:cNvSpPr>
          <p:nvPr/>
        </p:nvSpPr>
        <p:spPr bwMode="auto">
          <a:xfrm>
            <a:off x="2445805" y="385269"/>
            <a:ext cx="1341660" cy="1348232"/>
          </a:xfrm>
          <a:custGeom>
            <a:avLst/>
            <a:gdLst>
              <a:gd name="T0" fmla="*/ 57 w 409"/>
              <a:gd name="T1" fmla="*/ 163 h 409"/>
              <a:gd name="T2" fmla="*/ 60 w 409"/>
              <a:gd name="T3" fmla="*/ 172 h 409"/>
              <a:gd name="T4" fmla="*/ 143 w 409"/>
              <a:gd name="T5" fmla="*/ 168 h 409"/>
              <a:gd name="T6" fmla="*/ 352 w 409"/>
              <a:gd name="T7" fmla="*/ 158 h 409"/>
              <a:gd name="T8" fmla="*/ 266 w 409"/>
              <a:gd name="T9" fmla="*/ 168 h 409"/>
              <a:gd name="T10" fmla="*/ 311 w 409"/>
              <a:gd name="T11" fmla="*/ 168 h 409"/>
              <a:gd name="T12" fmla="*/ 352 w 409"/>
              <a:gd name="T13" fmla="*/ 168 h 409"/>
              <a:gd name="T14" fmla="*/ 165 w 409"/>
              <a:gd name="T15" fmla="*/ 137 h 409"/>
              <a:gd name="T16" fmla="*/ 155 w 409"/>
              <a:gd name="T17" fmla="*/ 144 h 409"/>
              <a:gd name="T18" fmla="*/ 155 w 409"/>
              <a:gd name="T19" fmla="*/ 189 h 409"/>
              <a:gd name="T20" fmla="*/ 122 w 409"/>
              <a:gd name="T21" fmla="*/ 208 h 409"/>
              <a:gd name="T22" fmla="*/ 74 w 409"/>
              <a:gd name="T23" fmla="*/ 289 h 409"/>
              <a:gd name="T24" fmla="*/ 77 w 409"/>
              <a:gd name="T25" fmla="*/ 309 h 409"/>
              <a:gd name="T26" fmla="*/ 96 w 409"/>
              <a:gd name="T27" fmla="*/ 318 h 409"/>
              <a:gd name="T28" fmla="*/ 326 w 409"/>
              <a:gd name="T29" fmla="*/ 314 h 409"/>
              <a:gd name="T30" fmla="*/ 337 w 409"/>
              <a:gd name="T31" fmla="*/ 296 h 409"/>
              <a:gd name="T32" fmla="*/ 330 w 409"/>
              <a:gd name="T33" fmla="*/ 278 h 409"/>
              <a:gd name="T34" fmla="*/ 268 w 409"/>
              <a:gd name="T35" fmla="*/ 192 h 409"/>
              <a:gd name="T36" fmla="*/ 256 w 409"/>
              <a:gd name="T37" fmla="*/ 149 h 409"/>
              <a:gd name="T38" fmla="*/ 249 w 409"/>
              <a:gd name="T39" fmla="*/ 139 h 409"/>
              <a:gd name="T40" fmla="*/ 242 w 409"/>
              <a:gd name="T41" fmla="*/ 139 h 409"/>
              <a:gd name="T42" fmla="*/ 239 w 409"/>
              <a:gd name="T43" fmla="*/ 163 h 409"/>
              <a:gd name="T44" fmla="*/ 179 w 409"/>
              <a:gd name="T45" fmla="*/ 167 h 409"/>
              <a:gd name="T46" fmla="*/ 168 w 409"/>
              <a:gd name="T47" fmla="*/ 160 h 409"/>
              <a:gd name="T48" fmla="*/ 167 w 409"/>
              <a:gd name="T49" fmla="*/ 137 h 409"/>
              <a:gd name="T50" fmla="*/ 204 w 409"/>
              <a:gd name="T51" fmla="*/ 91 h 409"/>
              <a:gd name="T52" fmla="*/ 74 w 409"/>
              <a:gd name="T53" fmla="*/ 106 h 409"/>
              <a:gd name="T54" fmla="*/ 58 w 409"/>
              <a:gd name="T55" fmla="*/ 148 h 409"/>
              <a:gd name="T56" fmla="*/ 141 w 409"/>
              <a:gd name="T57" fmla="*/ 148 h 409"/>
              <a:gd name="T58" fmla="*/ 144 w 409"/>
              <a:gd name="T59" fmla="*/ 134 h 409"/>
              <a:gd name="T60" fmla="*/ 161 w 409"/>
              <a:gd name="T61" fmla="*/ 125 h 409"/>
              <a:gd name="T62" fmla="*/ 254 w 409"/>
              <a:gd name="T63" fmla="*/ 127 h 409"/>
              <a:gd name="T64" fmla="*/ 266 w 409"/>
              <a:gd name="T65" fmla="*/ 139 h 409"/>
              <a:gd name="T66" fmla="*/ 268 w 409"/>
              <a:gd name="T67" fmla="*/ 148 h 409"/>
              <a:gd name="T68" fmla="*/ 351 w 409"/>
              <a:gd name="T69" fmla="*/ 146 h 409"/>
              <a:gd name="T70" fmla="*/ 316 w 409"/>
              <a:gd name="T71" fmla="*/ 94 h 409"/>
              <a:gd name="T72" fmla="*/ 246 w 409"/>
              <a:gd name="T73" fmla="*/ 5 h 409"/>
              <a:gd name="T74" fmla="*/ 349 w 409"/>
              <a:gd name="T75" fmla="*/ 60 h 409"/>
              <a:gd name="T76" fmla="*/ 406 w 409"/>
              <a:gd name="T77" fmla="*/ 163 h 409"/>
              <a:gd name="T78" fmla="*/ 394 w 409"/>
              <a:gd name="T79" fmla="*/ 284 h 409"/>
              <a:gd name="T80" fmla="*/ 320 w 409"/>
              <a:gd name="T81" fmla="*/ 375 h 409"/>
              <a:gd name="T82" fmla="*/ 204 w 409"/>
              <a:gd name="T83" fmla="*/ 409 h 409"/>
              <a:gd name="T84" fmla="*/ 91 w 409"/>
              <a:gd name="T85" fmla="*/ 375 h 409"/>
              <a:gd name="T86" fmla="*/ 15 w 409"/>
              <a:gd name="T87" fmla="*/ 284 h 409"/>
              <a:gd name="T88" fmla="*/ 5 w 409"/>
              <a:gd name="T89" fmla="*/ 163 h 409"/>
              <a:gd name="T90" fmla="*/ 60 w 409"/>
              <a:gd name="T91" fmla="*/ 60 h 409"/>
              <a:gd name="T92" fmla="*/ 163 w 409"/>
              <a:gd name="T93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9" h="409">
                <a:moveTo>
                  <a:pt x="143" y="158"/>
                </a:moveTo>
                <a:lnTo>
                  <a:pt x="57" y="158"/>
                </a:lnTo>
                <a:lnTo>
                  <a:pt x="57" y="163"/>
                </a:lnTo>
                <a:lnTo>
                  <a:pt x="57" y="168"/>
                </a:lnTo>
                <a:lnTo>
                  <a:pt x="58" y="170"/>
                </a:lnTo>
                <a:lnTo>
                  <a:pt x="60" y="172"/>
                </a:lnTo>
                <a:lnTo>
                  <a:pt x="105" y="168"/>
                </a:lnTo>
                <a:lnTo>
                  <a:pt x="141" y="170"/>
                </a:lnTo>
                <a:lnTo>
                  <a:pt x="143" y="168"/>
                </a:lnTo>
                <a:lnTo>
                  <a:pt x="143" y="163"/>
                </a:lnTo>
                <a:lnTo>
                  <a:pt x="143" y="158"/>
                </a:lnTo>
                <a:close/>
                <a:moveTo>
                  <a:pt x="352" y="158"/>
                </a:moveTo>
                <a:lnTo>
                  <a:pt x="266" y="158"/>
                </a:lnTo>
                <a:lnTo>
                  <a:pt x="266" y="163"/>
                </a:lnTo>
                <a:lnTo>
                  <a:pt x="266" y="168"/>
                </a:lnTo>
                <a:lnTo>
                  <a:pt x="268" y="170"/>
                </a:lnTo>
                <a:lnTo>
                  <a:pt x="268" y="172"/>
                </a:lnTo>
                <a:lnTo>
                  <a:pt x="311" y="168"/>
                </a:lnTo>
                <a:lnTo>
                  <a:pt x="351" y="172"/>
                </a:lnTo>
                <a:lnTo>
                  <a:pt x="351" y="170"/>
                </a:lnTo>
                <a:lnTo>
                  <a:pt x="352" y="168"/>
                </a:lnTo>
                <a:lnTo>
                  <a:pt x="352" y="163"/>
                </a:lnTo>
                <a:lnTo>
                  <a:pt x="352" y="158"/>
                </a:lnTo>
                <a:close/>
                <a:moveTo>
                  <a:pt x="165" y="137"/>
                </a:moveTo>
                <a:lnTo>
                  <a:pt x="160" y="139"/>
                </a:lnTo>
                <a:lnTo>
                  <a:pt x="156" y="141"/>
                </a:lnTo>
                <a:lnTo>
                  <a:pt x="155" y="144"/>
                </a:lnTo>
                <a:lnTo>
                  <a:pt x="153" y="149"/>
                </a:lnTo>
                <a:lnTo>
                  <a:pt x="153" y="186"/>
                </a:lnTo>
                <a:lnTo>
                  <a:pt x="155" y="189"/>
                </a:lnTo>
                <a:lnTo>
                  <a:pt x="143" y="192"/>
                </a:lnTo>
                <a:lnTo>
                  <a:pt x="131" y="198"/>
                </a:lnTo>
                <a:lnTo>
                  <a:pt x="122" y="208"/>
                </a:lnTo>
                <a:lnTo>
                  <a:pt x="79" y="278"/>
                </a:lnTo>
                <a:lnTo>
                  <a:pt x="76" y="284"/>
                </a:lnTo>
                <a:lnTo>
                  <a:pt x="74" y="289"/>
                </a:lnTo>
                <a:lnTo>
                  <a:pt x="72" y="296"/>
                </a:lnTo>
                <a:lnTo>
                  <a:pt x="74" y="302"/>
                </a:lnTo>
                <a:lnTo>
                  <a:pt x="77" y="309"/>
                </a:lnTo>
                <a:lnTo>
                  <a:pt x="82" y="314"/>
                </a:lnTo>
                <a:lnTo>
                  <a:pt x="89" y="318"/>
                </a:lnTo>
                <a:lnTo>
                  <a:pt x="96" y="318"/>
                </a:lnTo>
                <a:lnTo>
                  <a:pt x="313" y="318"/>
                </a:lnTo>
                <a:lnTo>
                  <a:pt x="321" y="318"/>
                </a:lnTo>
                <a:lnTo>
                  <a:pt x="326" y="314"/>
                </a:lnTo>
                <a:lnTo>
                  <a:pt x="332" y="309"/>
                </a:lnTo>
                <a:lnTo>
                  <a:pt x="335" y="302"/>
                </a:lnTo>
                <a:lnTo>
                  <a:pt x="337" y="296"/>
                </a:lnTo>
                <a:lnTo>
                  <a:pt x="337" y="289"/>
                </a:lnTo>
                <a:lnTo>
                  <a:pt x="333" y="284"/>
                </a:lnTo>
                <a:lnTo>
                  <a:pt x="330" y="278"/>
                </a:lnTo>
                <a:lnTo>
                  <a:pt x="287" y="208"/>
                </a:lnTo>
                <a:lnTo>
                  <a:pt x="278" y="198"/>
                </a:lnTo>
                <a:lnTo>
                  <a:pt x="268" y="192"/>
                </a:lnTo>
                <a:lnTo>
                  <a:pt x="254" y="189"/>
                </a:lnTo>
                <a:lnTo>
                  <a:pt x="256" y="186"/>
                </a:lnTo>
                <a:lnTo>
                  <a:pt x="256" y="149"/>
                </a:lnTo>
                <a:lnTo>
                  <a:pt x="254" y="144"/>
                </a:lnTo>
                <a:lnTo>
                  <a:pt x="253" y="141"/>
                </a:lnTo>
                <a:lnTo>
                  <a:pt x="249" y="139"/>
                </a:lnTo>
                <a:lnTo>
                  <a:pt x="244" y="137"/>
                </a:lnTo>
                <a:lnTo>
                  <a:pt x="242" y="137"/>
                </a:lnTo>
                <a:lnTo>
                  <a:pt x="242" y="139"/>
                </a:lnTo>
                <a:lnTo>
                  <a:pt x="242" y="155"/>
                </a:lnTo>
                <a:lnTo>
                  <a:pt x="242" y="160"/>
                </a:lnTo>
                <a:lnTo>
                  <a:pt x="239" y="163"/>
                </a:lnTo>
                <a:lnTo>
                  <a:pt x="235" y="167"/>
                </a:lnTo>
                <a:lnTo>
                  <a:pt x="232" y="167"/>
                </a:lnTo>
                <a:lnTo>
                  <a:pt x="179" y="167"/>
                </a:lnTo>
                <a:lnTo>
                  <a:pt x="174" y="167"/>
                </a:lnTo>
                <a:lnTo>
                  <a:pt x="170" y="163"/>
                </a:lnTo>
                <a:lnTo>
                  <a:pt x="168" y="160"/>
                </a:lnTo>
                <a:lnTo>
                  <a:pt x="167" y="155"/>
                </a:lnTo>
                <a:lnTo>
                  <a:pt x="167" y="139"/>
                </a:lnTo>
                <a:lnTo>
                  <a:pt x="167" y="137"/>
                </a:lnTo>
                <a:lnTo>
                  <a:pt x="165" y="137"/>
                </a:lnTo>
                <a:close/>
                <a:moveTo>
                  <a:pt x="296" y="91"/>
                </a:moveTo>
                <a:lnTo>
                  <a:pt x="204" y="91"/>
                </a:lnTo>
                <a:lnTo>
                  <a:pt x="113" y="91"/>
                </a:lnTo>
                <a:lnTo>
                  <a:pt x="93" y="94"/>
                </a:lnTo>
                <a:lnTo>
                  <a:pt x="74" y="106"/>
                </a:lnTo>
                <a:lnTo>
                  <a:pt x="62" y="125"/>
                </a:lnTo>
                <a:lnTo>
                  <a:pt x="58" y="146"/>
                </a:lnTo>
                <a:lnTo>
                  <a:pt x="58" y="148"/>
                </a:lnTo>
                <a:lnTo>
                  <a:pt x="58" y="148"/>
                </a:lnTo>
                <a:lnTo>
                  <a:pt x="141" y="148"/>
                </a:lnTo>
                <a:lnTo>
                  <a:pt x="141" y="148"/>
                </a:lnTo>
                <a:lnTo>
                  <a:pt x="141" y="146"/>
                </a:lnTo>
                <a:lnTo>
                  <a:pt x="143" y="139"/>
                </a:lnTo>
                <a:lnTo>
                  <a:pt x="144" y="134"/>
                </a:lnTo>
                <a:lnTo>
                  <a:pt x="149" y="129"/>
                </a:lnTo>
                <a:lnTo>
                  <a:pt x="156" y="127"/>
                </a:lnTo>
                <a:lnTo>
                  <a:pt x="161" y="125"/>
                </a:lnTo>
                <a:lnTo>
                  <a:pt x="204" y="125"/>
                </a:lnTo>
                <a:lnTo>
                  <a:pt x="247" y="125"/>
                </a:lnTo>
                <a:lnTo>
                  <a:pt x="254" y="127"/>
                </a:lnTo>
                <a:lnTo>
                  <a:pt x="259" y="129"/>
                </a:lnTo>
                <a:lnTo>
                  <a:pt x="265" y="134"/>
                </a:lnTo>
                <a:lnTo>
                  <a:pt x="266" y="139"/>
                </a:lnTo>
                <a:lnTo>
                  <a:pt x="268" y="146"/>
                </a:lnTo>
                <a:lnTo>
                  <a:pt x="268" y="148"/>
                </a:lnTo>
                <a:lnTo>
                  <a:pt x="268" y="148"/>
                </a:lnTo>
                <a:lnTo>
                  <a:pt x="351" y="148"/>
                </a:lnTo>
                <a:lnTo>
                  <a:pt x="351" y="146"/>
                </a:lnTo>
                <a:lnTo>
                  <a:pt x="351" y="146"/>
                </a:lnTo>
                <a:lnTo>
                  <a:pt x="347" y="125"/>
                </a:lnTo>
                <a:lnTo>
                  <a:pt x="335" y="106"/>
                </a:lnTo>
                <a:lnTo>
                  <a:pt x="316" y="94"/>
                </a:lnTo>
                <a:lnTo>
                  <a:pt x="296" y="91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4" y="15"/>
                </a:lnTo>
                <a:lnTo>
                  <a:pt x="320" y="34"/>
                </a:lnTo>
                <a:lnTo>
                  <a:pt x="349" y="60"/>
                </a:lnTo>
                <a:lnTo>
                  <a:pt x="375" y="91"/>
                </a:lnTo>
                <a:lnTo>
                  <a:pt x="394" y="125"/>
                </a:lnTo>
                <a:lnTo>
                  <a:pt x="406" y="163"/>
                </a:lnTo>
                <a:lnTo>
                  <a:pt x="409" y="204"/>
                </a:lnTo>
                <a:lnTo>
                  <a:pt x="406" y="246"/>
                </a:lnTo>
                <a:lnTo>
                  <a:pt x="394" y="284"/>
                </a:lnTo>
                <a:lnTo>
                  <a:pt x="375" y="320"/>
                </a:lnTo>
                <a:lnTo>
                  <a:pt x="349" y="349"/>
                </a:lnTo>
                <a:lnTo>
                  <a:pt x="320" y="375"/>
                </a:lnTo>
                <a:lnTo>
                  <a:pt x="284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4"/>
                </a:lnTo>
                <a:lnTo>
                  <a:pt x="5" y="246"/>
                </a:lnTo>
                <a:lnTo>
                  <a:pt x="0" y="204"/>
                </a:lnTo>
                <a:lnTo>
                  <a:pt x="5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91" y="34"/>
                </a:lnTo>
                <a:lnTo>
                  <a:pt x="125" y="15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24"/>
          <p:cNvSpPr>
            <a:spLocks/>
          </p:cNvSpPr>
          <p:nvPr/>
        </p:nvSpPr>
        <p:spPr bwMode="auto">
          <a:xfrm>
            <a:off x="2932485" y="1332322"/>
            <a:ext cx="111807" cy="65768"/>
          </a:xfrm>
          <a:custGeom>
            <a:avLst/>
            <a:gdLst>
              <a:gd name="T0" fmla="*/ 8 w 34"/>
              <a:gd name="T1" fmla="*/ 0 h 21"/>
              <a:gd name="T2" fmla="*/ 24 w 34"/>
              <a:gd name="T3" fmla="*/ 0 h 21"/>
              <a:gd name="T4" fmla="*/ 27 w 34"/>
              <a:gd name="T5" fmla="*/ 2 h 21"/>
              <a:gd name="T6" fmla="*/ 31 w 34"/>
              <a:gd name="T7" fmla="*/ 3 h 21"/>
              <a:gd name="T8" fmla="*/ 34 w 34"/>
              <a:gd name="T9" fmla="*/ 7 h 21"/>
              <a:gd name="T10" fmla="*/ 34 w 34"/>
              <a:gd name="T11" fmla="*/ 10 h 21"/>
              <a:gd name="T12" fmla="*/ 34 w 34"/>
              <a:gd name="T13" fmla="*/ 14 h 21"/>
              <a:gd name="T14" fmla="*/ 31 w 34"/>
              <a:gd name="T15" fmla="*/ 17 h 21"/>
              <a:gd name="T16" fmla="*/ 27 w 34"/>
              <a:gd name="T17" fmla="*/ 19 h 21"/>
              <a:gd name="T18" fmla="*/ 24 w 34"/>
              <a:gd name="T19" fmla="*/ 21 h 21"/>
              <a:gd name="T20" fmla="*/ 8 w 34"/>
              <a:gd name="T21" fmla="*/ 21 h 21"/>
              <a:gd name="T22" fmla="*/ 5 w 34"/>
              <a:gd name="T23" fmla="*/ 19 h 21"/>
              <a:gd name="T24" fmla="*/ 1 w 34"/>
              <a:gd name="T25" fmla="*/ 17 h 21"/>
              <a:gd name="T26" fmla="*/ 0 w 34"/>
              <a:gd name="T27" fmla="*/ 14 h 21"/>
              <a:gd name="T28" fmla="*/ 0 w 34"/>
              <a:gd name="T29" fmla="*/ 10 h 21"/>
              <a:gd name="T30" fmla="*/ 0 w 34"/>
              <a:gd name="T31" fmla="*/ 7 h 21"/>
              <a:gd name="T32" fmla="*/ 1 w 34"/>
              <a:gd name="T33" fmla="*/ 3 h 21"/>
              <a:gd name="T34" fmla="*/ 5 w 34"/>
              <a:gd name="T35" fmla="*/ 2 h 21"/>
              <a:gd name="T36" fmla="*/ 8 w 34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21">
                <a:moveTo>
                  <a:pt x="8" y="0"/>
                </a:moveTo>
                <a:lnTo>
                  <a:pt x="24" y="0"/>
                </a:lnTo>
                <a:lnTo>
                  <a:pt x="27" y="2"/>
                </a:lnTo>
                <a:lnTo>
                  <a:pt x="31" y="3"/>
                </a:lnTo>
                <a:lnTo>
                  <a:pt x="34" y="7"/>
                </a:lnTo>
                <a:lnTo>
                  <a:pt x="34" y="10"/>
                </a:lnTo>
                <a:lnTo>
                  <a:pt x="34" y="14"/>
                </a:lnTo>
                <a:lnTo>
                  <a:pt x="31" y="17"/>
                </a:lnTo>
                <a:lnTo>
                  <a:pt x="27" y="19"/>
                </a:lnTo>
                <a:lnTo>
                  <a:pt x="24" y="21"/>
                </a:lnTo>
                <a:lnTo>
                  <a:pt x="8" y="21"/>
                </a:lnTo>
                <a:lnTo>
                  <a:pt x="5" y="19"/>
                </a:lnTo>
                <a:lnTo>
                  <a:pt x="1" y="17"/>
                </a:lnTo>
                <a:lnTo>
                  <a:pt x="0" y="14"/>
                </a:lnTo>
                <a:lnTo>
                  <a:pt x="0" y="10"/>
                </a:lnTo>
                <a:lnTo>
                  <a:pt x="0" y="7"/>
                </a:lnTo>
                <a:lnTo>
                  <a:pt x="1" y="3"/>
                </a:lnTo>
                <a:lnTo>
                  <a:pt x="5" y="2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25"/>
          <p:cNvSpPr>
            <a:spLocks/>
          </p:cNvSpPr>
          <p:nvPr/>
        </p:nvSpPr>
        <p:spPr bwMode="auto">
          <a:xfrm>
            <a:off x="3188976" y="1167905"/>
            <a:ext cx="118382" cy="65768"/>
          </a:xfrm>
          <a:custGeom>
            <a:avLst/>
            <a:gdLst>
              <a:gd name="T0" fmla="*/ 10 w 34"/>
              <a:gd name="T1" fmla="*/ 0 h 21"/>
              <a:gd name="T2" fmla="*/ 26 w 34"/>
              <a:gd name="T3" fmla="*/ 0 h 21"/>
              <a:gd name="T4" fmla="*/ 29 w 34"/>
              <a:gd name="T5" fmla="*/ 2 h 21"/>
              <a:gd name="T6" fmla="*/ 32 w 34"/>
              <a:gd name="T7" fmla="*/ 4 h 21"/>
              <a:gd name="T8" fmla="*/ 34 w 34"/>
              <a:gd name="T9" fmla="*/ 7 h 21"/>
              <a:gd name="T10" fmla="*/ 34 w 34"/>
              <a:gd name="T11" fmla="*/ 10 h 21"/>
              <a:gd name="T12" fmla="*/ 34 w 34"/>
              <a:gd name="T13" fmla="*/ 14 h 21"/>
              <a:gd name="T14" fmla="*/ 32 w 34"/>
              <a:gd name="T15" fmla="*/ 17 h 21"/>
              <a:gd name="T16" fmla="*/ 29 w 34"/>
              <a:gd name="T17" fmla="*/ 19 h 21"/>
              <a:gd name="T18" fmla="*/ 26 w 34"/>
              <a:gd name="T19" fmla="*/ 21 h 21"/>
              <a:gd name="T20" fmla="*/ 10 w 34"/>
              <a:gd name="T21" fmla="*/ 21 h 21"/>
              <a:gd name="T22" fmla="*/ 7 w 34"/>
              <a:gd name="T23" fmla="*/ 19 h 21"/>
              <a:gd name="T24" fmla="*/ 3 w 34"/>
              <a:gd name="T25" fmla="*/ 17 h 21"/>
              <a:gd name="T26" fmla="*/ 2 w 34"/>
              <a:gd name="T27" fmla="*/ 14 h 21"/>
              <a:gd name="T28" fmla="*/ 0 w 34"/>
              <a:gd name="T29" fmla="*/ 10 h 21"/>
              <a:gd name="T30" fmla="*/ 2 w 34"/>
              <a:gd name="T31" fmla="*/ 7 h 21"/>
              <a:gd name="T32" fmla="*/ 3 w 34"/>
              <a:gd name="T33" fmla="*/ 4 h 21"/>
              <a:gd name="T34" fmla="*/ 7 w 34"/>
              <a:gd name="T35" fmla="*/ 2 h 21"/>
              <a:gd name="T36" fmla="*/ 10 w 34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21">
                <a:moveTo>
                  <a:pt x="10" y="0"/>
                </a:moveTo>
                <a:lnTo>
                  <a:pt x="26" y="0"/>
                </a:lnTo>
                <a:lnTo>
                  <a:pt x="29" y="2"/>
                </a:lnTo>
                <a:lnTo>
                  <a:pt x="32" y="4"/>
                </a:lnTo>
                <a:lnTo>
                  <a:pt x="34" y="7"/>
                </a:lnTo>
                <a:lnTo>
                  <a:pt x="34" y="10"/>
                </a:lnTo>
                <a:lnTo>
                  <a:pt x="34" y="14"/>
                </a:lnTo>
                <a:lnTo>
                  <a:pt x="32" y="17"/>
                </a:lnTo>
                <a:lnTo>
                  <a:pt x="29" y="19"/>
                </a:lnTo>
                <a:lnTo>
                  <a:pt x="26" y="21"/>
                </a:lnTo>
                <a:lnTo>
                  <a:pt x="10" y="21"/>
                </a:lnTo>
                <a:lnTo>
                  <a:pt x="7" y="19"/>
                </a:lnTo>
                <a:lnTo>
                  <a:pt x="3" y="17"/>
                </a:lnTo>
                <a:lnTo>
                  <a:pt x="2" y="14"/>
                </a:lnTo>
                <a:lnTo>
                  <a:pt x="0" y="10"/>
                </a:lnTo>
                <a:lnTo>
                  <a:pt x="2" y="7"/>
                </a:lnTo>
                <a:lnTo>
                  <a:pt x="3" y="4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6"/>
          <p:cNvSpPr>
            <a:spLocks/>
          </p:cNvSpPr>
          <p:nvPr/>
        </p:nvSpPr>
        <p:spPr bwMode="auto">
          <a:xfrm>
            <a:off x="3064020" y="1167905"/>
            <a:ext cx="111807" cy="65768"/>
          </a:xfrm>
          <a:custGeom>
            <a:avLst/>
            <a:gdLst>
              <a:gd name="T0" fmla="*/ 11 w 35"/>
              <a:gd name="T1" fmla="*/ 0 h 21"/>
              <a:gd name="T2" fmla="*/ 24 w 35"/>
              <a:gd name="T3" fmla="*/ 0 h 21"/>
              <a:gd name="T4" fmla="*/ 29 w 35"/>
              <a:gd name="T5" fmla="*/ 2 h 21"/>
              <a:gd name="T6" fmla="*/ 31 w 35"/>
              <a:gd name="T7" fmla="*/ 4 h 21"/>
              <a:gd name="T8" fmla="*/ 35 w 35"/>
              <a:gd name="T9" fmla="*/ 7 h 21"/>
              <a:gd name="T10" fmla="*/ 35 w 35"/>
              <a:gd name="T11" fmla="*/ 10 h 21"/>
              <a:gd name="T12" fmla="*/ 35 w 35"/>
              <a:gd name="T13" fmla="*/ 14 h 21"/>
              <a:gd name="T14" fmla="*/ 31 w 35"/>
              <a:gd name="T15" fmla="*/ 17 h 21"/>
              <a:gd name="T16" fmla="*/ 29 w 35"/>
              <a:gd name="T17" fmla="*/ 19 h 21"/>
              <a:gd name="T18" fmla="*/ 24 w 35"/>
              <a:gd name="T19" fmla="*/ 21 h 21"/>
              <a:gd name="T20" fmla="*/ 11 w 35"/>
              <a:gd name="T21" fmla="*/ 21 h 21"/>
              <a:gd name="T22" fmla="*/ 5 w 35"/>
              <a:gd name="T23" fmla="*/ 19 h 21"/>
              <a:gd name="T24" fmla="*/ 4 w 35"/>
              <a:gd name="T25" fmla="*/ 17 h 21"/>
              <a:gd name="T26" fmla="*/ 0 w 35"/>
              <a:gd name="T27" fmla="*/ 14 h 21"/>
              <a:gd name="T28" fmla="*/ 0 w 35"/>
              <a:gd name="T29" fmla="*/ 10 h 21"/>
              <a:gd name="T30" fmla="*/ 0 w 35"/>
              <a:gd name="T31" fmla="*/ 7 h 21"/>
              <a:gd name="T32" fmla="*/ 4 w 35"/>
              <a:gd name="T33" fmla="*/ 4 h 21"/>
              <a:gd name="T34" fmla="*/ 5 w 35"/>
              <a:gd name="T35" fmla="*/ 2 h 21"/>
              <a:gd name="T36" fmla="*/ 11 w 35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21">
                <a:moveTo>
                  <a:pt x="11" y="0"/>
                </a:moveTo>
                <a:lnTo>
                  <a:pt x="24" y="0"/>
                </a:lnTo>
                <a:lnTo>
                  <a:pt x="29" y="2"/>
                </a:lnTo>
                <a:lnTo>
                  <a:pt x="31" y="4"/>
                </a:lnTo>
                <a:lnTo>
                  <a:pt x="35" y="7"/>
                </a:lnTo>
                <a:lnTo>
                  <a:pt x="35" y="10"/>
                </a:lnTo>
                <a:lnTo>
                  <a:pt x="35" y="14"/>
                </a:lnTo>
                <a:lnTo>
                  <a:pt x="31" y="17"/>
                </a:lnTo>
                <a:lnTo>
                  <a:pt x="29" y="19"/>
                </a:lnTo>
                <a:lnTo>
                  <a:pt x="24" y="21"/>
                </a:lnTo>
                <a:lnTo>
                  <a:pt x="11" y="21"/>
                </a:lnTo>
                <a:lnTo>
                  <a:pt x="5" y="19"/>
                </a:lnTo>
                <a:lnTo>
                  <a:pt x="4" y="17"/>
                </a:lnTo>
                <a:lnTo>
                  <a:pt x="0" y="14"/>
                </a:lnTo>
                <a:lnTo>
                  <a:pt x="0" y="10"/>
                </a:lnTo>
                <a:lnTo>
                  <a:pt x="0" y="7"/>
                </a:lnTo>
                <a:lnTo>
                  <a:pt x="4" y="4"/>
                </a:lnTo>
                <a:lnTo>
                  <a:pt x="5" y="2"/>
                </a:lnTo>
                <a:lnTo>
                  <a:pt x="1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7"/>
          <p:cNvSpPr>
            <a:spLocks/>
          </p:cNvSpPr>
          <p:nvPr/>
        </p:nvSpPr>
        <p:spPr bwMode="auto">
          <a:xfrm>
            <a:off x="3064020" y="1253403"/>
            <a:ext cx="111807" cy="59188"/>
          </a:xfrm>
          <a:custGeom>
            <a:avLst/>
            <a:gdLst>
              <a:gd name="T0" fmla="*/ 11 w 35"/>
              <a:gd name="T1" fmla="*/ 0 h 19"/>
              <a:gd name="T2" fmla="*/ 24 w 35"/>
              <a:gd name="T3" fmla="*/ 0 h 19"/>
              <a:gd name="T4" fmla="*/ 29 w 35"/>
              <a:gd name="T5" fmla="*/ 0 h 19"/>
              <a:gd name="T6" fmla="*/ 31 w 35"/>
              <a:gd name="T7" fmla="*/ 2 h 19"/>
              <a:gd name="T8" fmla="*/ 35 w 35"/>
              <a:gd name="T9" fmla="*/ 5 h 19"/>
              <a:gd name="T10" fmla="*/ 35 w 35"/>
              <a:gd name="T11" fmla="*/ 10 h 19"/>
              <a:gd name="T12" fmla="*/ 35 w 35"/>
              <a:gd name="T13" fmla="*/ 14 h 19"/>
              <a:gd name="T14" fmla="*/ 31 w 35"/>
              <a:gd name="T15" fmla="*/ 17 h 19"/>
              <a:gd name="T16" fmla="*/ 29 w 35"/>
              <a:gd name="T17" fmla="*/ 19 h 19"/>
              <a:gd name="T18" fmla="*/ 24 w 35"/>
              <a:gd name="T19" fmla="*/ 19 h 19"/>
              <a:gd name="T20" fmla="*/ 11 w 35"/>
              <a:gd name="T21" fmla="*/ 19 h 19"/>
              <a:gd name="T22" fmla="*/ 5 w 35"/>
              <a:gd name="T23" fmla="*/ 19 h 19"/>
              <a:gd name="T24" fmla="*/ 4 w 35"/>
              <a:gd name="T25" fmla="*/ 17 h 19"/>
              <a:gd name="T26" fmla="*/ 0 w 35"/>
              <a:gd name="T27" fmla="*/ 14 h 19"/>
              <a:gd name="T28" fmla="*/ 0 w 35"/>
              <a:gd name="T29" fmla="*/ 10 h 19"/>
              <a:gd name="T30" fmla="*/ 0 w 35"/>
              <a:gd name="T31" fmla="*/ 5 h 19"/>
              <a:gd name="T32" fmla="*/ 4 w 35"/>
              <a:gd name="T33" fmla="*/ 2 h 19"/>
              <a:gd name="T34" fmla="*/ 5 w 35"/>
              <a:gd name="T35" fmla="*/ 0 h 19"/>
              <a:gd name="T36" fmla="*/ 11 w 35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9">
                <a:moveTo>
                  <a:pt x="11" y="0"/>
                </a:moveTo>
                <a:lnTo>
                  <a:pt x="24" y="0"/>
                </a:lnTo>
                <a:lnTo>
                  <a:pt x="29" y="0"/>
                </a:lnTo>
                <a:lnTo>
                  <a:pt x="31" y="2"/>
                </a:lnTo>
                <a:lnTo>
                  <a:pt x="35" y="5"/>
                </a:lnTo>
                <a:lnTo>
                  <a:pt x="35" y="10"/>
                </a:lnTo>
                <a:lnTo>
                  <a:pt x="35" y="14"/>
                </a:lnTo>
                <a:lnTo>
                  <a:pt x="31" y="17"/>
                </a:lnTo>
                <a:lnTo>
                  <a:pt x="29" y="19"/>
                </a:lnTo>
                <a:lnTo>
                  <a:pt x="24" y="19"/>
                </a:lnTo>
                <a:lnTo>
                  <a:pt x="11" y="19"/>
                </a:lnTo>
                <a:lnTo>
                  <a:pt x="5" y="19"/>
                </a:lnTo>
                <a:lnTo>
                  <a:pt x="4" y="17"/>
                </a:lnTo>
                <a:lnTo>
                  <a:pt x="0" y="14"/>
                </a:lnTo>
                <a:lnTo>
                  <a:pt x="0" y="10"/>
                </a:lnTo>
                <a:lnTo>
                  <a:pt x="0" y="5"/>
                </a:lnTo>
                <a:lnTo>
                  <a:pt x="4" y="2"/>
                </a:lnTo>
                <a:lnTo>
                  <a:pt x="5" y="0"/>
                </a:lnTo>
                <a:lnTo>
                  <a:pt x="1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8"/>
          <p:cNvSpPr>
            <a:spLocks/>
          </p:cNvSpPr>
          <p:nvPr/>
        </p:nvSpPr>
        <p:spPr bwMode="auto">
          <a:xfrm>
            <a:off x="3064020" y="1088986"/>
            <a:ext cx="111807" cy="59188"/>
          </a:xfrm>
          <a:custGeom>
            <a:avLst/>
            <a:gdLst>
              <a:gd name="T0" fmla="*/ 11 w 35"/>
              <a:gd name="T1" fmla="*/ 0 h 19"/>
              <a:gd name="T2" fmla="*/ 24 w 35"/>
              <a:gd name="T3" fmla="*/ 0 h 19"/>
              <a:gd name="T4" fmla="*/ 29 w 35"/>
              <a:gd name="T5" fmla="*/ 0 h 19"/>
              <a:gd name="T6" fmla="*/ 31 w 35"/>
              <a:gd name="T7" fmla="*/ 2 h 19"/>
              <a:gd name="T8" fmla="*/ 35 w 35"/>
              <a:gd name="T9" fmla="*/ 5 h 19"/>
              <a:gd name="T10" fmla="*/ 35 w 35"/>
              <a:gd name="T11" fmla="*/ 10 h 19"/>
              <a:gd name="T12" fmla="*/ 35 w 35"/>
              <a:gd name="T13" fmla="*/ 14 h 19"/>
              <a:gd name="T14" fmla="*/ 31 w 35"/>
              <a:gd name="T15" fmla="*/ 17 h 19"/>
              <a:gd name="T16" fmla="*/ 29 w 35"/>
              <a:gd name="T17" fmla="*/ 19 h 19"/>
              <a:gd name="T18" fmla="*/ 24 w 35"/>
              <a:gd name="T19" fmla="*/ 19 h 19"/>
              <a:gd name="T20" fmla="*/ 11 w 35"/>
              <a:gd name="T21" fmla="*/ 19 h 19"/>
              <a:gd name="T22" fmla="*/ 5 w 35"/>
              <a:gd name="T23" fmla="*/ 19 h 19"/>
              <a:gd name="T24" fmla="*/ 4 w 35"/>
              <a:gd name="T25" fmla="*/ 17 h 19"/>
              <a:gd name="T26" fmla="*/ 0 w 35"/>
              <a:gd name="T27" fmla="*/ 14 h 19"/>
              <a:gd name="T28" fmla="*/ 0 w 35"/>
              <a:gd name="T29" fmla="*/ 10 h 19"/>
              <a:gd name="T30" fmla="*/ 0 w 35"/>
              <a:gd name="T31" fmla="*/ 5 h 19"/>
              <a:gd name="T32" fmla="*/ 4 w 35"/>
              <a:gd name="T33" fmla="*/ 2 h 19"/>
              <a:gd name="T34" fmla="*/ 5 w 35"/>
              <a:gd name="T35" fmla="*/ 0 h 19"/>
              <a:gd name="T36" fmla="*/ 11 w 35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9">
                <a:moveTo>
                  <a:pt x="11" y="0"/>
                </a:moveTo>
                <a:lnTo>
                  <a:pt x="24" y="0"/>
                </a:lnTo>
                <a:lnTo>
                  <a:pt x="29" y="0"/>
                </a:lnTo>
                <a:lnTo>
                  <a:pt x="31" y="2"/>
                </a:lnTo>
                <a:lnTo>
                  <a:pt x="35" y="5"/>
                </a:lnTo>
                <a:lnTo>
                  <a:pt x="35" y="10"/>
                </a:lnTo>
                <a:lnTo>
                  <a:pt x="35" y="14"/>
                </a:lnTo>
                <a:lnTo>
                  <a:pt x="31" y="17"/>
                </a:lnTo>
                <a:lnTo>
                  <a:pt x="29" y="19"/>
                </a:lnTo>
                <a:lnTo>
                  <a:pt x="24" y="19"/>
                </a:lnTo>
                <a:lnTo>
                  <a:pt x="11" y="19"/>
                </a:lnTo>
                <a:lnTo>
                  <a:pt x="5" y="19"/>
                </a:lnTo>
                <a:lnTo>
                  <a:pt x="4" y="17"/>
                </a:lnTo>
                <a:lnTo>
                  <a:pt x="0" y="14"/>
                </a:lnTo>
                <a:lnTo>
                  <a:pt x="0" y="10"/>
                </a:lnTo>
                <a:lnTo>
                  <a:pt x="0" y="5"/>
                </a:lnTo>
                <a:lnTo>
                  <a:pt x="4" y="2"/>
                </a:lnTo>
                <a:lnTo>
                  <a:pt x="5" y="0"/>
                </a:lnTo>
                <a:lnTo>
                  <a:pt x="1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29"/>
          <p:cNvSpPr>
            <a:spLocks/>
          </p:cNvSpPr>
          <p:nvPr/>
        </p:nvSpPr>
        <p:spPr bwMode="auto">
          <a:xfrm>
            <a:off x="3064020" y="1332322"/>
            <a:ext cx="111807" cy="65768"/>
          </a:xfrm>
          <a:custGeom>
            <a:avLst/>
            <a:gdLst>
              <a:gd name="T0" fmla="*/ 11 w 35"/>
              <a:gd name="T1" fmla="*/ 0 h 21"/>
              <a:gd name="T2" fmla="*/ 24 w 35"/>
              <a:gd name="T3" fmla="*/ 0 h 21"/>
              <a:gd name="T4" fmla="*/ 29 w 35"/>
              <a:gd name="T5" fmla="*/ 2 h 21"/>
              <a:gd name="T6" fmla="*/ 31 w 35"/>
              <a:gd name="T7" fmla="*/ 3 h 21"/>
              <a:gd name="T8" fmla="*/ 35 w 35"/>
              <a:gd name="T9" fmla="*/ 7 h 21"/>
              <a:gd name="T10" fmla="*/ 35 w 35"/>
              <a:gd name="T11" fmla="*/ 10 h 21"/>
              <a:gd name="T12" fmla="*/ 35 w 35"/>
              <a:gd name="T13" fmla="*/ 14 h 21"/>
              <a:gd name="T14" fmla="*/ 31 w 35"/>
              <a:gd name="T15" fmla="*/ 17 h 21"/>
              <a:gd name="T16" fmla="*/ 29 w 35"/>
              <a:gd name="T17" fmla="*/ 19 h 21"/>
              <a:gd name="T18" fmla="*/ 24 w 35"/>
              <a:gd name="T19" fmla="*/ 21 h 21"/>
              <a:gd name="T20" fmla="*/ 11 w 35"/>
              <a:gd name="T21" fmla="*/ 21 h 21"/>
              <a:gd name="T22" fmla="*/ 5 w 35"/>
              <a:gd name="T23" fmla="*/ 19 h 21"/>
              <a:gd name="T24" fmla="*/ 4 w 35"/>
              <a:gd name="T25" fmla="*/ 17 h 21"/>
              <a:gd name="T26" fmla="*/ 0 w 35"/>
              <a:gd name="T27" fmla="*/ 14 h 21"/>
              <a:gd name="T28" fmla="*/ 0 w 35"/>
              <a:gd name="T29" fmla="*/ 10 h 21"/>
              <a:gd name="T30" fmla="*/ 0 w 35"/>
              <a:gd name="T31" fmla="*/ 7 h 21"/>
              <a:gd name="T32" fmla="*/ 4 w 35"/>
              <a:gd name="T33" fmla="*/ 3 h 21"/>
              <a:gd name="T34" fmla="*/ 5 w 35"/>
              <a:gd name="T35" fmla="*/ 2 h 21"/>
              <a:gd name="T36" fmla="*/ 11 w 35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21">
                <a:moveTo>
                  <a:pt x="11" y="0"/>
                </a:moveTo>
                <a:lnTo>
                  <a:pt x="24" y="0"/>
                </a:lnTo>
                <a:lnTo>
                  <a:pt x="29" y="2"/>
                </a:lnTo>
                <a:lnTo>
                  <a:pt x="31" y="3"/>
                </a:lnTo>
                <a:lnTo>
                  <a:pt x="35" y="7"/>
                </a:lnTo>
                <a:lnTo>
                  <a:pt x="35" y="10"/>
                </a:lnTo>
                <a:lnTo>
                  <a:pt x="35" y="14"/>
                </a:lnTo>
                <a:lnTo>
                  <a:pt x="31" y="17"/>
                </a:lnTo>
                <a:lnTo>
                  <a:pt x="29" y="19"/>
                </a:lnTo>
                <a:lnTo>
                  <a:pt x="24" y="21"/>
                </a:lnTo>
                <a:lnTo>
                  <a:pt x="11" y="21"/>
                </a:lnTo>
                <a:lnTo>
                  <a:pt x="5" y="19"/>
                </a:lnTo>
                <a:lnTo>
                  <a:pt x="4" y="17"/>
                </a:lnTo>
                <a:lnTo>
                  <a:pt x="0" y="14"/>
                </a:lnTo>
                <a:lnTo>
                  <a:pt x="0" y="10"/>
                </a:lnTo>
                <a:lnTo>
                  <a:pt x="0" y="7"/>
                </a:lnTo>
                <a:lnTo>
                  <a:pt x="4" y="3"/>
                </a:lnTo>
                <a:lnTo>
                  <a:pt x="5" y="2"/>
                </a:lnTo>
                <a:lnTo>
                  <a:pt x="1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30"/>
          <p:cNvSpPr>
            <a:spLocks/>
          </p:cNvSpPr>
          <p:nvPr/>
        </p:nvSpPr>
        <p:spPr bwMode="auto">
          <a:xfrm>
            <a:off x="3188976" y="1332322"/>
            <a:ext cx="118382" cy="65768"/>
          </a:xfrm>
          <a:custGeom>
            <a:avLst/>
            <a:gdLst>
              <a:gd name="T0" fmla="*/ 10 w 34"/>
              <a:gd name="T1" fmla="*/ 0 h 21"/>
              <a:gd name="T2" fmla="*/ 26 w 34"/>
              <a:gd name="T3" fmla="*/ 0 h 21"/>
              <a:gd name="T4" fmla="*/ 29 w 34"/>
              <a:gd name="T5" fmla="*/ 2 h 21"/>
              <a:gd name="T6" fmla="*/ 32 w 34"/>
              <a:gd name="T7" fmla="*/ 3 h 21"/>
              <a:gd name="T8" fmla="*/ 34 w 34"/>
              <a:gd name="T9" fmla="*/ 7 h 21"/>
              <a:gd name="T10" fmla="*/ 34 w 34"/>
              <a:gd name="T11" fmla="*/ 10 h 21"/>
              <a:gd name="T12" fmla="*/ 34 w 34"/>
              <a:gd name="T13" fmla="*/ 14 h 21"/>
              <a:gd name="T14" fmla="*/ 32 w 34"/>
              <a:gd name="T15" fmla="*/ 17 h 21"/>
              <a:gd name="T16" fmla="*/ 29 w 34"/>
              <a:gd name="T17" fmla="*/ 19 h 21"/>
              <a:gd name="T18" fmla="*/ 26 w 34"/>
              <a:gd name="T19" fmla="*/ 21 h 21"/>
              <a:gd name="T20" fmla="*/ 10 w 34"/>
              <a:gd name="T21" fmla="*/ 21 h 21"/>
              <a:gd name="T22" fmla="*/ 7 w 34"/>
              <a:gd name="T23" fmla="*/ 19 h 21"/>
              <a:gd name="T24" fmla="*/ 3 w 34"/>
              <a:gd name="T25" fmla="*/ 17 h 21"/>
              <a:gd name="T26" fmla="*/ 2 w 34"/>
              <a:gd name="T27" fmla="*/ 14 h 21"/>
              <a:gd name="T28" fmla="*/ 0 w 34"/>
              <a:gd name="T29" fmla="*/ 10 h 21"/>
              <a:gd name="T30" fmla="*/ 2 w 34"/>
              <a:gd name="T31" fmla="*/ 7 h 21"/>
              <a:gd name="T32" fmla="*/ 3 w 34"/>
              <a:gd name="T33" fmla="*/ 3 h 21"/>
              <a:gd name="T34" fmla="*/ 7 w 34"/>
              <a:gd name="T35" fmla="*/ 2 h 21"/>
              <a:gd name="T36" fmla="*/ 10 w 34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21">
                <a:moveTo>
                  <a:pt x="10" y="0"/>
                </a:moveTo>
                <a:lnTo>
                  <a:pt x="26" y="0"/>
                </a:lnTo>
                <a:lnTo>
                  <a:pt x="29" y="2"/>
                </a:lnTo>
                <a:lnTo>
                  <a:pt x="32" y="3"/>
                </a:lnTo>
                <a:lnTo>
                  <a:pt x="34" y="7"/>
                </a:lnTo>
                <a:lnTo>
                  <a:pt x="34" y="10"/>
                </a:lnTo>
                <a:lnTo>
                  <a:pt x="34" y="14"/>
                </a:lnTo>
                <a:lnTo>
                  <a:pt x="32" y="17"/>
                </a:lnTo>
                <a:lnTo>
                  <a:pt x="29" y="19"/>
                </a:lnTo>
                <a:lnTo>
                  <a:pt x="26" y="21"/>
                </a:lnTo>
                <a:lnTo>
                  <a:pt x="10" y="21"/>
                </a:lnTo>
                <a:lnTo>
                  <a:pt x="7" y="19"/>
                </a:lnTo>
                <a:lnTo>
                  <a:pt x="3" y="17"/>
                </a:lnTo>
                <a:lnTo>
                  <a:pt x="2" y="14"/>
                </a:lnTo>
                <a:lnTo>
                  <a:pt x="0" y="10"/>
                </a:lnTo>
                <a:lnTo>
                  <a:pt x="2" y="7"/>
                </a:lnTo>
                <a:lnTo>
                  <a:pt x="3" y="3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31"/>
          <p:cNvSpPr>
            <a:spLocks/>
          </p:cNvSpPr>
          <p:nvPr/>
        </p:nvSpPr>
        <p:spPr bwMode="auto">
          <a:xfrm>
            <a:off x="2932485" y="1253403"/>
            <a:ext cx="111807" cy="59188"/>
          </a:xfrm>
          <a:custGeom>
            <a:avLst/>
            <a:gdLst>
              <a:gd name="T0" fmla="*/ 8 w 34"/>
              <a:gd name="T1" fmla="*/ 0 h 19"/>
              <a:gd name="T2" fmla="*/ 24 w 34"/>
              <a:gd name="T3" fmla="*/ 0 h 19"/>
              <a:gd name="T4" fmla="*/ 27 w 34"/>
              <a:gd name="T5" fmla="*/ 0 h 19"/>
              <a:gd name="T6" fmla="*/ 31 w 34"/>
              <a:gd name="T7" fmla="*/ 2 h 19"/>
              <a:gd name="T8" fmla="*/ 34 w 34"/>
              <a:gd name="T9" fmla="*/ 5 h 19"/>
              <a:gd name="T10" fmla="*/ 34 w 34"/>
              <a:gd name="T11" fmla="*/ 10 h 19"/>
              <a:gd name="T12" fmla="*/ 34 w 34"/>
              <a:gd name="T13" fmla="*/ 14 h 19"/>
              <a:gd name="T14" fmla="*/ 31 w 34"/>
              <a:gd name="T15" fmla="*/ 17 h 19"/>
              <a:gd name="T16" fmla="*/ 27 w 34"/>
              <a:gd name="T17" fmla="*/ 19 h 19"/>
              <a:gd name="T18" fmla="*/ 24 w 34"/>
              <a:gd name="T19" fmla="*/ 19 h 19"/>
              <a:gd name="T20" fmla="*/ 8 w 34"/>
              <a:gd name="T21" fmla="*/ 19 h 19"/>
              <a:gd name="T22" fmla="*/ 5 w 34"/>
              <a:gd name="T23" fmla="*/ 19 h 19"/>
              <a:gd name="T24" fmla="*/ 1 w 34"/>
              <a:gd name="T25" fmla="*/ 17 h 19"/>
              <a:gd name="T26" fmla="*/ 0 w 34"/>
              <a:gd name="T27" fmla="*/ 14 h 19"/>
              <a:gd name="T28" fmla="*/ 0 w 34"/>
              <a:gd name="T29" fmla="*/ 10 h 19"/>
              <a:gd name="T30" fmla="*/ 0 w 34"/>
              <a:gd name="T31" fmla="*/ 5 h 19"/>
              <a:gd name="T32" fmla="*/ 1 w 34"/>
              <a:gd name="T33" fmla="*/ 2 h 19"/>
              <a:gd name="T34" fmla="*/ 5 w 34"/>
              <a:gd name="T35" fmla="*/ 0 h 19"/>
              <a:gd name="T36" fmla="*/ 8 w 34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19">
                <a:moveTo>
                  <a:pt x="8" y="0"/>
                </a:moveTo>
                <a:lnTo>
                  <a:pt x="24" y="0"/>
                </a:lnTo>
                <a:lnTo>
                  <a:pt x="27" y="0"/>
                </a:lnTo>
                <a:lnTo>
                  <a:pt x="31" y="2"/>
                </a:lnTo>
                <a:lnTo>
                  <a:pt x="34" y="5"/>
                </a:lnTo>
                <a:lnTo>
                  <a:pt x="34" y="10"/>
                </a:lnTo>
                <a:lnTo>
                  <a:pt x="34" y="14"/>
                </a:lnTo>
                <a:lnTo>
                  <a:pt x="31" y="17"/>
                </a:lnTo>
                <a:lnTo>
                  <a:pt x="27" y="19"/>
                </a:lnTo>
                <a:lnTo>
                  <a:pt x="24" y="19"/>
                </a:lnTo>
                <a:lnTo>
                  <a:pt x="8" y="19"/>
                </a:lnTo>
                <a:lnTo>
                  <a:pt x="5" y="19"/>
                </a:lnTo>
                <a:lnTo>
                  <a:pt x="1" y="17"/>
                </a:lnTo>
                <a:lnTo>
                  <a:pt x="0" y="14"/>
                </a:lnTo>
                <a:lnTo>
                  <a:pt x="0" y="10"/>
                </a:lnTo>
                <a:lnTo>
                  <a:pt x="0" y="5"/>
                </a:lnTo>
                <a:lnTo>
                  <a:pt x="1" y="2"/>
                </a:lnTo>
                <a:lnTo>
                  <a:pt x="5" y="0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32"/>
          <p:cNvSpPr>
            <a:spLocks/>
          </p:cNvSpPr>
          <p:nvPr/>
        </p:nvSpPr>
        <p:spPr bwMode="auto">
          <a:xfrm>
            <a:off x="2932485" y="1088986"/>
            <a:ext cx="111807" cy="59188"/>
          </a:xfrm>
          <a:custGeom>
            <a:avLst/>
            <a:gdLst>
              <a:gd name="T0" fmla="*/ 8 w 34"/>
              <a:gd name="T1" fmla="*/ 0 h 19"/>
              <a:gd name="T2" fmla="*/ 24 w 34"/>
              <a:gd name="T3" fmla="*/ 0 h 19"/>
              <a:gd name="T4" fmla="*/ 27 w 34"/>
              <a:gd name="T5" fmla="*/ 0 h 19"/>
              <a:gd name="T6" fmla="*/ 31 w 34"/>
              <a:gd name="T7" fmla="*/ 2 h 19"/>
              <a:gd name="T8" fmla="*/ 34 w 34"/>
              <a:gd name="T9" fmla="*/ 5 h 19"/>
              <a:gd name="T10" fmla="*/ 34 w 34"/>
              <a:gd name="T11" fmla="*/ 10 h 19"/>
              <a:gd name="T12" fmla="*/ 34 w 34"/>
              <a:gd name="T13" fmla="*/ 14 h 19"/>
              <a:gd name="T14" fmla="*/ 31 w 34"/>
              <a:gd name="T15" fmla="*/ 17 h 19"/>
              <a:gd name="T16" fmla="*/ 27 w 34"/>
              <a:gd name="T17" fmla="*/ 19 h 19"/>
              <a:gd name="T18" fmla="*/ 24 w 34"/>
              <a:gd name="T19" fmla="*/ 19 h 19"/>
              <a:gd name="T20" fmla="*/ 8 w 34"/>
              <a:gd name="T21" fmla="*/ 19 h 19"/>
              <a:gd name="T22" fmla="*/ 5 w 34"/>
              <a:gd name="T23" fmla="*/ 19 h 19"/>
              <a:gd name="T24" fmla="*/ 1 w 34"/>
              <a:gd name="T25" fmla="*/ 17 h 19"/>
              <a:gd name="T26" fmla="*/ 0 w 34"/>
              <a:gd name="T27" fmla="*/ 14 h 19"/>
              <a:gd name="T28" fmla="*/ 0 w 34"/>
              <a:gd name="T29" fmla="*/ 10 h 19"/>
              <a:gd name="T30" fmla="*/ 0 w 34"/>
              <a:gd name="T31" fmla="*/ 5 h 19"/>
              <a:gd name="T32" fmla="*/ 1 w 34"/>
              <a:gd name="T33" fmla="*/ 2 h 19"/>
              <a:gd name="T34" fmla="*/ 5 w 34"/>
              <a:gd name="T35" fmla="*/ 0 h 19"/>
              <a:gd name="T36" fmla="*/ 8 w 34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19">
                <a:moveTo>
                  <a:pt x="8" y="0"/>
                </a:moveTo>
                <a:lnTo>
                  <a:pt x="24" y="0"/>
                </a:lnTo>
                <a:lnTo>
                  <a:pt x="27" y="0"/>
                </a:lnTo>
                <a:lnTo>
                  <a:pt x="31" y="2"/>
                </a:lnTo>
                <a:lnTo>
                  <a:pt x="34" y="5"/>
                </a:lnTo>
                <a:lnTo>
                  <a:pt x="34" y="10"/>
                </a:lnTo>
                <a:lnTo>
                  <a:pt x="34" y="14"/>
                </a:lnTo>
                <a:lnTo>
                  <a:pt x="31" y="17"/>
                </a:lnTo>
                <a:lnTo>
                  <a:pt x="27" y="19"/>
                </a:lnTo>
                <a:lnTo>
                  <a:pt x="24" y="19"/>
                </a:lnTo>
                <a:lnTo>
                  <a:pt x="8" y="19"/>
                </a:lnTo>
                <a:lnTo>
                  <a:pt x="5" y="19"/>
                </a:lnTo>
                <a:lnTo>
                  <a:pt x="1" y="17"/>
                </a:lnTo>
                <a:lnTo>
                  <a:pt x="0" y="14"/>
                </a:lnTo>
                <a:lnTo>
                  <a:pt x="0" y="10"/>
                </a:lnTo>
                <a:lnTo>
                  <a:pt x="0" y="5"/>
                </a:lnTo>
                <a:lnTo>
                  <a:pt x="1" y="2"/>
                </a:lnTo>
                <a:lnTo>
                  <a:pt x="5" y="0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33"/>
          <p:cNvSpPr>
            <a:spLocks/>
          </p:cNvSpPr>
          <p:nvPr/>
        </p:nvSpPr>
        <p:spPr bwMode="auto">
          <a:xfrm>
            <a:off x="2932485" y="1167905"/>
            <a:ext cx="111807" cy="65768"/>
          </a:xfrm>
          <a:custGeom>
            <a:avLst/>
            <a:gdLst>
              <a:gd name="T0" fmla="*/ 8 w 34"/>
              <a:gd name="T1" fmla="*/ 0 h 21"/>
              <a:gd name="T2" fmla="*/ 24 w 34"/>
              <a:gd name="T3" fmla="*/ 0 h 21"/>
              <a:gd name="T4" fmla="*/ 27 w 34"/>
              <a:gd name="T5" fmla="*/ 2 h 21"/>
              <a:gd name="T6" fmla="*/ 31 w 34"/>
              <a:gd name="T7" fmla="*/ 4 h 21"/>
              <a:gd name="T8" fmla="*/ 34 w 34"/>
              <a:gd name="T9" fmla="*/ 7 h 21"/>
              <a:gd name="T10" fmla="*/ 34 w 34"/>
              <a:gd name="T11" fmla="*/ 10 h 21"/>
              <a:gd name="T12" fmla="*/ 34 w 34"/>
              <a:gd name="T13" fmla="*/ 14 h 21"/>
              <a:gd name="T14" fmla="*/ 31 w 34"/>
              <a:gd name="T15" fmla="*/ 17 h 21"/>
              <a:gd name="T16" fmla="*/ 27 w 34"/>
              <a:gd name="T17" fmla="*/ 19 h 21"/>
              <a:gd name="T18" fmla="*/ 24 w 34"/>
              <a:gd name="T19" fmla="*/ 21 h 21"/>
              <a:gd name="T20" fmla="*/ 8 w 34"/>
              <a:gd name="T21" fmla="*/ 21 h 21"/>
              <a:gd name="T22" fmla="*/ 5 w 34"/>
              <a:gd name="T23" fmla="*/ 19 h 21"/>
              <a:gd name="T24" fmla="*/ 1 w 34"/>
              <a:gd name="T25" fmla="*/ 17 h 21"/>
              <a:gd name="T26" fmla="*/ 0 w 34"/>
              <a:gd name="T27" fmla="*/ 14 h 21"/>
              <a:gd name="T28" fmla="*/ 0 w 34"/>
              <a:gd name="T29" fmla="*/ 10 h 21"/>
              <a:gd name="T30" fmla="*/ 0 w 34"/>
              <a:gd name="T31" fmla="*/ 7 h 21"/>
              <a:gd name="T32" fmla="*/ 1 w 34"/>
              <a:gd name="T33" fmla="*/ 4 h 21"/>
              <a:gd name="T34" fmla="*/ 5 w 34"/>
              <a:gd name="T35" fmla="*/ 2 h 21"/>
              <a:gd name="T36" fmla="*/ 8 w 34"/>
              <a:gd name="T3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21">
                <a:moveTo>
                  <a:pt x="8" y="0"/>
                </a:moveTo>
                <a:lnTo>
                  <a:pt x="24" y="0"/>
                </a:lnTo>
                <a:lnTo>
                  <a:pt x="27" y="2"/>
                </a:lnTo>
                <a:lnTo>
                  <a:pt x="31" y="4"/>
                </a:lnTo>
                <a:lnTo>
                  <a:pt x="34" y="7"/>
                </a:lnTo>
                <a:lnTo>
                  <a:pt x="34" y="10"/>
                </a:lnTo>
                <a:lnTo>
                  <a:pt x="34" y="14"/>
                </a:lnTo>
                <a:lnTo>
                  <a:pt x="31" y="17"/>
                </a:lnTo>
                <a:lnTo>
                  <a:pt x="27" y="19"/>
                </a:lnTo>
                <a:lnTo>
                  <a:pt x="24" y="21"/>
                </a:lnTo>
                <a:lnTo>
                  <a:pt x="8" y="21"/>
                </a:lnTo>
                <a:lnTo>
                  <a:pt x="5" y="19"/>
                </a:lnTo>
                <a:lnTo>
                  <a:pt x="1" y="17"/>
                </a:lnTo>
                <a:lnTo>
                  <a:pt x="0" y="14"/>
                </a:lnTo>
                <a:lnTo>
                  <a:pt x="0" y="10"/>
                </a:lnTo>
                <a:lnTo>
                  <a:pt x="0" y="7"/>
                </a:lnTo>
                <a:lnTo>
                  <a:pt x="1" y="4"/>
                </a:lnTo>
                <a:lnTo>
                  <a:pt x="5" y="2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34"/>
          <p:cNvSpPr>
            <a:spLocks/>
          </p:cNvSpPr>
          <p:nvPr/>
        </p:nvSpPr>
        <p:spPr bwMode="auto">
          <a:xfrm>
            <a:off x="6365551" y="1108712"/>
            <a:ext cx="78921" cy="52613"/>
          </a:xfrm>
          <a:custGeom>
            <a:avLst/>
            <a:gdLst>
              <a:gd name="T0" fmla="*/ 0 w 26"/>
              <a:gd name="T1" fmla="*/ 0 h 17"/>
              <a:gd name="T2" fmla="*/ 26 w 26"/>
              <a:gd name="T3" fmla="*/ 0 h 17"/>
              <a:gd name="T4" fmla="*/ 26 w 26"/>
              <a:gd name="T5" fmla="*/ 17 h 17"/>
              <a:gd name="T6" fmla="*/ 3 w 26"/>
              <a:gd name="T7" fmla="*/ 17 h 17"/>
              <a:gd name="T8" fmla="*/ 2 w 26"/>
              <a:gd name="T9" fmla="*/ 17 h 17"/>
              <a:gd name="T10" fmla="*/ 0 w 26"/>
              <a:gd name="T11" fmla="*/ 16 h 17"/>
              <a:gd name="T12" fmla="*/ 0 w 26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7">
                <a:moveTo>
                  <a:pt x="0" y="0"/>
                </a:moveTo>
                <a:lnTo>
                  <a:pt x="26" y="0"/>
                </a:lnTo>
                <a:lnTo>
                  <a:pt x="26" y="17"/>
                </a:lnTo>
                <a:lnTo>
                  <a:pt x="3" y="17"/>
                </a:lnTo>
                <a:lnTo>
                  <a:pt x="2" y="17"/>
                </a:lnTo>
                <a:lnTo>
                  <a:pt x="0" y="16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35"/>
          <p:cNvSpPr>
            <a:spLocks/>
          </p:cNvSpPr>
          <p:nvPr/>
        </p:nvSpPr>
        <p:spPr bwMode="auto">
          <a:xfrm>
            <a:off x="5905178" y="1108712"/>
            <a:ext cx="78921" cy="52613"/>
          </a:xfrm>
          <a:custGeom>
            <a:avLst/>
            <a:gdLst>
              <a:gd name="T0" fmla="*/ 0 w 24"/>
              <a:gd name="T1" fmla="*/ 0 h 17"/>
              <a:gd name="T2" fmla="*/ 24 w 24"/>
              <a:gd name="T3" fmla="*/ 0 h 17"/>
              <a:gd name="T4" fmla="*/ 24 w 24"/>
              <a:gd name="T5" fmla="*/ 16 h 17"/>
              <a:gd name="T6" fmla="*/ 24 w 24"/>
              <a:gd name="T7" fmla="*/ 17 h 17"/>
              <a:gd name="T8" fmla="*/ 22 w 24"/>
              <a:gd name="T9" fmla="*/ 17 h 17"/>
              <a:gd name="T10" fmla="*/ 0 w 24"/>
              <a:gd name="T11" fmla="*/ 17 h 17"/>
              <a:gd name="T12" fmla="*/ 0 w 2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7">
                <a:moveTo>
                  <a:pt x="0" y="0"/>
                </a:moveTo>
                <a:lnTo>
                  <a:pt x="24" y="0"/>
                </a:lnTo>
                <a:lnTo>
                  <a:pt x="24" y="16"/>
                </a:lnTo>
                <a:lnTo>
                  <a:pt x="24" y="17"/>
                </a:lnTo>
                <a:lnTo>
                  <a:pt x="22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36"/>
          <p:cNvSpPr>
            <a:spLocks/>
          </p:cNvSpPr>
          <p:nvPr/>
        </p:nvSpPr>
        <p:spPr bwMode="auto">
          <a:xfrm>
            <a:off x="5905178" y="1029792"/>
            <a:ext cx="78921" cy="59188"/>
          </a:xfrm>
          <a:custGeom>
            <a:avLst/>
            <a:gdLst>
              <a:gd name="T0" fmla="*/ 0 w 24"/>
              <a:gd name="T1" fmla="*/ 0 h 17"/>
              <a:gd name="T2" fmla="*/ 22 w 24"/>
              <a:gd name="T3" fmla="*/ 0 h 17"/>
              <a:gd name="T4" fmla="*/ 24 w 24"/>
              <a:gd name="T5" fmla="*/ 0 h 17"/>
              <a:gd name="T6" fmla="*/ 24 w 24"/>
              <a:gd name="T7" fmla="*/ 2 h 17"/>
              <a:gd name="T8" fmla="*/ 24 w 24"/>
              <a:gd name="T9" fmla="*/ 17 h 17"/>
              <a:gd name="T10" fmla="*/ 0 w 24"/>
              <a:gd name="T11" fmla="*/ 17 h 17"/>
              <a:gd name="T12" fmla="*/ 0 w 2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7">
                <a:moveTo>
                  <a:pt x="0" y="0"/>
                </a:moveTo>
                <a:lnTo>
                  <a:pt x="22" y="0"/>
                </a:lnTo>
                <a:lnTo>
                  <a:pt x="24" y="0"/>
                </a:lnTo>
                <a:lnTo>
                  <a:pt x="24" y="2"/>
                </a:lnTo>
                <a:lnTo>
                  <a:pt x="24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37"/>
          <p:cNvSpPr>
            <a:spLocks/>
          </p:cNvSpPr>
          <p:nvPr/>
        </p:nvSpPr>
        <p:spPr bwMode="auto">
          <a:xfrm>
            <a:off x="5806525" y="1108712"/>
            <a:ext cx="85500" cy="52613"/>
          </a:xfrm>
          <a:custGeom>
            <a:avLst/>
            <a:gdLst>
              <a:gd name="T0" fmla="*/ 0 w 25"/>
              <a:gd name="T1" fmla="*/ 0 h 17"/>
              <a:gd name="T2" fmla="*/ 25 w 25"/>
              <a:gd name="T3" fmla="*/ 0 h 17"/>
              <a:gd name="T4" fmla="*/ 25 w 25"/>
              <a:gd name="T5" fmla="*/ 17 h 17"/>
              <a:gd name="T6" fmla="*/ 3 w 25"/>
              <a:gd name="T7" fmla="*/ 17 h 17"/>
              <a:gd name="T8" fmla="*/ 1 w 25"/>
              <a:gd name="T9" fmla="*/ 17 h 17"/>
              <a:gd name="T10" fmla="*/ 0 w 25"/>
              <a:gd name="T11" fmla="*/ 16 h 17"/>
              <a:gd name="T12" fmla="*/ 0 w 25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17">
                <a:moveTo>
                  <a:pt x="0" y="0"/>
                </a:moveTo>
                <a:lnTo>
                  <a:pt x="25" y="0"/>
                </a:lnTo>
                <a:lnTo>
                  <a:pt x="25" y="17"/>
                </a:lnTo>
                <a:lnTo>
                  <a:pt x="3" y="17"/>
                </a:lnTo>
                <a:lnTo>
                  <a:pt x="1" y="17"/>
                </a:lnTo>
                <a:lnTo>
                  <a:pt x="0" y="16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38"/>
          <p:cNvSpPr>
            <a:spLocks/>
          </p:cNvSpPr>
          <p:nvPr/>
        </p:nvSpPr>
        <p:spPr bwMode="auto">
          <a:xfrm>
            <a:off x="5806525" y="1029792"/>
            <a:ext cx="85500" cy="59188"/>
          </a:xfrm>
          <a:custGeom>
            <a:avLst/>
            <a:gdLst>
              <a:gd name="T0" fmla="*/ 3 w 25"/>
              <a:gd name="T1" fmla="*/ 0 h 17"/>
              <a:gd name="T2" fmla="*/ 25 w 25"/>
              <a:gd name="T3" fmla="*/ 0 h 17"/>
              <a:gd name="T4" fmla="*/ 25 w 25"/>
              <a:gd name="T5" fmla="*/ 17 h 17"/>
              <a:gd name="T6" fmla="*/ 0 w 25"/>
              <a:gd name="T7" fmla="*/ 17 h 17"/>
              <a:gd name="T8" fmla="*/ 0 w 25"/>
              <a:gd name="T9" fmla="*/ 2 h 17"/>
              <a:gd name="T10" fmla="*/ 1 w 25"/>
              <a:gd name="T11" fmla="*/ 0 h 17"/>
              <a:gd name="T12" fmla="*/ 3 w 25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17">
                <a:moveTo>
                  <a:pt x="3" y="0"/>
                </a:moveTo>
                <a:lnTo>
                  <a:pt x="25" y="0"/>
                </a:lnTo>
                <a:lnTo>
                  <a:pt x="25" y="17"/>
                </a:lnTo>
                <a:lnTo>
                  <a:pt x="0" y="17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39"/>
          <p:cNvSpPr>
            <a:spLocks/>
          </p:cNvSpPr>
          <p:nvPr/>
        </p:nvSpPr>
        <p:spPr bwMode="auto">
          <a:xfrm>
            <a:off x="6457626" y="1108712"/>
            <a:ext cx="85500" cy="52613"/>
          </a:xfrm>
          <a:custGeom>
            <a:avLst/>
            <a:gdLst>
              <a:gd name="T0" fmla="*/ 0 w 26"/>
              <a:gd name="T1" fmla="*/ 0 h 17"/>
              <a:gd name="T2" fmla="*/ 26 w 26"/>
              <a:gd name="T3" fmla="*/ 0 h 17"/>
              <a:gd name="T4" fmla="*/ 26 w 26"/>
              <a:gd name="T5" fmla="*/ 16 h 17"/>
              <a:gd name="T6" fmla="*/ 24 w 26"/>
              <a:gd name="T7" fmla="*/ 17 h 17"/>
              <a:gd name="T8" fmla="*/ 23 w 26"/>
              <a:gd name="T9" fmla="*/ 17 h 17"/>
              <a:gd name="T10" fmla="*/ 0 w 26"/>
              <a:gd name="T11" fmla="*/ 17 h 17"/>
              <a:gd name="T12" fmla="*/ 0 w 26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7">
                <a:moveTo>
                  <a:pt x="0" y="0"/>
                </a:moveTo>
                <a:lnTo>
                  <a:pt x="26" y="0"/>
                </a:lnTo>
                <a:lnTo>
                  <a:pt x="26" y="16"/>
                </a:lnTo>
                <a:lnTo>
                  <a:pt x="24" y="17"/>
                </a:lnTo>
                <a:lnTo>
                  <a:pt x="23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40"/>
          <p:cNvSpPr>
            <a:spLocks/>
          </p:cNvSpPr>
          <p:nvPr/>
        </p:nvSpPr>
        <p:spPr bwMode="auto">
          <a:xfrm>
            <a:off x="6365551" y="1029792"/>
            <a:ext cx="78921" cy="59188"/>
          </a:xfrm>
          <a:custGeom>
            <a:avLst/>
            <a:gdLst>
              <a:gd name="T0" fmla="*/ 3 w 26"/>
              <a:gd name="T1" fmla="*/ 0 h 17"/>
              <a:gd name="T2" fmla="*/ 26 w 26"/>
              <a:gd name="T3" fmla="*/ 0 h 17"/>
              <a:gd name="T4" fmla="*/ 26 w 26"/>
              <a:gd name="T5" fmla="*/ 17 h 17"/>
              <a:gd name="T6" fmla="*/ 0 w 26"/>
              <a:gd name="T7" fmla="*/ 17 h 17"/>
              <a:gd name="T8" fmla="*/ 0 w 26"/>
              <a:gd name="T9" fmla="*/ 2 h 17"/>
              <a:gd name="T10" fmla="*/ 2 w 26"/>
              <a:gd name="T11" fmla="*/ 0 h 17"/>
              <a:gd name="T12" fmla="*/ 3 w 26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7">
                <a:moveTo>
                  <a:pt x="3" y="0"/>
                </a:moveTo>
                <a:lnTo>
                  <a:pt x="26" y="0"/>
                </a:lnTo>
                <a:lnTo>
                  <a:pt x="26" y="17"/>
                </a:lnTo>
                <a:lnTo>
                  <a:pt x="0" y="17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1"/>
          <p:cNvSpPr>
            <a:spLocks/>
          </p:cNvSpPr>
          <p:nvPr/>
        </p:nvSpPr>
        <p:spPr bwMode="auto">
          <a:xfrm>
            <a:off x="6457626" y="1029792"/>
            <a:ext cx="85500" cy="59188"/>
          </a:xfrm>
          <a:custGeom>
            <a:avLst/>
            <a:gdLst>
              <a:gd name="T0" fmla="*/ 0 w 26"/>
              <a:gd name="T1" fmla="*/ 0 h 17"/>
              <a:gd name="T2" fmla="*/ 23 w 26"/>
              <a:gd name="T3" fmla="*/ 0 h 17"/>
              <a:gd name="T4" fmla="*/ 24 w 26"/>
              <a:gd name="T5" fmla="*/ 0 h 17"/>
              <a:gd name="T6" fmla="*/ 26 w 26"/>
              <a:gd name="T7" fmla="*/ 2 h 17"/>
              <a:gd name="T8" fmla="*/ 26 w 26"/>
              <a:gd name="T9" fmla="*/ 17 h 17"/>
              <a:gd name="T10" fmla="*/ 0 w 26"/>
              <a:gd name="T11" fmla="*/ 17 h 17"/>
              <a:gd name="T12" fmla="*/ 0 w 26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7">
                <a:moveTo>
                  <a:pt x="0" y="0"/>
                </a:moveTo>
                <a:lnTo>
                  <a:pt x="23" y="0"/>
                </a:lnTo>
                <a:lnTo>
                  <a:pt x="24" y="0"/>
                </a:lnTo>
                <a:lnTo>
                  <a:pt x="26" y="2"/>
                </a:lnTo>
                <a:lnTo>
                  <a:pt x="26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42"/>
          <p:cNvSpPr>
            <a:spLocks noEditPoints="1"/>
          </p:cNvSpPr>
          <p:nvPr/>
        </p:nvSpPr>
        <p:spPr bwMode="auto">
          <a:xfrm>
            <a:off x="5503995" y="332656"/>
            <a:ext cx="1341660" cy="1341657"/>
          </a:xfrm>
          <a:custGeom>
            <a:avLst/>
            <a:gdLst>
              <a:gd name="T0" fmla="*/ 222 w 409"/>
              <a:gd name="T1" fmla="*/ 307 h 409"/>
              <a:gd name="T2" fmla="*/ 220 w 409"/>
              <a:gd name="T3" fmla="*/ 311 h 409"/>
              <a:gd name="T4" fmla="*/ 222 w 409"/>
              <a:gd name="T5" fmla="*/ 316 h 409"/>
              <a:gd name="T6" fmla="*/ 225 w 409"/>
              <a:gd name="T7" fmla="*/ 316 h 409"/>
              <a:gd name="T8" fmla="*/ 228 w 409"/>
              <a:gd name="T9" fmla="*/ 311 h 409"/>
              <a:gd name="T10" fmla="*/ 225 w 409"/>
              <a:gd name="T11" fmla="*/ 307 h 409"/>
              <a:gd name="T12" fmla="*/ 201 w 409"/>
              <a:gd name="T13" fmla="*/ 74 h 409"/>
              <a:gd name="T14" fmla="*/ 192 w 409"/>
              <a:gd name="T15" fmla="*/ 77 h 409"/>
              <a:gd name="T16" fmla="*/ 75 w 409"/>
              <a:gd name="T17" fmla="*/ 189 h 409"/>
              <a:gd name="T18" fmla="*/ 75 w 409"/>
              <a:gd name="T19" fmla="*/ 340 h 409"/>
              <a:gd name="T20" fmla="*/ 173 w 409"/>
              <a:gd name="T21" fmla="*/ 340 h 409"/>
              <a:gd name="T22" fmla="*/ 173 w 409"/>
              <a:gd name="T23" fmla="*/ 240 h 409"/>
              <a:gd name="T24" fmla="*/ 234 w 409"/>
              <a:gd name="T25" fmla="*/ 240 h 409"/>
              <a:gd name="T26" fmla="*/ 235 w 409"/>
              <a:gd name="T27" fmla="*/ 242 h 409"/>
              <a:gd name="T28" fmla="*/ 333 w 409"/>
              <a:gd name="T29" fmla="*/ 340 h 409"/>
              <a:gd name="T30" fmla="*/ 333 w 409"/>
              <a:gd name="T31" fmla="*/ 191 h 409"/>
              <a:gd name="T32" fmla="*/ 332 w 409"/>
              <a:gd name="T33" fmla="*/ 189 h 409"/>
              <a:gd name="T34" fmla="*/ 215 w 409"/>
              <a:gd name="T35" fmla="*/ 77 h 409"/>
              <a:gd name="T36" fmla="*/ 206 w 409"/>
              <a:gd name="T37" fmla="*/ 74 h 409"/>
              <a:gd name="T38" fmla="*/ 201 w 409"/>
              <a:gd name="T39" fmla="*/ 48 h 409"/>
              <a:gd name="T40" fmla="*/ 192 w 409"/>
              <a:gd name="T41" fmla="*/ 53 h 409"/>
              <a:gd name="T42" fmla="*/ 65 w 409"/>
              <a:gd name="T43" fmla="*/ 175 h 409"/>
              <a:gd name="T44" fmla="*/ 65 w 409"/>
              <a:gd name="T45" fmla="*/ 180 h 409"/>
              <a:gd name="T46" fmla="*/ 74 w 409"/>
              <a:gd name="T47" fmla="*/ 182 h 409"/>
              <a:gd name="T48" fmla="*/ 192 w 409"/>
              <a:gd name="T49" fmla="*/ 70 h 409"/>
              <a:gd name="T50" fmla="*/ 201 w 409"/>
              <a:gd name="T51" fmla="*/ 65 h 409"/>
              <a:gd name="T52" fmla="*/ 211 w 409"/>
              <a:gd name="T53" fmla="*/ 67 h 409"/>
              <a:gd name="T54" fmla="*/ 333 w 409"/>
              <a:gd name="T55" fmla="*/ 182 h 409"/>
              <a:gd name="T56" fmla="*/ 338 w 409"/>
              <a:gd name="T57" fmla="*/ 182 h 409"/>
              <a:gd name="T58" fmla="*/ 344 w 409"/>
              <a:gd name="T59" fmla="*/ 178 h 409"/>
              <a:gd name="T60" fmla="*/ 340 w 409"/>
              <a:gd name="T61" fmla="*/ 172 h 409"/>
              <a:gd name="T62" fmla="*/ 211 w 409"/>
              <a:gd name="T63" fmla="*/ 50 h 409"/>
              <a:gd name="T64" fmla="*/ 201 w 409"/>
              <a:gd name="T65" fmla="*/ 48 h 409"/>
              <a:gd name="T66" fmla="*/ 246 w 409"/>
              <a:gd name="T67" fmla="*/ 3 h 409"/>
              <a:gd name="T68" fmla="*/ 318 w 409"/>
              <a:gd name="T69" fmla="*/ 34 h 409"/>
              <a:gd name="T70" fmla="*/ 373 w 409"/>
              <a:gd name="T71" fmla="*/ 89 h 409"/>
              <a:gd name="T72" fmla="*/ 404 w 409"/>
              <a:gd name="T73" fmla="*/ 163 h 409"/>
              <a:gd name="T74" fmla="*/ 404 w 409"/>
              <a:gd name="T75" fmla="*/ 246 h 409"/>
              <a:gd name="T76" fmla="*/ 373 w 409"/>
              <a:gd name="T77" fmla="*/ 318 h 409"/>
              <a:gd name="T78" fmla="*/ 318 w 409"/>
              <a:gd name="T79" fmla="*/ 373 h 409"/>
              <a:gd name="T80" fmla="*/ 246 w 409"/>
              <a:gd name="T81" fmla="*/ 404 h 409"/>
              <a:gd name="T82" fmla="*/ 163 w 409"/>
              <a:gd name="T83" fmla="*/ 404 h 409"/>
              <a:gd name="T84" fmla="*/ 89 w 409"/>
              <a:gd name="T85" fmla="*/ 373 h 409"/>
              <a:gd name="T86" fmla="*/ 34 w 409"/>
              <a:gd name="T87" fmla="*/ 318 h 409"/>
              <a:gd name="T88" fmla="*/ 3 w 409"/>
              <a:gd name="T89" fmla="*/ 246 h 409"/>
              <a:gd name="T90" fmla="*/ 3 w 409"/>
              <a:gd name="T91" fmla="*/ 163 h 409"/>
              <a:gd name="T92" fmla="*/ 34 w 409"/>
              <a:gd name="T93" fmla="*/ 89 h 409"/>
              <a:gd name="T94" fmla="*/ 89 w 409"/>
              <a:gd name="T95" fmla="*/ 34 h 409"/>
              <a:gd name="T96" fmla="*/ 163 w 409"/>
              <a:gd name="T97" fmla="*/ 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9" h="409">
                <a:moveTo>
                  <a:pt x="223" y="307"/>
                </a:moveTo>
                <a:lnTo>
                  <a:pt x="222" y="307"/>
                </a:lnTo>
                <a:lnTo>
                  <a:pt x="220" y="309"/>
                </a:lnTo>
                <a:lnTo>
                  <a:pt x="220" y="311"/>
                </a:lnTo>
                <a:lnTo>
                  <a:pt x="220" y="314"/>
                </a:lnTo>
                <a:lnTo>
                  <a:pt x="222" y="316"/>
                </a:lnTo>
                <a:lnTo>
                  <a:pt x="223" y="316"/>
                </a:lnTo>
                <a:lnTo>
                  <a:pt x="225" y="316"/>
                </a:lnTo>
                <a:lnTo>
                  <a:pt x="227" y="314"/>
                </a:lnTo>
                <a:lnTo>
                  <a:pt x="228" y="311"/>
                </a:lnTo>
                <a:lnTo>
                  <a:pt x="227" y="309"/>
                </a:lnTo>
                <a:lnTo>
                  <a:pt x="225" y="307"/>
                </a:lnTo>
                <a:lnTo>
                  <a:pt x="223" y="307"/>
                </a:lnTo>
                <a:close/>
                <a:moveTo>
                  <a:pt x="201" y="74"/>
                </a:moveTo>
                <a:lnTo>
                  <a:pt x="196" y="75"/>
                </a:lnTo>
                <a:lnTo>
                  <a:pt x="192" y="77"/>
                </a:lnTo>
                <a:lnTo>
                  <a:pt x="77" y="189"/>
                </a:lnTo>
                <a:lnTo>
                  <a:pt x="75" y="189"/>
                </a:lnTo>
                <a:lnTo>
                  <a:pt x="75" y="191"/>
                </a:lnTo>
                <a:lnTo>
                  <a:pt x="75" y="340"/>
                </a:lnTo>
                <a:lnTo>
                  <a:pt x="75" y="340"/>
                </a:lnTo>
                <a:lnTo>
                  <a:pt x="173" y="340"/>
                </a:lnTo>
                <a:lnTo>
                  <a:pt x="173" y="242"/>
                </a:lnTo>
                <a:lnTo>
                  <a:pt x="173" y="240"/>
                </a:lnTo>
                <a:lnTo>
                  <a:pt x="175" y="240"/>
                </a:lnTo>
                <a:lnTo>
                  <a:pt x="234" y="240"/>
                </a:lnTo>
                <a:lnTo>
                  <a:pt x="235" y="240"/>
                </a:lnTo>
                <a:lnTo>
                  <a:pt x="235" y="242"/>
                </a:lnTo>
                <a:lnTo>
                  <a:pt x="235" y="340"/>
                </a:lnTo>
                <a:lnTo>
                  <a:pt x="333" y="340"/>
                </a:lnTo>
                <a:lnTo>
                  <a:pt x="333" y="340"/>
                </a:lnTo>
                <a:lnTo>
                  <a:pt x="333" y="191"/>
                </a:lnTo>
                <a:lnTo>
                  <a:pt x="333" y="189"/>
                </a:lnTo>
                <a:lnTo>
                  <a:pt x="332" y="189"/>
                </a:lnTo>
                <a:lnTo>
                  <a:pt x="332" y="189"/>
                </a:lnTo>
                <a:lnTo>
                  <a:pt x="215" y="77"/>
                </a:lnTo>
                <a:lnTo>
                  <a:pt x="211" y="75"/>
                </a:lnTo>
                <a:lnTo>
                  <a:pt x="206" y="74"/>
                </a:lnTo>
                <a:lnTo>
                  <a:pt x="201" y="74"/>
                </a:lnTo>
                <a:close/>
                <a:moveTo>
                  <a:pt x="201" y="48"/>
                </a:moveTo>
                <a:lnTo>
                  <a:pt x="196" y="50"/>
                </a:lnTo>
                <a:lnTo>
                  <a:pt x="192" y="53"/>
                </a:lnTo>
                <a:lnTo>
                  <a:pt x="69" y="172"/>
                </a:lnTo>
                <a:lnTo>
                  <a:pt x="65" y="175"/>
                </a:lnTo>
                <a:lnTo>
                  <a:pt x="65" y="178"/>
                </a:lnTo>
                <a:lnTo>
                  <a:pt x="65" y="180"/>
                </a:lnTo>
                <a:lnTo>
                  <a:pt x="69" y="182"/>
                </a:lnTo>
                <a:lnTo>
                  <a:pt x="74" y="182"/>
                </a:lnTo>
                <a:lnTo>
                  <a:pt x="74" y="182"/>
                </a:lnTo>
                <a:lnTo>
                  <a:pt x="192" y="70"/>
                </a:lnTo>
                <a:lnTo>
                  <a:pt x="196" y="67"/>
                </a:lnTo>
                <a:lnTo>
                  <a:pt x="201" y="65"/>
                </a:lnTo>
                <a:lnTo>
                  <a:pt x="206" y="65"/>
                </a:lnTo>
                <a:lnTo>
                  <a:pt x="211" y="67"/>
                </a:lnTo>
                <a:lnTo>
                  <a:pt x="215" y="70"/>
                </a:lnTo>
                <a:lnTo>
                  <a:pt x="333" y="182"/>
                </a:lnTo>
                <a:lnTo>
                  <a:pt x="335" y="182"/>
                </a:lnTo>
                <a:lnTo>
                  <a:pt x="338" y="182"/>
                </a:lnTo>
                <a:lnTo>
                  <a:pt x="342" y="180"/>
                </a:lnTo>
                <a:lnTo>
                  <a:pt x="344" y="178"/>
                </a:lnTo>
                <a:lnTo>
                  <a:pt x="342" y="175"/>
                </a:lnTo>
                <a:lnTo>
                  <a:pt x="340" y="172"/>
                </a:lnTo>
                <a:lnTo>
                  <a:pt x="215" y="53"/>
                </a:lnTo>
                <a:lnTo>
                  <a:pt x="211" y="50"/>
                </a:lnTo>
                <a:lnTo>
                  <a:pt x="206" y="48"/>
                </a:lnTo>
                <a:lnTo>
                  <a:pt x="201" y="48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3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6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3"/>
                </a:lnTo>
                <a:lnTo>
                  <a:pt x="3" y="246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89"/>
                </a:lnTo>
                <a:lnTo>
                  <a:pt x="60" y="60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48"/>
          <p:cNvSpPr>
            <a:spLocks noEditPoints="1"/>
          </p:cNvSpPr>
          <p:nvPr/>
        </p:nvSpPr>
        <p:spPr bwMode="auto">
          <a:xfrm>
            <a:off x="3879538" y="1974800"/>
            <a:ext cx="1348238" cy="1341657"/>
          </a:xfrm>
          <a:custGeom>
            <a:avLst/>
            <a:gdLst>
              <a:gd name="T0" fmla="*/ 282 w 410"/>
              <a:gd name="T1" fmla="*/ 107 h 409"/>
              <a:gd name="T2" fmla="*/ 179 w 410"/>
              <a:gd name="T3" fmla="*/ 136 h 409"/>
              <a:gd name="T4" fmla="*/ 178 w 410"/>
              <a:gd name="T5" fmla="*/ 103 h 409"/>
              <a:gd name="T6" fmla="*/ 143 w 410"/>
              <a:gd name="T7" fmla="*/ 74 h 409"/>
              <a:gd name="T8" fmla="*/ 148 w 410"/>
              <a:gd name="T9" fmla="*/ 102 h 409"/>
              <a:gd name="T10" fmla="*/ 153 w 410"/>
              <a:gd name="T11" fmla="*/ 110 h 409"/>
              <a:gd name="T12" fmla="*/ 136 w 410"/>
              <a:gd name="T13" fmla="*/ 139 h 409"/>
              <a:gd name="T14" fmla="*/ 126 w 410"/>
              <a:gd name="T15" fmla="*/ 139 h 409"/>
              <a:gd name="T16" fmla="*/ 100 w 410"/>
              <a:gd name="T17" fmla="*/ 148 h 409"/>
              <a:gd name="T18" fmla="*/ 148 w 410"/>
              <a:gd name="T19" fmla="*/ 162 h 409"/>
              <a:gd name="T20" fmla="*/ 188 w 410"/>
              <a:gd name="T21" fmla="*/ 201 h 409"/>
              <a:gd name="T22" fmla="*/ 176 w 410"/>
              <a:gd name="T23" fmla="*/ 206 h 409"/>
              <a:gd name="T24" fmla="*/ 160 w 410"/>
              <a:gd name="T25" fmla="*/ 206 h 409"/>
              <a:gd name="T26" fmla="*/ 69 w 410"/>
              <a:gd name="T27" fmla="*/ 298 h 409"/>
              <a:gd name="T28" fmla="*/ 69 w 410"/>
              <a:gd name="T29" fmla="*/ 313 h 409"/>
              <a:gd name="T30" fmla="*/ 92 w 410"/>
              <a:gd name="T31" fmla="*/ 337 h 409"/>
              <a:gd name="T32" fmla="*/ 107 w 410"/>
              <a:gd name="T33" fmla="*/ 337 h 409"/>
              <a:gd name="T34" fmla="*/ 198 w 410"/>
              <a:gd name="T35" fmla="*/ 246 h 409"/>
              <a:gd name="T36" fmla="*/ 200 w 410"/>
              <a:gd name="T37" fmla="*/ 229 h 409"/>
              <a:gd name="T38" fmla="*/ 203 w 410"/>
              <a:gd name="T39" fmla="*/ 218 h 409"/>
              <a:gd name="T40" fmla="*/ 248 w 410"/>
              <a:gd name="T41" fmla="*/ 265 h 409"/>
              <a:gd name="T42" fmla="*/ 251 w 410"/>
              <a:gd name="T43" fmla="*/ 287 h 409"/>
              <a:gd name="T44" fmla="*/ 274 w 410"/>
              <a:gd name="T45" fmla="*/ 325 h 409"/>
              <a:gd name="T46" fmla="*/ 318 w 410"/>
              <a:gd name="T47" fmla="*/ 325 h 409"/>
              <a:gd name="T48" fmla="*/ 277 w 410"/>
              <a:gd name="T49" fmla="*/ 298 h 409"/>
              <a:gd name="T50" fmla="*/ 291 w 410"/>
              <a:gd name="T51" fmla="*/ 268 h 409"/>
              <a:gd name="T52" fmla="*/ 301 w 410"/>
              <a:gd name="T53" fmla="*/ 263 h 409"/>
              <a:gd name="T54" fmla="*/ 339 w 410"/>
              <a:gd name="T55" fmla="*/ 270 h 409"/>
              <a:gd name="T56" fmla="*/ 301 w 410"/>
              <a:gd name="T57" fmla="*/ 241 h 409"/>
              <a:gd name="T58" fmla="*/ 277 w 410"/>
              <a:gd name="T59" fmla="*/ 237 h 409"/>
              <a:gd name="T60" fmla="*/ 325 w 410"/>
              <a:gd name="T61" fmla="*/ 112 h 409"/>
              <a:gd name="T62" fmla="*/ 205 w 410"/>
              <a:gd name="T63" fmla="*/ 0 h 409"/>
              <a:gd name="T64" fmla="*/ 318 w 410"/>
              <a:gd name="T65" fmla="*/ 35 h 409"/>
              <a:gd name="T66" fmla="*/ 392 w 410"/>
              <a:gd name="T67" fmla="*/ 124 h 409"/>
              <a:gd name="T68" fmla="*/ 404 w 410"/>
              <a:gd name="T69" fmla="*/ 246 h 409"/>
              <a:gd name="T70" fmla="*/ 349 w 410"/>
              <a:gd name="T71" fmla="*/ 349 h 409"/>
              <a:gd name="T72" fmla="*/ 246 w 410"/>
              <a:gd name="T73" fmla="*/ 404 h 409"/>
              <a:gd name="T74" fmla="*/ 124 w 410"/>
              <a:gd name="T75" fmla="*/ 392 h 409"/>
              <a:gd name="T76" fmla="*/ 35 w 410"/>
              <a:gd name="T77" fmla="*/ 318 h 409"/>
              <a:gd name="T78" fmla="*/ 0 w 410"/>
              <a:gd name="T79" fmla="*/ 205 h 409"/>
              <a:gd name="T80" fmla="*/ 35 w 410"/>
              <a:gd name="T81" fmla="*/ 90 h 409"/>
              <a:gd name="T82" fmla="*/ 124 w 410"/>
              <a:gd name="T83" fmla="*/ 16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0" h="409">
                <a:moveTo>
                  <a:pt x="320" y="71"/>
                </a:moveTo>
                <a:lnTo>
                  <a:pt x="293" y="81"/>
                </a:lnTo>
                <a:lnTo>
                  <a:pt x="282" y="107"/>
                </a:lnTo>
                <a:lnTo>
                  <a:pt x="215" y="174"/>
                </a:lnTo>
                <a:lnTo>
                  <a:pt x="183" y="139"/>
                </a:lnTo>
                <a:lnTo>
                  <a:pt x="179" y="136"/>
                </a:lnTo>
                <a:lnTo>
                  <a:pt x="178" y="133"/>
                </a:lnTo>
                <a:lnTo>
                  <a:pt x="181" y="117"/>
                </a:lnTo>
                <a:lnTo>
                  <a:pt x="178" y="103"/>
                </a:lnTo>
                <a:lnTo>
                  <a:pt x="169" y="90"/>
                </a:lnTo>
                <a:lnTo>
                  <a:pt x="157" y="79"/>
                </a:lnTo>
                <a:lnTo>
                  <a:pt x="143" y="74"/>
                </a:lnTo>
                <a:lnTo>
                  <a:pt x="126" y="74"/>
                </a:lnTo>
                <a:lnTo>
                  <a:pt x="112" y="79"/>
                </a:lnTo>
                <a:lnTo>
                  <a:pt x="148" y="102"/>
                </a:lnTo>
                <a:lnTo>
                  <a:pt x="152" y="103"/>
                </a:lnTo>
                <a:lnTo>
                  <a:pt x="153" y="107"/>
                </a:lnTo>
                <a:lnTo>
                  <a:pt x="153" y="110"/>
                </a:lnTo>
                <a:lnTo>
                  <a:pt x="152" y="114"/>
                </a:lnTo>
                <a:lnTo>
                  <a:pt x="140" y="136"/>
                </a:lnTo>
                <a:lnTo>
                  <a:pt x="136" y="139"/>
                </a:lnTo>
                <a:lnTo>
                  <a:pt x="133" y="141"/>
                </a:lnTo>
                <a:lnTo>
                  <a:pt x="129" y="141"/>
                </a:lnTo>
                <a:lnTo>
                  <a:pt x="126" y="139"/>
                </a:lnTo>
                <a:lnTo>
                  <a:pt x="90" y="119"/>
                </a:lnTo>
                <a:lnTo>
                  <a:pt x="92" y="134"/>
                </a:lnTo>
                <a:lnTo>
                  <a:pt x="100" y="148"/>
                </a:lnTo>
                <a:lnTo>
                  <a:pt x="112" y="158"/>
                </a:lnTo>
                <a:lnTo>
                  <a:pt x="129" y="163"/>
                </a:lnTo>
                <a:lnTo>
                  <a:pt x="148" y="162"/>
                </a:lnTo>
                <a:lnTo>
                  <a:pt x="152" y="163"/>
                </a:lnTo>
                <a:lnTo>
                  <a:pt x="153" y="167"/>
                </a:lnTo>
                <a:lnTo>
                  <a:pt x="188" y="201"/>
                </a:lnTo>
                <a:lnTo>
                  <a:pt x="181" y="210"/>
                </a:lnTo>
                <a:lnTo>
                  <a:pt x="181" y="210"/>
                </a:lnTo>
                <a:lnTo>
                  <a:pt x="176" y="206"/>
                </a:lnTo>
                <a:lnTo>
                  <a:pt x="171" y="205"/>
                </a:lnTo>
                <a:lnTo>
                  <a:pt x="165" y="205"/>
                </a:lnTo>
                <a:lnTo>
                  <a:pt x="160" y="206"/>
                </a:lnTo>
                <a:lnTo>
                  <a:pt x="155" y="210"/>
                </a:lnTo>
                <a:lnTo>
                  <a:pt x="73" y="292"/>
                </a:lnTo>
                <a:lnTo>
                  <a:pt x="69" y="298"/>
                </a:lnTo>
                <a:lnTo>
                  <a:pt x="68" y="303"/>
                </a:lnTo>
                <a:lnTo>
                  <a:pt x="68" y="308"/>
                </a:lnTo>
                <a:lnTo>
                  <a:pt x="69" y="313"/>
                </a:lnTo>
                <a:lnTo>
                  <a:pt x="71" y="318"/>
                </a:lnTo>
                <a:lnTo>
                  <a:pt x="88" y="334"/>
                </a:lnTo>
                <a:lnTo>
                  <a:pt x="92" y="337"/>
                </a:lnTo>
                <a:lnTo>
                  <a:pt x="97" y="339"/>
                </a:lnTo>
                <a:lnTo>
                  <a:pt x="102" y="339"/>
                </a:lnTo>
                <a:lnTo>
                  <a:pt x="107" y="337"/>
                </a:lnTo>
                <a:lnTo>
                  <a:pt x="112" y="334"/>
                </a:lnTo>
                <a:lnTo>
                  <a:pt x="195" y="249"/>
                </a:lnTo>
                <a:lnTo>
                  <a:pt x="198" y="246"/>
                </a:lnTo>
                <a:lnTo>
                  <a:pt x="200" y="241"/>
                </a:lnTo>
                <a:lnTo>
                  <a:pt x="202" y="234"/>
                </a:lnTo>
                <a:lnTo>
                  <a:pt x="200" y="229"/>
                </a:lnTo>
                <a:lnTo>
                  <a:pt x="196" y="225"/>
                </a:lnTo>
                <a:lnTo>
                  <a:pt x="196" y="225"/>
                </a:lnTo>
                <a:lnTo>
                  <a:pt x="203" y="218"/>
                </a:lnTo>
                <a:lnTo>
                  <a:pt x="210" y="224"/>
                </a:lnTo>
                <a:lnTo>
                  <a:pt x="210" y="224"/>
                </a:lnTo>
                <a:lnTo>
                  <a:pt x="248" y="265"/>
                </a:lnTo>
                <a:lnTo>
                  <a:pt x="251" y="268"/>
                </a:lnTo>
                <a:lnTo>
                  <a:pt x="253" y="272"/>
                </a:lnTo>
                <a:lnTo>
                  <a:pt x="251" y="287"/>
                </a:lnTo>
                <a:lnTo>
                  <a:pt x="253" y="301"/>
                </a:lnTo>
                <a:lnTo>
                  <a:pt x="262" y="315"/>
                </a:lnTo>
                <a:lnTo>
                  <a:pt x="274" y="325"/>
                </a:lnTo>
                <a:lnTo>
                  <a:pt x="289" y="330"/>
                </a:lnTo>
                <a:lnTo>
                  <a:pt x="305" y="330"/>
                </a:lnTo>
                <a:lnTo>
                  <a:pt x="318" y="325"/>
                </a:lnTo>
                <a:lnTo>
                  <a:pt x="282" y="303"/>
                </a:lnTo>
                <a:lnTo>
                  <a:pt x="279" y="301"/>
                </a:lnTo>
                <a:lnTo>
                  <a:pt x="277" y="298"/>
                </a:lnTo>
                <a:lnTo>
                  <a:pt x="277" y="294"/>
                </a:lnTo>
                <a:lnTo>
                  <a:pt x="279" y="291"/>
                </a:lnTo>
                <a:lnTo>
                  <a:pt x="291" y="268"/>
                </a:lnTo>
                <a:lnTo>
                  <a:pt x="294" y="265"/>
                </a:lnTo>
                <a:lnTo>
                  <a:pt x="298" y="263"/>
                </a:lnTo>
                <a:lnTo>
                  <a:pt x="301" y="263"/>
                </a:lnTo>
                <a:lnTo>
                  <a:pt x="305" y="265"/>
                </a:lnTo>
                <a:lnTo>
                  <a:pt x="343" y="285"/>
                </a:lnTo>
                <a:lnTo>
                  <a:pt x="339" y="270"/>
                </a:lnTo>
                <a:lnTo>
                  <a:pt x="332" y="256"/>
                </a:lnTo>
                <a:lnTo>
                  <a:pt x="318" y="246"/>
                </a:lnTo>
                <a:lnTo>
                  <a:pt x="301" y="241"/>
                </a:lnTo>
                <a:lnTo>
                  <a:pt x="284" y="243"/>
                </a:lnTo>
                <a:lnTo>
                  <a:pt x="281" y="241"/>
                </a:lnTo>
                <a:lnTo>
                  <a:pt x="277" y="237"/>
                </a:lnTo>
                <a:lnTo>
                  <a:pt x="231" y="191"/>
                </a:lnTo>
                <a:lnTo>
                  <a:pt x="298" y="124"/>
                </a:lnTo>
                <a:lnTo>
                  <a:pt x="325" y="112"/>
                </a:lnTo>
                <a:lnTo>
                  <a:pt x="336" y="86"/>
                </a:lnTo>
                <a:lnTo>
                  <a:pt x="320" y="71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18" y="35"/>
                </a:lnTo>
                <a:lnTo>
                  <a:pt x="349" y="60"/>
                </a:lnTo>
                <a:lnTo>
                  <a:pt x="373" y="90"/>
                </a:lnTo>
                <a:lnTo>
                  <a:pt x="392" y="124"/>
                </a:lnTo>
                <a:lnTo>
                  <a:pt x="404" y="163"/>
                </a:lnTo>
                <a:lnTo>
                  <a:pt x="410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4" y="392"/>
                </a:lnTo>
                <a:lnTo>
                  <a:pt x="90" y="373"/>
                </a:lnTo>
                <a:lnTo>
                  <a:pt x="59" y="349"/>
                </a:lnTo>
                <a:lnTo>
                  <a:pt x="35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3"/>
                </a:lnTo>
                <a:lnTo>
                  <a:pt x="16" y="124"/>
                </a:lnTo>
                <a:lnTo>
                  <a:pt x="35" y="90"/>
                </a:lnTo>
                <a:lnTo>
                  <a:pt x="59" y="60"/>
                </a:lnTo>
                <a:lnTo>
                  <a:pt x="90" y="35"/>
                </a:lnTo>
                <a:lnTo>
                  <a:pt x="124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50"/>
          <p:cNvSpPr>
            <a:spLocks noEditPoints="1"/>
          </p:cNvSpPr>
          <p:nvPr/>
        </p:nvSpPr>
        <p:spPr bwMode="auto">
          <a:xfrm>
            <a:off x="3899266" y="3482636"/>
            <a:ext cx="1341660" cy="1341657"/>
          </a:xfrm>
          <a:custGeom>
            <a:avLst/>
            <a:gdLst>
              <a:gd name="T0" fmla="*/ 96 w 409"/>
              <a:gd name="T1" fmla="*/ 76 h 409"/>
              <a:gd name="T2" fmla="*/ 56 w 409"/>
              <a:gd name="T3" fmla="*/ 105 h 409"/>
              <a:gd name="T4" fmla="*/ 37 w 409"/>
              <a:gd name="T5" fmla="*/ 152 h 409"/>
              <a:gd name="T6" fmla="*/ 46 w 409"/>
              <a:gd name="T7" fmla="*/ 203 h 409"/>
              <a:gd name="T8" fmla="*/ 79 w 409"/>
              <a:gd name="T9" fmla="*/ 249 h 409"/>
              <a:gd name="T10" fmla="*/ 154 w 409"/>
              <a:gd name="T11" fmla="*/ 304 h 409"/>
              <a:gd name="T12" fmla="*/ 204 w 409"/>
              <a:gd name="T13" fmla="*/ 341 h 409"/>
              <a:gd name="T14" fmla="*/ 206 w 409"/>
              <a:gd name="T15" fmla="*/ 341 h 409"/>
              <a:gd name="T16" fmla="*/ 256 w 409"/>
              <a:gd name="T17" fmla="*/ 304 h 409"/>
              <a:gd name="T18" fmla="*/ 330 w 409"/>
              <a:gd name="T19" fmla="*/ 249 h 409"/>
              <a:gd name="T20" fmla="*/ 364 w 409"/>
              <a:gd name="T21" fmla="*/ 203 h 409"/>
              <a:gd name="T22" fmla="*/ 373 w 409"/>
              <a:gd name="T23" fmla="*/ 152 h 409"/>
              <a:gd name="T24" fmla="*/ 354 w 409"/>
              <a:gd name="T25" fmla="*/ 105 h 409"/>
              <a:gd name="T26" fmla="*/ 314 w 409"/>
              <a:gd name="T27" fmla="*/ 76 h 409"/>
              <a:gd name="T28" fmla="*/ 264 w 409"/>
              <a:gd name="T29" fmla="*/ 69 h 409"/>
              <a:gd name="T30" fmla="*/ 225 w 409"/>
              <a:gd name="T31" fmla="*/ 90 h 409"/>
              <a:gd name="T32" fmla="*/ 208 w 409"/>
              <a:gd name="T33" fmla="*/ 117 h 409"/>
              <a:gd name="T34" fmla="*/ 202 w 409"/>
              <a:gd name="T35" fmla="*/ 117 h 409"/>
              <a:gd name="T36" fmla="*/ 185 w 409"/>
              <a:gd name="T37" fmla="*/ 90 h 409"/>
              <a:gd name="T38" fmla="*/ 146 w 409"/>
              <a:gd name="T39" fmla="*/ 69 h 409"/>
              <a:gd name="T40" fmla="*/ 204 w 409"/>
              <a:gd name="T41" fmla="*/ 0 h 409"/>
              <a:gd name="T42" fmla="*/ 285 w 409"/>
              <a:gd name="T43" fmla="*/ 16 h 409"/>
              <a:gd name="T44" fmla="*/ 350 w 409"/>
              <a:gd name="T45" fmla="*/ 60 h 409"/>
              <a:gd name="T46" fmla="*/ 393 w 409"/>
              <a:gd name="T47" fmla="*/ 126 h 409"/>
              <a:gd name="T48" fmla="*/ 409 w 409"/>
              <a:gd name="T49" fmla="*/ 205 h 409"/>
              <a:gd name="T50" fmla="*/ 393 w 409"/>
              <a:gd name="T51" fmla="*/ 284 h 409"/>
              <a:gd name="T52" fmla="*/ 350 w 409"/>
              <a:gd name="T53" fmla="*/ 349 h 409"/>
              <a:gd name="T54" fmla="*/ 285 w 409"/>
              <a:gd name="T55" fmla="*/ 394 h 409"/>
              <a:gd name="T56" fmla="*/ 204 w 409"/>
              <a:gd name="T57" fmla="*/ 409 h 409"/>
              <a:gd name="T58" fmla="*/ 125 w 409"/>
              <a:gd name="T59" fmla="*/ 394 h 409"/>
              <a:gd name="T60" fmla="*/ 60 w 409"/>
              <a:gd name="T61" fmla="*/ 349 h 409"/>
              <a:gd name="T62" fmla="*/ 17 w 409"/>
              <a:gd name="T63" fmla="*/ 284 h 409"/>
              <a:gd name="T64" fmla="*/ 0 w 409"/>
              <a:gd name="T65" fmla="*/ 205 h 409"/>
              <a:gd name="T66" fmla="*/ 17 w 409"/>
              <a:gd name="T67" fmla="*/ 126 h 409"/>
              <a:gd name="T68" fmla="*/ 60 w 409"/>
              <a:gd name="T69" fmla="*/ 60 h 409"/>
              <a:gd name="T70" fmla="*/ 125 w 409"/>
              <a:gd name="T71" fmla="*/ 16 h 409"/>
              <a:gd name="T72" fmla="*/ 204 w 409"/>
              <a:gd name="T7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9" h="409">
                <a:moveTo>
                  <a:pt x="122" y="69"/>
                </a:moveTo>
                <a:lnTo>
                  <a:pt x="96" y="76"/>
                </a:lnTo>
                <a:lnTo>
                  <a:pt x="74" y="88"/>
                </a:lnTo>
                <a:lnTo>
                  <a:pt x="56" y="105"/>
                </a:lnTo>
                <a:lnTo>
                  <a:pt x="43" y="127"/>
                </a:lnTo>
                <a:lnTo>
                  <a:pt x="37" y="152"/>
                </a:lnTo>
                <a:lnTo>
                  <a:pt x="39" y="177"/>
                </a:lnTo>
                <a:lnTo>
                  <a:pt x="46" y="203"/>
                </a:lnTo>
                <a:lnTo>
                  <a:pt x="60" y="227"/>
                </a:lnTo>
                <a:lnTo>
                  <a:pt x="79" y="249"/>
                </a:lnTo>
                <a:lnTo>
                  <a:pt x="103" y="268"/>
                </a:lnTo>
                <a:lnTo>
                  <a:pt x="154" y="304"/>
                </a:lnTo>
                <a:lnTo>
                  <a:pt x="204" y="341"/>
                </a:lnTo>
                <a:lnTo>
                  <a:pt x="204" y="341"/>
                </a:lnTo>
                <a:lnTo>
                  <a:pt x="204" y="341"/>
                </a:lnTo>
                <a:lnTo>
                  <a:pt x="206" y="341"/>
                </a:lnTo>
                <a:lnTo>
                  <a:pt x="206" y="341"/>
                </a:lnTo>
                <a:lnTo>
                  <a:pt x="256" y="304"/>
                </a:lnTo>
                <a:lnTo>
                  <a:pt x="307" y="268"/>
                </a:lnTo>
                <a:lnTo>
                  <a:pt x="330" y="249"/>
                </a:lnTo>
                <a:lnTo>
                  <a:pt x="350" y="227"/>
                </a:lnTo>
                <a:lnTo>
                  <a:pt x="364" y="203"/>
                </a:lnTo>
                <a:lnTo>
                  <a:pt x="371" y="177"/>
                </a:lnTo>
                <a:lnTo>
                  <a:pt x="373" y="152"/>
                </a:lnTo>
                <a:lnTo>
                  <a:pt x="367" y="127"/>
                </a:lnTo>
                <a:lnTo>
                  <a:pt x="354" y="105"/>
                </a:lnTo>
                <a:lnTo>
                  <a:pt x="337" y="88"/>
                </a:lnTo>
                <a:lnTo>
                  <a:pt x="314" y="76"/>
                </a:lnTo>
                <a:lnTo>
                  <a:pt x="288" y="69"/>
                </a:lnTo>
                <a:lnTo>
                  <a:pt x="264" y="69"/>
                </a:lnTo>
                <a:lnTo>
                  <a:pt x="244" y="76"/>
                </a:lnTo>
                <a:lnTo>
                  <a:pt x="225" y="90"/>
                </a:lnTo>
                <a:lnTo>
                  <a:pt x="211" y="110"/>
                </a:lnTo>
                <a:lnTo>
                  <a:pt x="208" y="117"/>
                </a:lnTo>
                <a:lnTo>
                  <a:pt x="204" y="124"/>
                </a:lnTo>
                <a:lnTo>
                  <a:pt x="202" y="117"/>
                </a:lnTo>
                <a:lnTo>
                  <a:pt x="199" y="110"/>
                </a:lnTo>
                <a:lnTo>
                  <a:pt x="185" y="90"/>
                </a:lnTo>
                <a:lnTo>
                  <a:pt x="166" y="76"/>
                </a:lnTo>
                <a:lnTo>
                  <a:pt x="146" y="69"/>
                </a:lnTo>
                <a:lnTo>
                  <a:pt x="122" y="69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5" y="16"/>
                </a:lnTo>
                <a:lnTo>
                  <a:pt x="319" y="35"/>
                </a:lnTo>
                <a:lnTo>
                  <a:pt x="350" y="60"/>
                </a:lnTo>
                <a:lnTo>
                  <a:pt x="374" y="91"/>
                </a:lnTo>
                <a:lnTo>
                  <a:pt x="393" y="126"/>
                </a:lnTo>
                <a:lnTo>
                  <a:pt x="405" y="164"/>
                </a:lnTo>
                <a:lnTo>
                  <a:pt x="409" y="205"/>
                </a:lnTo>
                <a:lnTo>
                  <a:pt x="405" y="246"/>
                </a:lnTo>
                <a:lnTo>
                  <a:pt x="393" y="284"/>
                </a:lnTo>
                <a:lnTo>
                  <a:pt x="374" y="320"/>
                </a:lnTo>
                <a:lnTo>
                  <a:pt x="350" y="349"/>
                </a:lnTo>
                <a:lnTo>
                  <a:pt x="319" y="375"/>
                </a:lnTo>
                <a:lnTo>
                  <a:pt x="285" y="394"/>
                </a:lnTo>
                <a:lnTo>
                  <a:pt x="245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4"/>
                </a:lnTo>
                <a:lnTo>
                  <a:pt x="5" y="246"/>
                </a:lnTo>
                <a:lnTo>
                  <a:pt x="0" y="205"/>
                </a:lnTo>
                <a:lnTo>
                  <a:pt x="5" y="164"/>
                </a:lnTo>
                <a:lnTo>
                  <a:pt x="17" y="126"/>
                </a:lnTo>
                <a:lnTo>
                  <a:pt x="36" y="91"/>
                </a:lnTo>
                <a:lnTo>
                  <a:pt x="60" y="60"/>
                </a:lnTo>
                <a:lnTo>
                  <a:pt x="91" y="35"/>
                </a:lnTo>
                <a:lnTo>
                  <a:pt x="125" y="16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5"/>
          <p:cNvSpPr>
            <a:spLocks noEditPoints="1"/>
          </p:cNvSpPr>
          <p:nvPr/>
        </p:nvSpPr>
        <p:spPr bwMode="auto">
          <a:xfrm>
            <a:off x="7023227" y="3528671"/>
            <a:ext cx="1341660" cy="1341657"/>
          </a:xfrm>
          <a:custGeom>
            <a:avLst/>
            <a:gdLst>
              <a:gd name="T0" fmla="*/ 203 w 407"/>
              <a:gd name="T1" fmla="*/ 48 h 409"/>
              <a:gd name="T2" fmla="*/ 200 w 407"/>
              <a:gd name="T3" fmla="*/ 50 h 409"/>
              <a:gd name="T4" fmla="*/ 179 w 407"/>
              <a:gd name="T5" fmla="*/ 101 h 409"/>
              <a:gd name="T6" fmla="*/ 172 w 407"/>
              <a:gd name="T7" fmla="*/ 168 h 409"/>
              <a:gd name="T8" fmla="*/ 158 w 407"/>
              <a:gd name="T9" fmla="*/ 170 h 409"/>
              <a:gd name="T10" fmla="*/ 151 w 407"/>
              <a:gd name="T11" fmla="*/ 162 h 409"/>
              <a:gd name="T12" fmla="*/ 141 w 407"/>
              <a:gd name="T13" fmla="*/ 163 h 409"/>
              <a:gd name="T14" fmla="*/ 139 w 407"/>
              <a:gd name="T15" fmla="*/ 186 h 409"/>
              <a:gd name="T16" fmla="*/ 96 w 407"/>
              <a:gd name="T17" fmla="*/ 201 h 409"/>
              <a:gd name="T18" fmla="*/ 88 w 407"/>
              <a:gd name="T19" fmla="*/ 196 h 409"/>
              <a:gd name="T20" fmla="*/ 79 w 407"/>
              <a:gd name="T21" fmla="*/ 201 h 409"/>
              <a:gd name="T22" fmla="*/ 62 w 407"/>
              <a:gd name="T23" fmla="*/ 227 h 409"/>
              <a:gd name="T24" fmla="*/ 36 w 407"/>
              <a:gd name="T25" fmla="*/ 241 h 409"/>
              <a:gd name="T26" fmla="*/ 31 w 407"/>
              <a:gd name="T27" fmla="*/ 249 h 409"/>
              <a:gd name="T28" fmla="*/ 38 w 407"/>
              <a:gd name="T29" fmla="*/ 254 h 409"/>
              <a:gd name="T30" fmla="*/ 53 w 407"/>
              <a:gd name="T31" fmla="*/ 253 h 409"/>
              <a:gd name="T32" fmla="*/ 131 w 407"/>
              <a:gd name="T33" fmla="*/ 244 h 409"/>
              <a:gd name="T34" fmla="*/ 163 w 407"/>
              <a:gd name="T35" fmla="*/ 239 h 409"/>
              <a:gd name="T36" fmla="*/ 186 w 407"/>
              <a:gd name="T37" fmla="*/ 313 h 409"/>
              <a:gd name="T38" fmla="*/ 153 w 407"/>
              <a:gd name="T39" fmla="*/ 330 h 409"/>
              <a:gd name="T40" fmla="*/ 150 w 407"/>
              <a:gd name="T41" fmla="*/ 352 h 409"/>
              <a:gd name="T42" fmla="*/ 151 w 407"/>
              <a:gd name="T43" fmla="*/ 356 h 409"/>
              <a:gd name="T44" fmla="*/ 193 w 407"/>
              <a:gd name="T45" fmla="*/ 351 h 409"/>
              <a:gd name="T46" fmla="*/ 200 w 407"/>
              <a:gd name="T47" fmla="*/ 361 h 409"/>
              <a:gd name="T48" fmla="*/ 203 w 407"/>
              <a:gd name="T49" fmla="*/ 363 h 409"/>
              <a:gd name="T50" fmla="*/ 212 w 407"/>
              <a:gd name="T51" fmla="*/ 356 h 409"/>
              <a:gd name="T52" fmla="*/ 255 w 407"/>
              <a:gd name="T53" fmla="*/ 356 h 409"/>
              <a:gd name="T54" fmla="*/ 256 w 407"/>
              <a:gd name="T55" fmla="*/ 354 h 409"/>
              <a:gd name="T56" fmla="*/ 255 w 407"/>
              <a:gd name="T57" fmla="*/ 332 h 409"/>
              <a:gd name="T58" fmla="*/ 222 w 407"/>
              <a:gd name="T59" fmla="*/ 316 h 409"/>
              <a:gd name="T60" fmla="*/ 229 w 407"/>
              <a:gd name="T61" fmla="*/ 234 h 409"/>
              <a:gd name="T62" fmla="*/ 251 w 407"/>
              <a:gd name="T63" fmla="*/ 241 h 409"/>
              <a:gd name="T64" fmla="*/ 332 w 407"/>
              <a:gd name="T65" fmla="*/ 251 h 409"/>
              <a:gd name="T66" fmla="*/ 366 w 407"/>
              <a:gd name="T67" fmla="*/ 256 h 409"/>
              <a:gd name="T68" fmla="*/ 375 w 407"/>
              <a:gd name="T69" fmla="*/ 254 h 409"/>
              <a:gd name="T70" fmla="*/ 375 w 407"/>
              <a:gd name="T71" fmla="*/ 246 h 409"/>
              <a:gd name="T72" fmla="*/ 359 w 407"/>
              <a:gd name="T73" fmla="*/ 235 h 409"/>
              <a:gd name="T74" fmla="*/ 328 w 407"/>
              <a:gd name="T75" fmla="*/ 205 h 409"/>
              <a:gd name="T76" fmla="*/ 323 w 407"/>
              <a:gd name="T77" fmla="*/ 196 h 409"/>
              <a:gd name="T78" fmla="*/ 313 w 407"/>
              <a:gd name="T79" fmla="*/ 198 h 409"/>
              <a:gd name="T80" fmla="*/ 311 w 407"/>
              <a:gd name="T81" fmla="*/ 208 h 409"/>
              <a:gd name="T82" fmla="*/ 268 w 407"/>
              <a:gd name="T83" fmla="*/ 167 h 409"/>
              <a:gd name="T84" fmla="*/ 260 w 407"/>
              <a:gd name="T85" fmla="*/ 162 h 409"/>
              <a:gd name="T86" fmla="*/ 251 w 407"/>
              <a:gd name="T87" fmla="*/ 167 h 409"/>
              <a:gd name="T88" fmla="*/ 242 w 407"/>
              <a:gd name="T89" fmla="*/ 172 h 409"/>
              <a:gd name="T90" fmla="*/ 230 w 407"/>
              <a:gd name="T91" fmla="*/ 131 h 409"/>
              <a:gd name="T92" fmla="*/ 220 w 407"/>
              <a:gd name="T93" fmla="*/ 58 h 409"/>
              <a:gd name="T94" fmla="*/ 208 w 407"/>
              <a:gd name="T95" fmla="*/ 48 h 409"/>
              <a:gd name="T96" fmla="*/ 205 w 407"/>
              <a:gd name="T97" fmla="*/ 48 h 409"/>
              <a:gd name="T98" fmla="*/ 246 w 407"/>
              <a:gd name="T99" fmla="*/ 5 h 409"/>
              <a:gd name="T100" fmla="*/ 349 w 407"/>
              <a:gd name="T101" fmla="*/ 60 h 409"/>
              <a:gd name="T102" fmla="*/ 404 w 407"/>
              <a:gd name="T103" fmla="*/ 163 h 409"/>
              <a:gd name="T104" fmla="*/ 392 w 407"/>
              <a:gd name="T105" fmla="*/ 285 h 409"/>
              <a:gd name="T106" fmla="*/ 318 w 407"/>
              <a:gd name="T107" fmla="*/ 375 h 409"/>
              <a:gd name="T108" fmla="*/ 205 w 407"/>
              <a:gd name="T109" fmla="*/ 409 h 409"/>
              <a:gd name="T110" fmla="*/ 90 w 407"/>
              <a:gd name="T111" fmla="*/ 375 h 409"/>
              <a:gd name="T112" fmla="*/ 16 w 407"/>
              <a:gd name="T113" fmla="*/ 285 h 409"/>
              <a:gd name="T114" fmla="*/ 4 w 407"/>
              <a:gd name="T115" fmla="*/ 163 h 409"/>
              <a:gd name="T116" fmla="*/ 59 w 407"/>
              <a:gd name="T117" fmla="*/ 60 h 409"/>
              <a:gd name="T118" fmla="*/ 163 w 407"/>
              <a:gd name="T119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7" h="409">
                <a:moveTo>
                  <a:pt x="205" y="48"/>
                </a:moveTo>
                <a:lnTo>
                  <a:pt x="205" y="48"/>
                </a:lnTo>
                <a:lnTo>
                  <a:pt x="203" y="48"/>
                </a:lnTo>
                <a:lnTo>
                  <a:pt x="201" y="48"/>
                </a:lnTo>
                <a:lnTo>
                  <a:pt x="200" y="50"/>
                </a:lnTo>
                <a:lnTo>
                  <a:pt x="200" y="50"/>
                </a:lnTo>
                <a:lnTo>
                  <a:pt x="189" y="58"/>
                </a:lnTo>
                <a:lnTo>
                  <a:pt x="184" y="76"/>
                </a:lnTo>
                <a:lnTo>
                  <a:pt x="179" y="101"/>
                </a:lnTo>
                <a:lnTo>
                  <a:pt x="177" y="131"/>
                </a:lnTo>
                <a:lnTo>
                  <a:pt x="177" y="165"/>
                </a:lnTo>
                <a:lnTo>
                  <a:pt x="172" y="168"/>
                </a:lnTo>
                <a:lnTo>
                  <a:pt x="165" y="172"/>
                </a:lnTo>
                <a:lnTo>
                  <a:pt x="158" y="175"/>
                </a:lnTo>
                <a:lnTo>
                  <a:pt x="158" y="170"/>
                </a:lnTo>
                <a:lnTo>
                  <a:pt x="157" y="167"/>
                </a:lnTo>
                <a:lnTo>
                  <a:pt x="155" y="163"/>
                </a:lnTo>
                <a:lnTo>
                  <a:pt x="151" y="162"/>
                </a:lnTo>
                <a:lnTo>
                  <a:pt x="148" y="162"/>
                </a:lnTo>
                <a:lnTo>
                  <a:pt x="145" y="162"/>
                </a:lnTo>
                <a:lnTo>
                  <a:pt x="141" y="163"/>
                </a:lnTo>
                <a:lnTo>
                  <a:pt x="139" y="167"/>
                </a:lnTo>
                <a:lnTo>
                  <a:pt x="139" y="170"/>
                </a:lnTo>
                <a:lnTo>
                  <a:pt x="139" y="186"/>
                </a:lnTo>
                <a:lnTo>
                  <a:pt x="98" y="208"/>
                </a:lnTo>
                <a:lnTo>
                  <a:pt x="98" y="205"/>
                </a:lnTo>
                <a:lnTo>
                  <a:pt x="96" y="201"/>
                </a:lnTo>
                <a:lnTo>
                  <a:pt x="95" y="198"/>
                </a:lnTo>
                <a:lnTo>
                  <a:pt x="91" y="196"/>
                </a:lnTo>
                <a:lnTo>
                  <a:pt x="88" y="196"/>
                </a:lnTo>
                <a:lnTo>
                  <a:pt x="84" y="196"/>
                </a:lnTo>
                <a:lnTo>
                  <a:pt x="81" y="198"/>
                </a:lnTo>
                <a:lnTo>
                  <a:pt x="79" y="201"/>
                </a:lnTo>
                <a:lnTo>
                  <a:pt x="79" y="205"/>
                </a:lnTo>
                <a:lnTo>
                  <a:pt x="79" y="218"/>
                </a:lnTo>
                <a:lnTo>
                  <a:pt x="62" y="227"/>
                </a:lnTo>
                <a:lnTo>
                  <a:pt x="48" y="234"/>
                </a:lnTo>
                <a:lnTo>
                  <a:pt x="40" y="239"/>
                </a:lnTo>
                <a:lnTo>
                  <a:pt x="36" y="241"/>
                </a:lnTo>
                <a:lnTo>
                  <a:pt x="33" y="244"/>
                </a:lnTo>
                <a:lnTo>
                  <a:pt x="31" y="246"/>
                </a:lnTo>
                <a:lnTo>
                  <a:pt x="31" y="249"/>
                </a:lnTo>
                <a:lnTo>
                  <a:pt x="33" y="253"/>
                </a:lnTo>
                <a:lnTo>
                  <a:pt x="35" y="254"/>
                </a:lnTo>
                <a:lnTo>
                  <a:pt x="38" y="254"/>
                </a:lnTo>
                <a:lnTo>
                  <a:pt x="41" y="254"/>
                </a:lnTo>
                <a:lnTo>
                  <a:pt x="47" y="253"/>
                </a:lnTo>
                <a:lnTo>
                  <a:pt x="53" y="253"/>
                </a:lnTo>
                <a:lnTo>
                  <a:pt x="76" y="251"/>
                </a:lnTo>
                <a:lnTo>
                  <a:pt x="103" y="248"/>
                </a:lnTo>
                <a:lnTo>
                  <a:pt x="131" y="244"/>
                </a:lnTo>
                <a:lnTo>
                  <a:pt x="157" y="241"/>
                </a:lnTo>
                <a:lnTo>
                  <a:pt x="163" y="239"/>
                </a:lnTo>
                <a:lnTo>
                  <a:pt x="163" y="239"/>
                </a:lnTo>
                <a:lnTo>
                  <a:pt x="181" y="234"/>
                </a:lnTo>
                <a:lnTo>
                  <a:pt x="182" y="277"/>
                </a:lnTo>
                <a:lnTo>
                  <a:pt x="186" y="313"/>
                </a:lnTo>
                <a:lnTo>
                  <a:pt x="186" y="316"/>
                </a:lnTo>
                <a:lnTo>
                  <a:pt x="177" y="320"/>
                </a:lnTo>
                <a:lnTo>
                  <a:pt x="153" y="330"/>
                </a:lnTo>
                <a:lnTo>
                  <a:pt x="151" y="332"/>
                </a:lnTo>
                <a:lnTo>
                  <a:pt x="151" y="333"/>
                </a:lnTo>
                <a:lnTo>
                  <a:pt x="150" y="352"/>
                </a:lnTo>
                <a:lnTo>
                  <a:pt x="150" y="354"/>
                </a:lnTo>
                <a:lnTo>
                  <a:pt x="151" y="356"/>
                </a:lnTo>
                <a:lnTo>
                  <a:pt x="151" y="356"/>
                </a:lnTo>
                <a:lnTo>
                  <a:pt x="151" y="356"/>
                </a:lnTo>
                <a:lnTo>
                  <a:pt x="153" y="356"/>
                </a:lnTo>
                <a:lnTo>
                  <a:pt x="193" y="351"/>
                </a:lnTo>
                <a:lnTo>
                  <a:pt x="194" y="356"/>
                </a:lnTo>
                <a:lnTo>
                  <a:pt x="198" y="359"/>
                </a:lnTo>
                <a:lnTo>
                  <a:pt x="200" y="361"/>
                </a:lnTo>
                <a:lnTo>
                  <a:pt x="203" y="363"/>
                </a:lnTo>
                <a:lnTo>
                  <a:pt x="203" y="363"/>
                </a:lnTo>
                <a:lnTo>
                  <a:pt x="203" y="363"/>
                </a:lnTo>
                <a:lnTo>
                  <a:pt x="205" y="363"/>
                </a:lnTo>
                <a:lnTo>
                  <a:pt x="208" y="361"/>
                </a:lnTo>
                <a:lnTo>
                  <a:pt x="212" y="356"/>
                </a:lnTo>
                <a:lnTo>
                  <a:pt x="215" y="351"/>
                </a:lnTo>
                <a:lnTo>
                  <a:pt x="255" y="356"/>
                </a:lnTo>
                <a:lnTo>
                  <a:pt x="255" y="356"/>
                </a:lnTo>
                <a:lnTo>
                  <a:pt x="255" y="356"/>
                </a:lnTo>
                <a:lnTo>
                  <a:pt x="256" y="356"/>
                </a:lnTo>
                <a:lnTo>
                  <a:pt x="256" y="354"/>
                </a:lnTo>
                <a:lnTo>
                  <a:pt x="256" y="352"/>
                </a:lnTo>
                <a:lnTo>
                  <a:pt x="256" y="333"/>
                </a:lnTo>
                <a:lnTo>
                  <a:pt x="255" y="332"/>
                </a:lnTo>
                <a:lnTo>
                  <a:pt x="255" y="332"/>
                </a:lnTo>
                <a:lnTo>
                  <a:pt x="230" y="320"/>
                </a:lnTo>
                <a:lnTo>
                  <a:pt x="222" y="316"/>
                </a:lnTo>
                <a:lnTo>
                  <a:pt x="222" y="313"/>
                </a:lnTo>
                <a:lnTo>
                  <a:pt x="225" y="278"/>
                </a:lnTo>
                <a:lnTo>
                  <a:pt x="229" y="234"/>
                </a:lnTo>
                <a:lnTo>
                  <a:pt x="244" y="239"/>
                </a:lnTo>
                <a:lnTo>
                  <a:pt x="246" y="239"/>
                </a:lnTo>
                <a:lnTo>
                  <a:pt x="251" y="241"/>
                </a:lnTo>
                <a:lnTo>
                  <a:pt x="277" y="244"/>
                </a:lnTo>
                <a:lnTo>
                  <a:pt x="304" y="248"/>
                </a:lnTo>
                <a:lnTo>
                  <a:pt x="332" y="251"/>
                </a:lnTo>
                <a:lnTo>
                  <a:pt x="354" y="254"/>
                </a:lnTo>
                <a:lnTo>
                  <a:pt x="361" y="254"/>
                </a:lnTo>
                <a:lnTo>
                  <a:pt x="366" y="256"/>
                </a:lnTo>
                <a:lnTo>
                  <a:pt x="370" y="256"/>
                </a:lnTo>
                <a:lnTo>
                  <a:pt x="373" y="256"/>
                </a:lnTo>
                <a:lnTo>
                  <a:pt x="375" y="254"/>
                </a:lnTo>
                <a:lnTo>
                  <a:pt x="377" y="251"/>
                </a:lnTo>
                <a:lnTo>
                  <a:pt x="377" y="248"/>
                </a:lnTo>
                <a:lnTo>
                  <a:pt x="375" y="246"/>
                </a:lnTo>
                <a:lnTo>
                  <a:pt x="373" y="242"/>
                </a:lnTo>
                <a:lnTo>
                  <a:pt x="368" y="241"/>
                </a:lnTo>
                <a:lnTo>
                  <a:pt x="359" y="235"/>
                </a:lnTo>
                <a:lnTo>
                  <a:pt x="346" y="229"/>
                </a:lnTo>
                <a:lnTo>
                  <a:pt x="328" y="218"/>
                </a:lnTo>
                <a:lnTo>
                  <a:pt x="328" y="205"/>
                </a:lnTo>
                <a:lnTo>
                  <a:pt x="328" y="201"/>
                </a:lnTo>
                <a:lnTo>
                  <a:pt x="327" y="198"/>
                </a:lnTo>
                <a:lnTo>
                  <a:pt x="323" y="196"/>
                </a:lnTo>
                <a:lnTo>
                  <a:pt x="320" y="196"/>
                </a:lnTo>
                <a:lnTo>
                  <a:pt x="316" y="196"/>
                </a:lnTo>
                <a:lnTo>
                  <a:pt x="313" y="198"/>
                </a:lnTo>
                <a:lnTo>
                  <a:pt x="311" y="201"/>
                </a:lnTo>
                <a:lnTo>
                  <a:pt x="311" y="205"/>
                </a:lnTo>
                <a:lnTo>
                  <a:pt x="311" y="208"/>
                </a:lnTo>
                <a:lnTo>
                  <a:pt x="268" y="186"/>
                </a:lnTo>
                <a:lnTo>
                  <a:pt x="268" y="170"/>
                </a:lnTo>
                <a:lnTo>
                  <a:pt x="268" y="167"/>
                </a:lnTo>
                <a:lnTo>
                  <a:pt x="267" y="163"/>
                </a:lnTo>
                <a:lnTo>
                  <a:pt x="263" y="162"/>
                </a:lnTo>
                <a:lnTo>
                  <a:pt x="260" y="162"/>
                </a:lnTo>
                <a:lnTo>
                  <a:pt x="256" y="162"/>
                </a:lnTo>
                <a:lnTo>
                  <a:pt x="253" y="163"/>
                </a:lnTo>
                <a:lnTo>
                  <a:pt x="251" y="167"/>
                </a:lnTo>
                <a:lnTo>
                  <a:pt x="249" y="170"/>
                </a:lnTo>
                <a:lnTo>
                  <a:pt x="249" y="175"/>
                </a:lnTo>
                <a:lnTo>
                  <a:pt x="242" y="172"/>
                </a:lnTo>
                <a:lnTo>
                  <a:pt x="236" y="168"/>
                </a:lnTo>
                <a:lnTo>
                  <a:pt x="230" y="165"/>
                </a:lnTo>
                <a:lnTo>
                  <a:pt x="230" y="131"/>
                </a:lnTo>
                <a:lnTo>
                  <a:pt x="229" y="101"/>
                </a:lnTo>
                <a:lnTo>
                  <a:pt x="225" y="77"/>
                </a:lnTo>
                <a:lnTo>
                  <a:pt x="220" y="58"/>
                </a:lnTo>
                <a:lnTo>
                  <a:pt x="212" y="50"/>
                </a:lnTo>
                <a:lnTo>
                  <a:pt x="212" y="50"/>
                </a:lnTo>
                <a:lnTo>
                  <a:pt x="208" y="48"/>
                </a:lnTo>
                <a:lnTo>
                  <a:pt x="206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8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7"/>
                </a:lnTo>
                <a:lnTo>
                  <a:pt x="318" y="36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7" y="205"/>
                </a:lnTo>
                <a:lnTo>
                  <a:pt x="404" y="246"/>
                </a:lnTo>
                <a:lnTo>
                  <a:pt x="392" y="285"/>
                </a:lnTo>
                <a:lnTo>
                  <a:pt x="373" y="320"/>
                </a:lnTo>
                <a:lnTo>
                  <a:pt x="349" y="351"/>
                </a:lnTo>
                <a:lnTo>
                  <a:pt x="318" y="375"/>
                </a:lnTo>
                <a:lnTo>
                  <a:pt x="284" y="394"/>
                </a:lnTo>
                <a:lnTo>
                  <a:pt x="246" y="406"/>
                </a:lnTo>
                <a:lnTo>
                  <a:pt x="205" y="409"/>
                </a:lnTo>
                <a:lnTo>
                  <a:pt x="163" y="406"/>
                </a:lnTo>
                <a:lnTo>
                  <a:pt x="124" y="394"/>
                </a:lnTo>
                <a:lnTo>
                  <a:pt x="90" y="375"/>
                </a:lnTo>
                <a:lnTo>
                  <a:pt x="59" y="351"/>
                </a:lnTo>
                <a:lnTo>
                  <a:pt x="35" y="320"/>
                </a:lnTo>
                <a:lnTo>
                  <a:pt x="16" y="285"/>
                </a:lnTo>
                <a:lnTo>
                  <a:pt x="4" y="246"/>
                </a:lnTo>
                <a:lnTo>
                  <a:pt x="0" y="205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6"/>
                </a:lnTo>
                <a:lnTo>
                  <a:pt x="124" y="17"/>
                </a:lnTo>
                <a:lnTo>
                  <a:pt x="163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6"/>
          <p:cNvSpPr>
            <a:spLocks/>
          </p:cNvSpPr>
          <p:nvPr/>
        </p:nvSpPr>
        <p:spPr bwMode="auto">
          <a:xfrm>
            <a:off x="7648018" y="3712821"/>
            <a:ext cx="92076" cy="46035"/>
          </a:xfrm>
          <a:custGeom>
            <a:avLst/>
            <a:gdLst>
              <a:gd name="T0" fmla="*/ 14 w 27"/>
              <a:gd name="T1" fmla="*/ 0 h 13"/>
              <a:gd name="T2" fmla="*/ 14 w 27"/>
              <a:gd name="T3" fmla="*/ 0 h 13"/>
              <a:gd name="T4" fmla="*/ 14 w 27"/>
              <a:gd name="T5" fmla="*/ 0 h 13"/>
              <a:gd name="T6" fmla="*/ 14 w 27"/>
              <a:gd name="T7" fmla="*/ 0 h 13"/>
              <a:gd name="T8" fmla="*/ 19 w 27"/>
              <a:gd name="T9" fmla="*/ 1 h 13"/>
              <a:gd name="T10" fmla="*/ 22 w 27"/>
              <a:gd name="T11" fmla="*/ 3 h 13"/>
              <a:gd name="T12" fmla="*/ 24 w 27"/>
              <a:gd name="T13" fmla="*/ 7 h 13"/>
              <a:gd name="T14" fmla="*/ 26 w 27"/>
              <a:gd name="T15" fmla="*/ 8 h 13"/>
              <a:gd name="T16" fmla="*/ 26 w 27"/>
              <a:gd name="T17" fmla="*/ 12 h 13"/>
              <a:gd name="T18" fmla="*/ 27 w 27"/>
              <a:gd name="T19" fmla="*/ 13 h 13"/>
              <a:gd name="T20" fmla="*/ 27 w 27"/>
              <a:gd name="T21" fmla="*/ 13 h 13"/>
              <a:gd name="T22" fmla="*/ 22 w 27"/>
              <a:gd name="T23" fmla="*/ 10 h 13"/>
              <a:gd name="T24" fmla="*/ 19 w 27"/>
              <a:gd name="T25" fmla="*/ 7 h 13"/>
              <a:gd name="T26" fmla="*/ 15 w 27"/>
              <a:gd name="T27" fmla="*/ 5 h 13"/>
              <a:gd name="T28" fmla="*/ 14 w 27"/>
              <a:gd name="T29" fmla="*/ 5 h 13"/>
              <a:gd name="T30" fmla="*/ 14 w 27"/>
              <a:gd name="T31" fmla="*/ 5 h 13"/>
              <a:gd name="T32" fmla="*/ 10 w 27"/>
              <a:gd name="T33" fmla="*/ 5 h 13"/>
              <a:gd name="T34" fmla="*/ 9 w 27"/>
              <a:gd name="T35" fmla="*/ 7 h 13"/>
              <a:gd name="T36" fmla="*/ 3 w 27"/>
              <a:gd name="T37" fmla="*/ 10 h 13"/>
              <a:gd name="T38" fmla="*/ 0 w 27"/>
              <a:gd name="T39" fmla="*/ 13 h 13"/>
              <a:gd name="T40" fmla="*/ 0 w 27"/>
              <a:gd name="T41" fmla="*/ 13 h 13"/>
              <a:gd name="T42" fmla="*/ 2 w 27"/>
              <a:gd name="T43" fmla="*/ 12 h 13"/>
              <a:gd name="T44" fmla="*/ 2 w 27"/>
              <a:gd name="T45" fmla="*/ 8 h 13"/>
              <a:gd name="T46" fmla="*/ 5 w 27"/>
              <a:gd name="T47" fmla="*/ 5 h 13"/>
              <a:gd name="T48" fmla="*/ 9 w 27"/>
              <a:gd name="T49" fmla="*/ 1 h 13"/>
              <a:gd name="T50" fmla="*/ 14 w 27"/>
              <a:gd name="T51" fmla="*/ 1 h 13"/>
              <a:gd name="T52" fmla="*/ 14 w 27"/>
              <a:gd name="T53" fmla="*/ 0 h 13"/>
              <a:gd name="T54" fmla="*/ 14 w 27"/>
              <a:gd name="T5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13">
                <a:moveTo>
                  <a:pt x="14" y="0"/>
                </a:move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9" y="1"/>
                </a:lnTo>
                <a:lnTo>
                  <a:pt x="22" y="3"/>
                </a:lnTo>
                <a:lnTo>
                  <a:pt x="24" y="7"/>
                </a:lnTo>
                <a:lnTo>
                  <a:pt x="26" y="8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2" y="10"/>
                </a:lnTo>
                <a:lnTo>
                  <a:pt x="19" y="7"/>
                </a:lnTo>
                <a:lnTo>
                  <a:pt x="15" y="5"/>
                </a:lnTo>
                <a:lnTo>
                  <a:pt x="14" y="5"/>
                </a:lnTo>
                <a:lnTo>
                  <a:pt x="14" y="5"/>
                </a:lnTo>
                <a:lnTo>
                  <a:pt x="10" y="5"/>
                </a:lnTo>
                <a:lnTo>
                  <a:pt x="9" y="7"/>
                </a:lnTo>
                <a:lnTo>
                  <a:pt x="3" y="10"/>
                </a:lnTo>
                <a:lnTo>
                  <a:pt x="0" y="13"/>
                </a:lnTo>
                <a:lnTo>
                  <a:pt x="0" y="13"/>
                </a:lnTo>
                <a:lnTo>
                  <a:pt x="2" y="12"/>
                </a:lnTo>
                <a:lnTo>
                  <a:pt x="2" y="8"/>
                </a:lnTo>
                <a:lnTo>
                  <a:pt x="5" y="5"/>
                </a:lnTo>
                <a:lnTo>
                  <a:pt x="9" y="1"/>
                </a:lnTo>
                <a:lnTo>
                  <a:pt x="14" y="1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4"/>
          <p:cNvSpPr>
            <a:spLocks noEditPoints="1"/>
          </p:cNvSpPr>
          <p:nvPr/>
        </p:nvSpPr>
        <p:spPr bwMode="auto">
          <a:xfrm>
            <a:off x="3932153" y="5172860"/>
            <a:ext cx="1348238" cy="1341657"/>
          </a:xfrm>
          <a:custGeom>
            <a:avLst/>
            <a:gdLst>
              <a:gd name="T0" fmla="*/ 81 w 409"/>
              <a:gd name="T1" fmla="*/ 81 h 409"/>
              <a:gd name="T2" fmla="*/ 81 w 409"/>
              <a:gd name="T3" fmla="*/ 328 h 409"/>
              <a:gd name="T4" fmla="*/ 328 w 409"/>
              <a:gd name="T5" fmla="*/ 328 h 409"/>
              <a:gd name="T6" fmla="*/ 328 w 409"/>
              <a:gd name="T7" fmla="*/ 81 h 409"/>
              <a:gd name="T8" fmla="*/ 81 w 409"/>
              <a:gd name="T9" fmla="*/ 81 h 409"/>
              <a:gd name="T10" fmla="*/ 204 w 409"/>
              <a:gd name="T11" fmla="*/ 0 h 409"/>
              <a:gd name="T12" fmla="*/ 246 w 409"/>
              <a:gd name="T13" fmla="*/ 5 h 409"/>
              <a:gd name="T14" fmla="*/ 284 w 409"/>
              <a:gd name="T15" fmla="*/ 17 h 409"/>
              <a:gd name="T16" fmla="*/ 320 w 409"/>
              <a:gd name="T17" fmla="*/ 36 h 409"/>
              <a:gd name="T18" fmla="*/ 349 w 409"/>
              <a:gd name="T19" fmla="*/ 60 h 409"/>
              <a:gd name="T20" fmla="*/ 375 w 409"/>
              <a:gd name="T21" fmla="*/ 91 h 409"/>
              <a:gd name="T22" fmla="*/ 394 w 409"/>
              <a:gd name="T23" fmla="*/ 126 h 409"/>
              <a:gd name="T24" fmla="*/ 406 w 409"/>
              <a:gd name="T25" fmla="*/ 163 h 409"/>
              <a:gd name="T26" fmla="*/ 409 w 409"/>
              <a:gd name="T27" fmla="*/ 205 h 409"/>
              <a:gd name="T28" fmla="*/ 406 w 409"/>
              <a:gd name="T29" fmla="*/ 246 h 409"/>
              <a:gd name="T30" fmla="*/ 394 w 409"/>
              <a:gd name="T31" fmla="*/ 284 h 409"/>
              <a:gd name="T32" fmla="*/ 375 w 409"/>
              <a:gd name="T33" fmla="*/ 320 h 409"/>
              <a:gd name="T34" fmla="*/ 349 w 409"/>
              <a:gd name="T35" fmla="*/ 349 h 409"/>
              <a:gd name="T36" fmla="*/ 320 w 409"/>
              <a:gd name="T37" fmla="*/ 375 h 409"/>
              <a:gd name="T38" fmla="*/ 284 w 409"/>
              <a:gd name="T39" fmla="*/ 394 h 409"/>
              <a:gd name="T40" fmla="*/ 246 w 409"/>
              <a:gd name="T41" fmla="*/ 406 h 409"/>
              <a:gd name="T42" fmla="*/ 204 w 409"/>
              <a:gd name="T43" fmla="*/ 409 h 409"/>
              <a:gd name="T44" fmla="*/ 163 w 409"/>
              <a:gd name="T45" fmla="*/ 406 h 409"/>
              <a:gd name="T46" fmla="*/ 125 w 409"/>
              <a:gd name="T47" fmla="*/ 394 h 409"/>
              <a:gd name="T48" fmla="*/ 89 w 409"/>
              <a:gd name="T49" fmla="*/ 375 h 409"/>
              <a:gd name="T50" fmla="*/ 60 w 409"/>
              <a:gd name="T51" fmla="*/ 349 h 409"/>
              <a:gd name="T52" fmla="*/ 34 w 409"/>
              <a:gd name="T53" fmla="*/ 320 h 409"/>
              <a:gd name="T54" fmla="*/ 15 w 409"/>
              <a:gd name="T55" fmla="*/ 284 h 409"/>
              <a:gd name="T56" fmla="*/ 3 w 409"/>
              <a:gd name="T57" fmla="*/ 246 h 409"/>
              <a:gd name="T58" fmla="*/ 0 w 409"/>
              <a:gd name="T59" fmla="*/ 205 h 409"/>
              <a:gd name="T60" fmla="*/ 3 w 409"/>
              <a:gd name="T61" fmla="*/ 163 h 409"/>
              <a:gd name="T62" fmla="*/ 15 w 409"/>
              <a:gd name="T63" fmla="*/ 126 h 409"/>
              <a:gd name="T64" fmla="*/ 34 w 409"/>
              <a:gd name="T65" fmla="*/ 91 h 409"/>
              <a:gd name="T66" fmla="*/ 60 w 409"/>
              <a:gd name="T67" fmla="*/ 60 h 409"/>
              <a:gd name="T68" fmla="*/ 89 w 409"/>
              <a:gd name="T69" fmla="*/ 36 h 409"/>
              <a:gd name="T70" fmla="*/ 125 w 409"/>
              <a:gd name="T71" fmla="*/ 17 h 409"/>
              <a:gd name="T72" fmla="*/ 163 w 409"/>
              <a:gd name="T73" fmla="*/ 5 h 409"/>
              <a:gd name="T74" fmla="*/ 204 w 409"/>
              <a:gd name="T7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9" h="409">
                <a:moveTo>
                  <a:pt x="81" y="81"/>
                </a:moveTo>
                <a:lnTo>
                  <a:pt x="81" y="328"/>
                </a:lnTo>
                <a:lnTo>
                  <a:pt x="328" y="328"/>
                </a:lnTo>
                <a:lnTo>
                  <a:pt x="328" y="81"/>
                </a:lnTo>
                <a:lnTo>
                  <a:pt x="81" y="81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4" y="17"/>
                </a:lnTo>
                <a:lnTo>
                  <a:pt x="320" y="36"/>
                </a:lnTo>
                <a:lnTo>
                  <a:pt x="349" y="60"/>
                </a:lnTo>
                <a:lnTo>
                  <a:pt x="375" y="91"/>
                </a:lnTo>
                <a:lnTo>
                  <a:pt x="394" y="126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4" y="284"/>
                </a:lnTo>
                <a:lnTo>
                  <a:pt x="375" y="320"/>
                </a:lnTo>
                <a:lnTo>
                  <a:pt x="349" y="349"/>
                </a:lnTo>
                <a:lnTo>
                  <a:pt x="320" y="375"/>
                </a:lnTo>
                <a:lnTo>
                  <a:pt x="284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6"/>
                </a:lnTo>
                <a:lnTo>
                  <a:pt x="34" y="91"/>
                </a:lnTo>
                <a:lnTo>
                  <a:pt x="60" y="60"/>
                </a:lnTo>
                <a:lnTo>
                  <a:pt x="89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65"/>
          <p:cNvSpPr>
            <a:spLocks noEditPoints="1"/>
          </p:cNvSpPr>
          <p:nvPr/>
        </p:nvSpPr>
        <p:spPr bwMode="auto">
          <a:xfrm>
            <a:off x="4254411" y="5481970"/>
            <a:ext cx="703714" cy="631368"/>
          </a:xfrm>
          <a:custGeom>
            <a:avLst/>
            <a:gdLst>
              <a:gd name="T0" fmla="*/ 139 w 213"/>
              <a:gd name="T1" fmla="*/ 24 h 192"/>
              <a:gd name="T2" fmla="*/ 115 w 213"/>
              <a:gd name="T3" fmla="*/ 75 h 192"/>
              <a:gd name="T4" fmla="*/ 89 w 213"/>
              <a:gd name="T5" fmla="*/ 134 h 192"/>
              <a:gd name="T6" fmla="*/ 79 w 213"/>
              <a:gd name="T7" fmla="*/ 110 h 192"/>
              <a:gd name="T8" fmla="*/ 65 w 213"/>
              <a:gd name="T9" fmla="*/ 80 h 192"/>
              <a:gd name="T10" fmla="*/ 48 w 213"/>
              <a:gd name="T11" fmla="*/ 110 h 192"/>
              <a:gd name="T12" fmla="*/ 14 w 213"/>
              <a:gd name="T13" fmla="*/ 170 h 192"/>
              <a:gd name="T14" fmla="*/ 194 w 213"/>
              <a:gd name="T15" fmla="*/ 170 h 192"/>
              <a:gd name="T16" fmla="*/ 161 w 213"/>
              <a:gd name="T17" fmla="*/ 86 h 192"/>
              <a:gd name="T18" fmla="*/ 139 w 213"/>
              <a:gd name="T19" fmla="*/ 24 h 192"/>
              <a:gd name="T20" fmla="*/ 53 w 213"/>
              <a:gd name="T21" fmla="*/ 15 h 192"/>
              <a:gd name="T22" fmla="*/ 39 w 213"/>
              <a:gd name="T23" fmla="*/ 20 h 192"/>
              <a:gd name="T24" fmla="*/ 29 w 213"/>
              <a:gd name="T25" fmla="*/ 31 h 192"/>
              <a:gd name="T26" fmla="*/ 24 w 213"/>
              <a:gd name="T27" fmla="*/ 44 h 192"/>
              <a:gd name="T28" fmla="*/ 29 w 213"/>
              <a:gd name="T29" fmla="*/ 58 h 192"/>
              <a:gd name="T30" fmla="*/ 39 w 213"/>
              <a:gd name="T31" fmla="*/ 68 h 192"/>
              <a:gd name="T32" fmla="*/ 53 w 213"/>
              <a:gd name="T33" fmla="*/ 72 h 192"/>
              <a:gd name="T34" fmla="*/ 67 w 213"/>
              <a:gd name="T35" fmla="*/ 68 h 192"/>
              <a:gd name="T36" fmla="*/ 77 w 213"/>
              <a:gd name="T37" fmla="*/ 58 h 192"/>
              <a:gd name="T38" fmla="*/ 82 w 213"/>
              <a:gd name="T39" fmla="*/ 44 h 192"/>
              <a:gd name="T40" fmla="*/ 77 w 213"/>
              <a:gd name="T41" fmla="*/ 31 h 192"/>
              <a:gd name="T42" fmla="*/ 67 w 213"/>
              <a:gd name="T43" fmla="*/ 20 h 192"/>
              <a:gd name="T44" fmla="*/ 53 w 213"/>
              <a:gd name="T45" fmla="*/ 15 h 192"/>
              <a:gd name="T46" fmla="*/ 0 w 213"/>
              <a:gd name="T47" fmla="*/ 0 h 192"/>
              <a:gd name="T48" fmla="*/ 213 w 213"/>
              <a:gd name="T49" fmla="*/ 0 h 192"/>
              <a:gd name="T50" fmla="*/ 213 w 213"/>
              <a:gd name="T51" fmla="*/ 192 h 192"/>
              <a:gd name="T52" fmla="*/ 0 w 213"/>
              <a:gd name="T53" fmla="*/ 192 h 192"/>
              <a:gd name="T54" fmla="*/ 0 w 213"/>
              <a:gd name="T5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3" h="192">
                <a:moveTo>
                  <a:pt x="139" y="24"/>
                </a:moveTo>
                <a:lnTo>
                  <a:pt x="115" y="75"/>
                </a:lnTo>
                <a:lnTo>
                  <a:pt x="89" y="134"/>
                </a:lnTo>
                <a:lnTo>
                  <a:pt x="79" y="110"/>
                </a:lnTo>
                <a:lnTo>
                  <a:pt x="65" y="80"/>
                </a:lnTo>
                <a:lnTo>
                  <a:pt x="48" y="110"/>
                </a:lnTo>
                <a:lnTo>
                  <a:pt x="14" y="170"/>
                </a:lnTo>
                <a:lnTo>
                  <a:pt x="194" y="170"/>
                </a:lnTo>
                <a:lnTo>
                  <a:pt x="161" y="86"/>
                </a:lnTo>
                <a:lnTo>
                  <a:pt x="139" y="24"/>
                </a:lnTo>
                <a:close/>
                <a:moveTo>
                  <a:pt x="53" y="15"/>
                </a:moveTo>
                <a:lnTo>
                  <a:pt x="39" y="20"/>
                </a:lnTo>
                <a:lnTo>
                  <a:pt x="29" y="31"/>
                </a:lnTo>
                <a:lnTo>
                  <a:pt x="24" y="44"/>
                </a:lnTo>
                <a:lnTo>
                  <a:pt x="29" y="58"/>
                </a:lnTo>
                <a:lnTo>
                  <a:pt x="39" y="68"/>
                </a:lnTo>
                <a:lnTo>
                  <a:pt x="53" y="72"/>
                </a:lnTo>
                <a:lnTo>
                  <a:pt x="67" y="68"/>
                </a:lnTo>
                <a:lnTo>
                  <a:pt x="77" y="58"/>
                </a:lnTo>
                <a:lnTo>
                  <a:pt x="82" y="44"/>
                </a:lnTo>
                <a:lnTo>
                  <a:pt x="77" y="31"/>
                </a:lnTo>
                <a:lnTo>
                  <a:pt x="67" y="20"/>
                </a:lnTo>
                <a:lnTo>
                  <a:pt x="53" y="15"/>
                </a:lnTo>
                <a:close/>
                <a:moveTo>
                  <a:pt x="0" y="0"/>
                </a:moveTo>
                <a:lnTo>
                  <a:pt x="213" y="0"/>
                </a:lnTo>
                <a:lnTo>
                  <a:pt x="213" y="192"/>
                </a:lnTo>
                <a:lnTo>
                  <a:pt x="0" y="192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66"/>
          <p:cNvSpPr>
            <a:spLocks noEditPoints="1"/>
          </p:cNvSpPr>
          <p:nvPr/>
        </p:nvSpPr>
        <p:spPr bwMode="auto">
          <a:xfrm>
            <a:off x="7128456" y="5015019"/>
            <a:ext cx="1341660" cy="1335079"/>
          </a:xfrm>
          <a:custGeom>
            <a:avLst/>
            <a:gdLst>
              <a:gd name="T0" fmla="*/ 158 w 409"/>
              <a:gd name="T1" fmla="*/ 112 h 407"/>
              <a:gd name="T2" fmla="*/ 138 w 409"/>
              <a:gd name="T3" fmla="*/ 120 h 407"/>
              <a:gd name="T4" fmla="*/ 114 w 409"/>
              <a:gd name="T5" fmla="*/ 151 h 407"/>
              <a:gd name="T6" fmla="*/ 110 w 409"/>
              <a:gd name="T7" fmla="*/ 162 h 407"/>
              <a:gd name="T8" fmla="*/ 105 w 409"/>
              <a:gd name="T9" fmla="*/ 163 h 407"/>
              <a:gd name="T10" fmla="*/ 98 w 409"/>
              <a:gd name="T11" fmla="*/ 165 h 407"/>
              <a:gd name="T12" fmla="*/ 71 w 409"/>
              <a:gd name="T13" fmla="*/ 193 h 407"/>
              <a:gd name="T14" fmla="*/ 60 w 409"/>
              <a:gd name="T15" fmla="*/ 222 h 407"/>
              <a:gd name="T16" fmla="*/ 64 w 409"/>
              <a:gd name="T17" fmla="*/ 256 h 407"/>
              <a:gd name="T18" fmla="*/ 95 w 409"/>
              <a:gd name="T19" fmla="*/ 291 h 407"/>
              <a:gd name="T20" fmla="*/ 124 w 409"/>
              <a:gd name="T21" fmla="*/ 297 h 407"/>
              <a:gd name="T22" fmla="*/ 301 w 409"/>
              <a:gd name="T23" fmla="*/ 296 h 407"/>
              <a:gd name="T24" fmla="*/ 323 w 409"/>
              <a:gd name="T25" fmla="*/ 284 h 407"/>
              <a:gd name="T26" fmla="*/ 335 w 409"/>
              <a:gd name="T27" fmla="*/ 273 h 407"/>
              <a:gd name="T28" fmla="*/ 351 w 409"/>
              <a:gd name="T29" fmla="*/ 232 h 407"/>
              <a:gd name="T30" fmla="*/ 349 w 409"/>
              <a:gd name="T31" fmla="*/ 217 h 407"/>
              <a:gd name="T32" fmla="*/ 340 w 409"/>
              <a:gd name="T33" fmla="*/ 199 h 407"/>
              <a:gd name="T34" fmla="*/ 323 w 409"/>
              <a:gd name="T35" fmla="*/ 182 h 407"/>
              <a:gd name="T36" fmla="*/ 303 w 409"/>
              <a:gd name="T37" fmla="*/ 174 h 407"/>
              <a:gd name="T38" fmla="*/ 297 w 409"/>
              <a:gd name="T39" fmla="*/ 174 h 407"/>
              <a:gd name="T40" fmla="*/ 294 w 409"/>
              <a:gd name="T41" fmla="*/ 167 h 407"/>
              <a:gd name="T42" fmla="*/ 289 w 409"/>
              <a:gd name="T43" fmla="*/ 155 h 407"/>
              <a:gd name="T44" fmla="*/ 279 w 409"/>
              <a:gd name="T45" fmla="*/ 143 h 407"/>
              <a:gd name="T46" fmla="*/ 254 w 409"/>
              <a:gd name="T47" fmla="*/ 132 h 407"/>
              <a:gd name="T48" fmla="*/ 244 w 409"/>
              <a:gd name="T49" fmla="*/ 131 h 407"/>
              <a:gd name="T50" fmla="*/ 234 w 409"/>
              <a:gd name="T51" fmla="*/ 134 h 407"/>
              <a:gd name="T52" fmla="*/ 224 w 409"/>
              <a:gd name="T53" fmla="*/ 134 h 407"/>
              <a:gd name="T54" fmla="*/ 220 w 409"/>
              <a:gd name="T55" fmla="*/ 131 h 407"/>
              <a:gd name="T56" fmla="*/ 189 w 409"/>
              <a:gd name="T57" fmla="*/ 112 h 407"/>
              <a:gd name="T58" fmla="*/ 172 w 409"/>
              <a:gd name="T59" fmla="*/ 110 h 407"/>
              <a:gd name="T60" fmla="*/ 246 w 409"/>
              <a:gd name="T61" fmla="*/ 3 h 407"/>
              <a:gd name="T62" fmla="*/ 318 w 409"/>
              <a:gd name="T63" fmla="*/ 34 h 407"/>
              <a:gd name="T64" fmla="*/ 375 w 409"/>
              <a:gd name="T65" fmla="*/ 89 h 407"/>
              <a:gd name="T66" fmla="*/ 404 w 409"/>
              <a:gd name="T67" fmla="*/ 163 h 407"/>
              <a:gd name="T68" fmla="*/ 404 w 409"/>
              <a:gd name="T69" fmla="*/ 244 h 407"/>
              <a:gd name="T70" fmla="*/ 375 w 409"/>
              <a:gd name="T71" fmla="*/ 318 h 407"/>
              <a:gd name="T72" fmla="*/ 318 w 409"/>
              <a:gd name="T73" fmla="*/ 373 h 407"/>
              <a:gd name="T74" fmla="*/ 246 w 409"/>
              <a:gd name="T75" fmla="*/ 404 h 407"/>
              <a:gd name="T76" fmla="*/ 163 w 409"/>
              <a:gd name="T77" fmla="*/ 404 h 407"/>
              <a:gd name="T78" fmla="*/ 89 w 409"/>
              <a:gd name="T79" fmla="*/ 373 h 407"/>
              <a:gd name="T80" fmla="*/ 34 w 409"/>
              <a:gd name="T81" fmla="*/ 318 h 407"/>
              <a:gd name="T82" fmla="*/ 4 w 409"/>
              <a:gd name="T83" fmla="*/ 244 h 407"/>
              <a:gd name="T84" fmla="*/ 4 w 409"/>
              <a:gd name="T85" fmla="*/ 163 h 407"/>
              <a:gd name="T86" fmla="*/ 34 w 409"/>
              <a:gd name="T87" fmla="*/ 89 h 407"/>
              <a:gd name="T88" fmla="*/ 89 w 409"/>
              <a:gd name="T89" fmla="*/ 34 h 407"/>
              <a:gd name="T90" fmla="*/ 163 w 409"/>
              <a:gd name="T91" fmla="*/ 3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9" h="407">
                <a:moveTo>
                  <a:pt x="172" y="110"/>
                </a:moveTo>
                <a:lnTo>
                  <a:pt x="158" y="112"/>
                </a:lnTo>
                <a:lnTo>
                  <a:pt x="155" y="113"/>
                </a:lnTo>
                <a:lnTo>
                  <a:pt x="138" y="120"/>
                </a:lnTo>
                <a:lnTo>
                  <a:pt x="122" y="134"/>
                </a:lnTo>
                <a:lnTo>
                  <a:pt x="114" y="151"/>
                </a:lnTo>
                <a:lnTo>
                  <a:pt x="112" y="158"/>
                </a:lnTo>
                <a:lnTo>
                  <a:pt x="110" y="162"/>
                </a:lnTo>
                <a:lnTo>
                  <a:pt x="107" y="163"/>
                </a:lnTo>
                <a:lnTo>
                  <a:pt x="105" y="163"/>
                </a:lnTo>
                <a:lnTo>
                  <a:pt x="101" y="165"/>
                </a:lnTo>
                <a:lnTo>
                  <a:pt x="98" y="165"/>
                </a:lnTo>
                <a:lnTo>
                  <a:pt x="83" y="177"/>
                </a:lnTo>
                <a:lnTo>
                  <a:pt x="71" y="193"/>
                </a:lnTo>
                <a:lnTo>
                  <a:pt x="62" y="211"/>
                </a:lnTo>
                <a:lnTo>
                  <a:pt x="60" y="222"/>
                </a:lnTo>
                <a:lnTo>
                  <a:pt x="59" y="232"/>
                </a:lnTo>
                <a:lnTo>
                  <a:pt x="64" y="256"/>
                </a:lnTo>
                <a:lnTo>
                  <a:pt x="76" y="277"/>
                </a:lnTo>
                <a:lnTo>
                  <a:pt x="95" y="291"/>
                </a:lnTo>
                <a:lnTo>
                  <a:pt x="108" y="296"/>
                </a:lnTo>
                <a:lnTo>
                  <a:pt x="124" y="297"/>
                </a:lnTo>
                <a:lnTo>
                  <a:pt x="285" y="297"/>
                </a:lnTo>
                <a:lnTo>
                  <a:pt x="301" y="296"/>
                </a:lnTo>
                <a:lnTo>
                  <a:pt x="316" y="289"/>
                </a:lnTo>
                <a:lnTo>
                  <a:pt x="323" y="284"/>
                </a:lnTo>
                <a:lnTo>
                  <a:pt x="330" y="278"/>
                </a:lnTo>
                <a:lnTo>
                  <a:pt x="335" y="273"/>
                </a:lnTo>
                <a:lnTo>
                  <a:pt x="347" y="254"/>
                </a:lnTo>
                <a:lnTo>
                  <a:pt x="351" y="232"/>
                </a:lnTo>
                <a:lnTo>
                  <a:pt x="349" y="223"/>
                </a:lnTo>
                <a:lnTo>
                  <a:pt x="349" y="217"/>
                </a:lnTo>
                <a:lnTo>
                  <a:pt x="346" y="208"/>
                </a:lnTo>
                <a:lnTo>
                  <a:pt x="340" y="199"/>
                </a:lnTo>
                <a:lnTo>
                  <a:pt x="335" y="191"/>
                </a:lnTo>
                <a:lnTo>
                  <a:pt x="323" y="182"/>
                </a:lnTo>
                <a:lnTo>
                  <a:pt x="311" y="177"/>
                </a:lnTo>
                <a:lnTo>
                  <a:pt x="303" y="174"/>
                </a:lnTo>
                <a:lnTo>
                  <a:pt x="297" y="174"/>
                </a:lnTo>
                <a:lnTo>
                  <a:pt x="297" y="174"/>
                </a:lnTo>
                <a:lnTo>
                  <a:pt x="296" y="174"/>
                </a:lnTo>
                <a:lnTo>
                  <a:pt x="294" y="167"/>
                </a:lnTo>
                <a:lnTo>
                  <a:pt x="292" y="162"/>
                </a:lnTo>
                <a:lnTo>
                  <a:pt x="289" y="155"/>
                </a:lnTo>
                <a:lnTo>
                  <a:pt x="287" y="151"/>
                </a:lnTo>
                <a:lnTo>
                  <a:pt x="279" y="143"/>
                </a:lnTo>
                <a:lnTo>
                  <a:pt x="266" y="136"/>
                </a:lnTo>
                <a:lnTo>
                  <a:pt x="254" y="132"/>
                </a:lnTo>
                <a:lnTo>
                  <a:pt x="249" y="131"/>
                </a:lnTo>
                <a:lnTo>
                  <a:pt x="244" y="131"/>
                </a:lnTo>
                <a:lnTo>
                  <a:pt x="239" y="132"/>
                </a:lnTo>
                <a:lnTo>
                  <a:pt x="234" y="134"/>
                </a:lnTo>
                <a:lnTo>
                  <a:pt x="227" y="138"/>
                </a:lnTo>
                <a:lnTo>
                  <a:pt x="224" y="134"/>
                </a:lnTo>
                <a:lnTo>
                  <a:pt x="222" y="132"/>
                </a:lnTo>
                <a:lnTo>
                  <a:pt x="220" y="131"/>
                </a:lnTo>
                <a:lnTo>
                  <a:pt x="206" y="119"/>
                </a:lnTo>
                <a:lnTo>
                  <a:pt x="189" y="112"/>
                </a:lnTo>
                <a:lnTo>
                  <a:pt x="181" y="110"/>
                </a:lnTo>
                <a:lnTo>
                  <a:pt x="172" y="110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6"/>
                </a:lnTo>
                <a:lnTo>
                  <a:pt x="318" y="34"/>
                </a:lnTo>
                <a:lnTo>
                  <a:pt x="349" y="58"/>
                </a:lnTo>
                <a:lnTo>
                  <a:pt x="375" y="89"/>
                </a:lnTo>
                <a:lnTo>
                  <a:pt x="394" y="124"/>
                </a:lnTo>
                <a:lnTo>
                  <a:pt x="404" y="163"/>
                </a:lnTo>
                <a:lnTo>
                  <a:pt x="409" y="205"/>
                </a:lnTo>
                <a:lnTo>
                  <a:pt x="404" y="244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7"/>
                </a:lnTo>
                <a:lnTo>
                  <a:pt x="163" y="404"/>
                </a:lnTo>
                <a:lnTo>
                  <a:pt x="126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6" y="284"/>
                </a:lnTo>
                <a:lnTo>
                  <a:pt x="4" y="244"/>
                </a:lnTo>
                <a:lnTo>
                  <a:pt x="0" y="205"/>
                </a:lnTo>
                <a:lnTo>
                  <a:pt x="4" y="163"/>
                </a:lnTo>
                <a:lnTo>
                  <a:pt x="16" y="124"/>
                </a:lnTo>
                <a:lnTo>
                  <a:pt x="34" y="89"/>
                </a:lnTo>
                <a:lnTo>
                  <a:pt x="60" y="58"/>
                </a:lnTo>
                <a:lnTo>
                  <a:pt x="89" y="34"/>
                </a:lnTo>
                <a:lnTo>
                  <a:pt x="126" y="16"/>
                </a:lnTo>
                <a:lnTo>
                  <a:pt x="163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74"/>
          <p:cNvSpPr>
            <a:spLocks/>
          </p:cNvSpPr>
          <p:nvPr/>
        </p:nvSpPr>
        <p:spPr bwMode="auto">
          <a:xfrm>
            <a:off x="5727606" y="6231722"/>
            <a:ext cx="72347" cy="65768"/>
          </a:xfrm>
          <a:custGeom>
            <a:avLst/>
            <a:gdLst>
              <a:gd name="T0" fmla="*/ 0 w 22"/>
              <a:gd name="T1" fmla="*/ 0 h 21"/>
              <a:gd name="T2" fmla="*/ 0 w 22"/>
              <a:gd name="T3" fmla="*/ 0 h 21"/>
              <a:gd name="T4" fmla="*/ 1 w 22"/>
              <a:gd name="T5" fmla="*/ 2 h 21"/>
              <a:gd name="T6" fmla="*/ 3 w 22"/>
              <a:gd name="T7" fmla="*/ 5 h 21"/>
              <a:gd name="T8" fmla="*/ 5 w 22"/>
              <a:gd name="T9" fmla="*/ 9 h 21"/>
              <a:gd name="T10" fmla="*/ 8 w 22"/>
              <a:gd name="T11" fmla="*/ 12 h 21"/>
              <a:gd name="T12" fmla="*/ 12 w 22"/>
              <a:gd name="T13" fmla="*/ 16 h 21"/>
              <a:gd name="T14" fmla="*/ 15 w 22"/>
              <a:gd name="T15" fmla="*/ 17 h 21"/>
              <a:gd name="T16" fmla="*/ 18 w 22"/>
              <a:gd name="T17" fmla="*/ 19 h 21"/>
              <a:gd name="T18" fmla="*/ 20 w 22"/>
              <a:gd name="T19" fmla="*/ 21 h 21"/>
              <a:gd name="T20" fmla="*/ 22 w 22"/>
              <a:gd name="T21" fmla="*/ 21 h 21"/>
              <a:gd name="T22" fmla="*/ 15 w 22"/>
              <a:gd name="T23" fmla="*/ 21 h 21"/>
              <a:gd name="T24" fmla="*/ 8 w 22"/>
              <a:gd name="T25" fmla="*/ 17 h 21"/>
              <a:gd name="T26" fmla="*/ 3 w 22"/>
              <a:gd name="T27" fmla="*/ 12 h 21"/>
              <a:gd name="T28" fmla="*/ 1 w 22"/>
              <a:gd name="T29" fmla="*/ 7 h 21"/>
              <a:gd name="T30" fmla="*/ 0 w 22"/>
              <a:gd name="T3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21">
                <a:moveTo>
                  <a:pt x="0" y="0"/>
                </a:moveTo>
                <a:lnTo>
                  <a:pt x="0" y="0"/>
                </a:lnTo>
                <a:lnTo>
                  <a:pt x="1" y="2"/>
                </a:lnTo>
                <a:lnTo>
                  <a:pt x="3" y="5"/>
                </a:lnTo>
                <a:lnTo>
                  <a:pt x="5" y="9"/>
                </a:lnTo>
                <a:lnTo>
                  <a:pt x="8" y="12"/>
                </a:lnTo>
                <a:lnTo>
                  <a:pt x="12" y="16"/>
                </a:lnTo>
                <a:lnTo>
                  <a:pt x="15" y="17"/>
                </a:lnTo>
                <a:lnTo>
                  <a:pt x="18" y="19"/>
                </a:lnTo>
                <a:lnTo>
                  <a:pt x="20" y="21"/>
                </a:lnTo>
                <a:lnTo>
                  <a:pt x="22" y="21"/>
                </a:lnTo>
                <a:lnTo>
                  <a:pt x="15" y="21"/>
                </a:lnTo>
                <a:lnTo>
                  <a:pt x="8" y="17"/>
                </a:lnTo>
                <a:lnTo>
                  <a:pt x="3" y="12"/>
                </a:lnTo>
                <a:lnTo>
                  <a:pt x="1" y="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75"/>
          <p:cNvSpPr>
            <a:spLocks noEditPoints="1"/>
          </p:cNvSpPr>
          <p:nvPr/>
        </p:nvSpPr>
        <p:spPr bwMode="auto">
          <a:xfrm>
            <a:off x="5477689" y="5172860"/>
            <a:ext cx="1341660" cy="1341657"/>
          </a:xfrm>
          <a:custGeom>
            <a:avLst/>
            <a:gdLst>
              <a:gd name="T0" fmla="*/ 150 w 409"/>
              <a:gd name="T1" fmla="*/ 65 h 409"/>
              <a:gd name="T2" fmla="*/ 126 w 409"/>
              <a:gd name="T3" fmla="*/ 62 h 409"/>
              <a:gd name="T4" fmla="*/ 114 w 409"/>
              <a:gd name="T5" fmla="*/ 76 h 409"/>
              <a:gd name="T6" fmla="*/ 136 w 409"/>
              <a:gd name="T7" fmla="*/ 86 h 409"/>
              <a:gd name="T8" fmla="*/ 157 w 409"/>
              <a:gd name="T9" fmla="*/ 91 h 409"/>
              <a:gd name="T10" fmla="*/ 151 w 409"/>
              <a:gd name="T11" fmla="*/ 117 h 409"/>
              <a:gd name="T12" fmla="*/ 146 w 409"/>
              <a:gd name="T13" fmla="*/ 139 h 409"/>
              <a:gd name="T14" fmla="*/ 143 w 409"/>
              <a:gd name="T15" fmla="*/ 157 h 409"/>
              <a:gd name="T16" fmla="*/ 143 w 409"/>
              <a:gd name="T17" fmla="*/ 174 h 409"/>
              <a:gd name="T18" fmla="*/ 122 w 409"/>
              <a:gd name="T19" fmla="*/ 188 h 409"/>
              <a:gd name="T20" fmla="*/ 83 w 409"/>
              <a:gd name="T21" fmla="*/ 237 h 409"/>
              <a:gd name="T22" fmla="*/ 83 w 409"/>
              <a:gd name="T23" fmla="*/ 263 h 409"/>
              <a:gd name="T24" fmla="*/ 79 w 409"/>
              <a:gd name="T25" fmla="*/ 298 h 409"/>
              <a:gd name="T26" fmla="*/ 71 w 409"/>
              <a:gd name="T27" fmla="*/ 325 h 409"/>
              <a:gd name="T28" fmla="*/ 84 w 409"/>
              <a:gd name="T29" fmla="*/ 346 h 409"/>
              <a:gd name="T30" fmla="*/ 110 w 409"/>
              <a:gd name="T31" fmla="*/ 349 h 409"/>
              <a:gd name="T32" fmla="*/ 127 w 409"/>
              <a:gd name="T33" fmla="*/ 330 h 409"/>
              <a:gd name="T34" fmla="*/ 122 w 409"/>
              <a:gd name="T35" fmla="*/ 303 h 409"/>
              <a:gd name="T36" fmla="*/ 110 w 409"/>
              <a:gd name="T37" fmla="*/ 263 h 409"/>
              <a:gd name="T38" fmla="*/ 122 w 409"/>
              <a:gd name="T39" fmla="*/ 244 h 409"/>
              <a:gd name="T40" fmla="*/ 114 w 409"/>
              <a:gd name="T41" fmla="*/ 236 h 409"/>
              <a:gd name="T42" fmla="*/ 121 w 409"/>
              <a:gd name="T43" fmla="*/ 224 h 409"/>
              <a:gd name="T44" fmla="*/ 157 w 409"/>
              <a:gd name="T45" fmla="*/ 222 h 409"/>
              <a:gd name="T46" fmla="*/ 239 w 409"/>
              <a:gd name="T47" fmla="*/ 222 h 409"/>
              <a:gd name="T48" fmla="*/ 249 w 409"/>
              <a:gd name="T49" fmla="*/ 232 h 409"/>
              <a:gd name="T50" fmla="*/ 294 w 409"/>
              <a:gd name="T51" fmla="*/ 236 h 409"/>
              <a:gd name="T52" fmla="*/ 316 w 409"/>
              <a:gd name="T53" fmla="*/ 251 h 409"/>
              <a:gd name="T54" fmla="*/ 327 w 409"/>
              <a:gd name="T55" fmla="*/ 260 h 409"/>
              <a:gd name="T56" fmla="*/ 337 w 409"/>
              <a:gd name="T57" fmla="*/ 224 h 409"/>
              <a:gd name="T58" fmla="*/ 330 w 409"/>
              <a:gd name="T59" fmla="*/ 148 h 409"/>
              <a:gd name="T60" fmla="*/ 315 w 409"/>
              <a:gd name="T61" fmla="*/ 163 h 409"/>
              <a:gd name="T62" fmla="*/ 258 w 409"/>
              <a:gd name="T63" fmla="*/ 174 h 409"/>
              <a:gd name="T64" fmla="*/ 244 w 409"/>
              <a:gd name="T65" fmla="*/ 184 h 409"/>
              <a:gd name="T66" fmla="*/ 210 w 409"/>
              <a:gd name="T67" fmla="*/ 186 h 409"/>
              <a:gd name="T68" fmla="*/ 193 w 409"/>
              <a:gd name="T69" fmla="*/ 169 h 409"/>
              <a:gd name="T70" fmla="*/ 193 w 409"/>
              <a:gd name="T71" fmla="*/ 153 h 409"/>
              <a:gd name="T72" fmla="*/ 188 w 409"/>
              <a:gd name="T73" fmla="*/ 134 h 409"/>
              <a:gd name="T74" fmla="*/ 182 w 409"/>
              <a:gd name="T75" fmla="*/ 119 h 409"/>
              <a:gd name="T76" fmla="*/ 177 w 409"/>
              <a:gd name="T77" fmla="*/ 103 h 409"/>
              <a:gd name="T78" fmla="*/ 181 w 409"/>
              <a:gd name="T79" fmla="*/ 83 h 409"/>
              <a:gd name="T80" fmla="*/ 198 w 409"/>
              <a:gd name="T81" fmla="*/ 86 h 409"/>
              <a:gd name="T82" fmla="*/ 217 w 409"/>
              <a:gd name="T83" fmla="*/ 78 h 409"/>
              <a:gd name="T84" fmla="*/ 212 w 409"/>
              <a:gd name="T85" fmla="*/ 60 h 409"/>
              <a:gd name="T86" fmla="*/ 189 w 409"/>
              <a:gd name="T87" fmla="*/ 65 h 409"/>
              <a:gd name="T88" fmla="*/ 170 w 409"/>
              <a:gd name="T89" fmla="*/ 62 h 409"/>
              <a:gd name="T90" fmla="*/ 284 w 409"/>
              <a:gd name="T91" fmla="*/ 17 h 409"/>
              <a:gd name="T92" fmla="*/ 394 w 409"/>
              <a:gd name="T93" fmla="*/ 126 h 409"/>
              <a:gd name="T94" fmla="*/ 394 w 409"/>
              <a:gd name="T95" fmla="*/ 285 h 409"/>
              <a:gd name="T96" fmla="*/ 284 w 409"/>
              <a:gd name="T97" fmla="*/ 394 h 409"/>
              <a:gd name="T98" fmla="*/ 126 w 409"/>
              <a:gd name="T99" fmla="*/ 394 h 409"/>
              <a:gd name="T100" fmla="*/ 16 w 409"/>
              <a:gd name="T101" fmla="*/ 285 h 409"/>
              <a:gd name="T102" fmla="*/ 16 w 409"/>
              <a:gd name="T103" fmla="*/ 126 h 409"/>
              <a:gd name="T104" fmla="*/ 126 w 409"/>
              <a:gd name="T105" fmla="*/ 1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9" h="409">
                <a:moveTo>
                  <a:pt x="167" y="60"/>
                </a:moveTo>
                <a:lnTo>
                  <a:pt x="160" y="60"/>
                </a:lnTo>
                <a:lnTo>
                  <a:pt x="155" y="64"/>
                </a:lnTo>
                <a:lnTo>
                  <a:pt x="150" y="65"/>
                </a:lnTo>
                <a:lnTo>
                  <a:pt x="143" y="67"/>
                </a:lnTo>
                <a:lnTo>
                  <a:pt x="138" y="65"/>
                </a:lnTo>
                <a:lnTo>
                  <a:pt x="131" y="64"/>
                </a:lnTo>
                <a:lnTo>
                  <a:pt x="126" y="62"/>
                </a:lnTo>
                <a:lnTo>
                  <a:pt x="119" y="62"/>
                </a:lnTo>
                <a:lnTo>
                  <a:pt x="115" y="65"/>
                </a:lnTo>
                <a:lnTo>
                  <a:pt x="114" y="71"/>
                </a:lnTo>
                <a:lnTo>
                  <a:pt x="114" y="76"/>
                </a:lnTo>
                <a:lnTo>
                  <a:pt x="115" y="79"/>
                </a:lnTo>
                <a:lnTo>
                  <a:pt x="117" y="83"/>
                </a:lnTo>
                <a:lnTo>
                  <a:pt x="122" y="86"/>
                </a:lnTo>
                <a:lnTo>
                  <a:pt x="136" y="86"/>
                </a:lnTo>
                <a:lnTo>
                  <a:pt x="150" y="81"/>
                </a:lnTo>
                <a:lnTo>
                  <a:pt x="153" y="84"/>
                </a:lnTo>
                <a:lnTo>
                  <a:pt x="155" y="86"/>
                </a:lnTo>
                <a:lnTo>
                  <a:pt x="157" y="91"/>
                </a:lnTo>
                <a:lnTo>
                  <a:pt x="157" y="103"/>
                </a:lnTo>
                <a:lnTo>
                  <a:pt x="157" y="115"/>
                </a:lnTo>
                <a:lnTo>
                  <a:pt x="157" y="115"/>
                </a:lnTo>
                <a:lnTo>
                  <a:pt x="151" y="117"/>
                </a:lnTo>
                <a:lnTo>
                  <a:pt x="148" y="120"/>
                </a:lnTo>
                <a:lnTo>
                  <a:pt x="146" y="126"/>
                </a:lnTo>
                <a:lnTo>
                  <a:pt x="146" y="133"/>
                </a:lnTo>
                <a:lnTo>
                  <a:pt x="146" y="139"/>
                </a:lnTo>
                <a:lnTo>
                  <a:pt x="146" y="145"/>
                </a:lnTo>
                <a:lnTo>
                  <a:pt x="145" y="148"/>
                </a:lnTo>
                <a:lnTo>
                  <a:pt x="141" y="153"/>
                </a:lnTo>
                <a:lnTo>
                  <a:pt x="143" y="157"/>
                </a:lnTo>
                <a:lnTo>
                  <a:pt x="143" y="162"/>
                </a:lnTo>
                <a:lnTo>
                  <a:pt x="145" y="167"/>
                </a:lnTo>
                <a:lnTo>
                  <a:pt x="143" y="170"/>
                </a:lnTo>
                <a:lnTo>
                  <a:pt x="143" y="174"/>
                </a:lnTo>
                <a:lnTo>
                  <a:pt x="143" y="177"/>
                </a:lnTo>
                <a:lnTo>
                  <a:pt x="141" y="181"/>
                </a:lnTo>
                <a:lnTo>
                  <a:pt x="138" y="182"/>
                </a:lnTo>
                <a:lnTo>
                  <a:pt x="122" y="188"/>
                </a:lnTo>
                <a:lnTo>
                  <a:pt x="107" y="194"/>
                </a:lnTo>
                <a:lnTo>
                  <a:pt x="95" y="206"/>
                </a:lnTo>
                <a:lnTo>
                  <a:pt x="88" y="222"/>
                </a:lnTo>
                <a:lnTo>
                  <a:pt x="83" y="237"/>
                </a:lnTo>
                <a:lnTo>
                  <a:pt x="74" y="241"/>
                </a:lnTo>
                <a:lnTo>
                  <a:pt x="72" y="251"/>
                </a:lnTo>
                <a:lnTo>
                  <a:pt x="74" y="261"/>
                </a:lnTo>
                <a:lnTo>
                  <a:pt x="83" y="263"/>
                </a:lnTo>
                <a:lnTo>
                  <a:pt x="91" y="265"/>
                </a:lnTo>
                <a:lnTo>
                  <a:pt x="100" y="265"/>
                </a:lnTo>
                <a:lnTo>
                  <a:pt x="90" y="282"/>
                </a:lnTo>
                <a:lnTo>
                  <a:pt x="79" y="298"/>
                </a:lnTo>
                <a:lnTo>
                  <a:pt x="78" y="304"/>
                </a:lnTo>
                <a:lnTo>
                  <a:pt x="74" y="310"/>
                </a:lnTo>
                <a:lnTo>
                  <a:pt x="71" y="316"/>
                </a:lnTo>
                <a:lnTo>
                  <a:pt x="71" y="325"/>
                </a:lnTo>
                <a:lnTo>
                  <a:pt x="72" y="330"/>
                </a:lnTo>
                <a:lnTo>
                  <a:pt x="74" y="337"/>
                </a:lnTo>
                <a:lnTo>
                  <a:pt x="79" y="342"/>
                </a:lnTo>
                <a:lnTo>
                  <a:pt x="84" y="346"/>
                </a:lnTo>
                <a:lnTo>
                  <a:pt x="90" y="349"/>
                </a:lnTo>
                <a:lnTo>
                  <a:pt x="96" y="351"/>
                </a:lnTo>
                <a:lnTo>
                  <a:pt x="103" y="351"/>
                </a:lnTo>
                <a:lnTo>
                  <a:pt x="110" y="349"/>
                </a:lnTo>
                <a:lnTo>
                  <a:pt x="115" y="346"/>
                </a:lnTo>
                <a:lnTo>
                  <a:pt x="121" y="342"/>
                </a:lnTo>
                <a:lnTo>
                  <a:pt x="124" y="337"/>
                </a:lnTo>
                <a:lnTo>
                  <a:pt x="127" y="330"/>
                </a:lnTo>
                <a:lnTo>
                  <a:pt x="127" y="323"/>
                </a:lnTo>
                <a:lnTo>
                  <a:pt x="127" y="316"/>
                </a:lnTo>
                <a:lnTo>
                  <a:pt x="126" y="310"/>
                </a:lnTo>
                <a:lnTo>
                  <a:pt x="122" y="303"/>
                </a:lnTo>
                <a:lnTo>
                  <a:pt x="114" y="289"/>
                </a:lnTo>
                <a:lnTo>
                  <a:pt x="107" y="277"/>
                </a:lnTo>
                <a:lnTo>
                  <a:pt x="100" y="265"/>
                </a:lnTo>
                <a:lnTo>
                  <a:pt x="110" y="263"/>
                </a:lnTo>
                <a:lnTo>
                  <a:pt x="121" y="260"/>
                </a:lnTo>
                <a:lnTo>
                  <a:pt x="122" y="255"/>
                </a:lnTo>
                <a:lnTo>
                  <a:pt x="122" y="249"/>
                </a:lnTo>
                <a:lnTo>
                  <a:pt x="122" y="244"/>
                </a:lnTo>
                <a:lnTo>
                  <a:pt x="119" y="241"/>
                </a:lnTo>
                <a:lnTo>
                  <a:pt x="117" y="241"/>
                </a:lnTo>
                <a:lnTo>
                  <a:pt x="114" y="239"/>
                </a:lnTo>
                <a:lnTo>
                  <a:pt x="114" y="236"/>
                </a:lnTo>
                <a:lnTo>
                  <a:pt x="114" y="232"/>
                </a:lnTo>
                <a:lnTo>
                  <a:pt x="115" y="230"/>
                </a:lnTo>
                <a:lnTo>
                  <a:pt x="115" y="227"/>
                </a:lnTo>
                <a:lnTo>
                  <a:pt x="121" y="224"/>
                </a:lnTo>
                <a:lnTo>
                  <a:pt x="124" y="222"/>
                </a:lnTo>
                <a:lnTo>
                  <a:pt x="129" y="222"/>
                </a:lnTo>
                <a:lnTo>
                  <a:pt x="143" y="220"/>
                </a:lnTo>
                <a:lnTo>
                  <a:pt x="157" y="222"/>
                </a:lnTo>
                <a:lnTo>
                  <a:pt x="182" y="224"/>
                </a:lnTo>
                <a:lnTo>
                  <a:pt x="210" y="222"/>
                </a:lnTo>
                <a:lnTo>
                  <a:pt x="224" y="220"/>
                </a:lnTo>
                <a:lnTo>
                  <a:pt x="239" y="222"/>
                </a:lnTo>
                <a:lnTo>
                  <a:pt x="243" y="224"/>
                </a:lnTo>
                <a:lnTo>
                  <a:pt x="244" y="227"/>
                </a:lnTo>
                <a:lnTo>
                  <a:pt x="248" y="230"/>
                </a:lnTo>
                <a:lnTo>
                  <a:pt x="249" y="232"/>
                </a:lnTo>
                <a:lnTo>
                  <a:pt x="253" y="236"/>
                </a:lnTo>
                <a:lnTo>
                  <a:pt x="256" y="237"/>
                </a:lnTo>
                <a:lnTo>
                  <a:pt x="275" y="237"/>
                </a:lnTo>
                <a:lnTo>
                  <a:pt x="294" y="236"/>
                </a:lnTo>
                <a:lnTo>
                  <a:pt x="313" y="234"/>
                </a:lnTo>
                <a:lnTo>
                  <a:pt x="313" y="241"/>
                </a:lnTo>
                <a:lnTo>
                  <a:pt x="315" y="246"/>
                </a:lnTo>
                <a:lnTo>
                  <a:pt x="316" y="251"/>
                </a:lnTo>
                <a:lnTo>
                  <a:pt x="320" y="256"/>
                </a:lnTo>
                <a:lnTo>
                  <a:pt x="322" y="258"/>
                </a:lnTo>
                <a:lnTo>
                  <a:pt x="323" y="260"/>
                </a:lnTo>
                <a:lnTo>
                  <a:pt x="327" y="260"/>
                </a:lnTo>
                <a:lnTo>
                  <a:pt x="330" y="256"/>
                </a:lnTo>
                <a:lnTo>
                  <a:pt x="332" y="251"/>
                </a:lnTo>
                <a:lnTo>
                  <a:pt x="334" y="248"/>
                </a:lnTo>
                <a:lnTo>
                  <a:pt x="337" y="224"/>
                </a:lnTo>
                <a:lnTo>
                  <a:pt x="339" y="200"/>
                </a:lnTo>
                <a:lnTo>
                  <a:pt x="337" y="175"/>
                </a:lnTo>
                <a:lnTo>
                  <a:pt x="332" y="151"/>
                </a:lnTo>
                <a:lnTo>
                  <a:pt x="330" y="148"/>
                </a:lnTo>
                <a:lnTo>
                  <a:pt x="328" y="145"/>
                </a:lnTo>
                <a:lnTo>
                  <a:pt x="325" y="143"/>
                </a:lnTo>
                <a:lnTo>
                  <a:pt x="318" y="151"/>
                </a:lnTo>
                <a:lnTo>
                  <a:pt x="315" y="163"/>
                </a:lnTo>
                <a:lnTo>
                  <a:pt x="313" y="174"/>
                </a:lnTo>
                <a:lnTo>
                  <a:pt x="311" y="175"/>
                </a:lnTo>
                <a:lnTo>
                  <a:pt x="286" y="174"/>
                </a:lnTo>
                <a:lnTo>
                  <a:pt x="258" y="174"/>
                </a:lnTo>
                <a:lnTo>
                  <a:pt x="255" y="175"/>
                </a:lnTo>
                <a:lnTo>
                  <a:pt x="251" y="177"/>
                </a:lnTo>
                <a:lnTo>
                  <a:pt x="248" y="181"/>
                </a:lnTo>
                <a:lnTo>
                  <a:pt x="244" y="184"/>
                </a:lnTo>
                <a:lnTo>
                  <a:pt x="241" y="186"/>
                </a:lnTo>
                <a:lnTo>
                  <a:pt x="236" y="186"/>
                </a:lnTo>
                <a:lnTo>
                  <a:pt x="224" y="188"/>
                </a:lnTo>
                <a:lnTo>
                  <a:pt x="210" y="186"/>
                </a:lnTo>
                <a:lnTo>
                  <a:pt x="200" y="181"/>
                </a:lnTo>
                <a:lnTo>
                  <a:pt x="196" y="177"/>
                </a:lnTo>
                <a:lnTo>
                  <a:pt x="193" y="174"/>
                </a:lnTo>
                <a:lnTo>
                  <a:pt x="193" y="169"/>
                </a:lnTo>
                <a:lnTo>
                  <a:pt x="193" y="163"/>
                </a:lnTo>
                <a:lnTo>
                  <a:pt x="193" y="158"/>
                </a:lnTo>
                <a:lnTo>
                  <a:pt x="194" y="155"/>
                </a:lnTo>
                <a:lnTo>
                  <a:pt x="193" y="153"/>
                </a:lnTo>
                <a:lnTo>
                  <a:pt x="191" y="150"/>
                </a:lnTo>
                <a:lnTo>
                  <a:pt x="189" y="146"/>
                </a:lnTo>
                <a:lnTo>
                  <a:pt x="188" y="145"/>
                </a:lnTo>
                <a:lnTo>
                  <a:pt x="188" y="134"/>
                </a:lnTo>
                <a:lnTo>
                  <a:pt x="188" y="126"/>
                </a:lnTo>
                <a:lnTo>
                  <a:pt x="188" y="124"/>
                </a:lnTo>
                <a:lnTo>
                  <a:pt x="184" y="120"/>
                </a:lnTo>
                <a:lnTo>
                  <a:pt x="182" y="119"/>
                </a:lnTo>
                <a:lnTo>
                  <a:pt x="181" y="119"/>
                </a:lnTo>
                <a:lnTo>
                  <a:pt x="177" y="117"/>
                </a:lnTo>
                <a:lnTo>
                  <a:pt x="177" y="115"/>
                </a:lnTo>
                <a:lnTo>
                  <a:pt x="177" y="103"/>
                </a:lnTo>
                <a:lnTo>
                  <a:pt x="177" y="91"/>
                </a:lnTo>
                <a:lnTo>
                  <a:pt x="179" y="88"/>
                </a:lnTo>
                <a:lnTo>
                  <a:pt x="179" y="86"/>
                </a:lnTo>
                <a:lnTo>
                  <a:pt x="181" y="83"/>
                </a:lnTo>
                <a:lnTo>
                  <a:pt x="184" y="83"/>
                </a:lnTo>
                <a:lnTo>
                  <a:pt x="186" y="83"/>
                </a:lnTo>
                <a:lnTo>
                  <a:pt x="193" y="84"/>
                </a:lnTo>
                <a:lnTo>
                  <a:pt x="198" y="86"/>
                </a:lnTo>
                <a:lnTo>
                  <a:pt x="205" y="86"/>
                </a:lnTo>
                <a:lnTo>
                  <a:pt x="210" y="84"/>
                </a:lnTo>
                <a:lnTo>
                  <a:pt x="215" y="81"/>
                </a:lnTo>
                <a:lnTo>
                  <a:pt x="217" y="78"/>
                </a:lnTo>
                <a:lnTo>
                  <a:pt x="218" y="72"/>
                </a:lnTo>
                <a:lnTo>
                  <a:pt x="217" y="67"/>
                </a:lnTo>
                <a:lnTo>
                  <a:pt x="215" y="64"/>
                </a:lnTo>
                <a:lnTo>
                  <a:pt x="212" y="60"/>
                </a:lnTo>
                <a:lnTo>
                  <a:pt x="206" y="60"/>
                </a:lnTo>
                <a:lnTo>
                  <a:pt x="201" y="60"/>
                </a:lnTo>
                <a:lnTo>
                  <a:pt x="194" y="62"/>
                </a:lnTo>
                <a:lnTo>
                  <a:pt x="189" y="65"/>
                </a:lnTo>
                <a:lnTo>
                  <a:pt x="184" y="67"/>
                </a:lnTo>
                <a:lnTo>
                  <a:pt x="181" y="65"/>
                </a:lnTo>
                <a:lnTo>
                  <a:pt x="176" y="64"/>
                </a:lnTo>
                <a:lnTo>
                  <a:pt x="170" y="62"/>
                </a:lnTo>
                <a:lnTo>
                  <a:pt x="167" y="60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7"/>
                </a:lnTo>
                <a:lnTo>
                  <a:pt x="318" y="36"/>
                </a:lnTo>
                <a:lnTo>
                  <a:pt x="349" y="60"/>
                </a:lnTo>
                <a:lnTo>
                  <a:pt x="375" y="91"/>
                </a:lnTo>
                <a:lnTo>
                  <a:pt x="394" y="126"/>
                </a:lnTo>
                <a:lnTo>
                  <a:pt x="404" y="163"/>
                </a:lnTo>
                <a:lnTo>
                  <a:pt x="409" y="205"/>
                </a:lnTo>
                <a:lnTo>
                  <a:pt x="404" y="246"/>
                </a:lnTo>
                <a:lnTo>
                  <a:pt x="394" y="285"/>
                </a:lnTo>
                <a:lnTo>
                  <a:pt x="375" y="320"/>
                </a:lnTo>
                <a:lnTo>
                  <a:pt x="349" y="351"/>
                </a:lnTo>
                <a:lnTo>
                  <a:pt x="318" y="375"/>
                </a:lnTo>
                <a:lnTo>
                  <a:pt x="284" y="394"/>
                </a:lnTo>
                <a:lnTo>
                  <a:pt x="246" y="406"/>
                </a:lnTo>
                <a:lnTo>
                  <a:pt x="205" y="409"/>
                </a:lnTo>
                <a:lnTo>
                  <a:pt x="163" y="406"/>
                </a:lnTo>
                <a:lnTo>
                  <a:pt x="126" y="394"/>
                </a:lnTo>
                <a:lnTo>
                  <a:pt x="90" y="375"/>
                </a:lnTo>
                <a:lnTo>
                  <a:pt x="60" y="351"/>
                </a:lnTo>
                <a:lnTo>
                  <a:pt x="35" y="320"/>
                </a:lnTo>
                <a:lnTo>
                  <a:pt x="16" y="285"/>
                </a:lnTo>
                <a:lnTo>
                  <a:pt x="4" y="246"/>
                </a:lnTo>
                <a:lnTo>
                  <a:pt x="0" y="205"/>
                </a:lnTo>
                <a:lnTo>
                  <a:pt x="4" y="163"/>
                </a:lnTo>
                <a:lnTo>
                  <a:pt x="16" y="126"/>
                </a:lnTo>
                <a:lnTo>
                  <a:pt x="35" y="91"/>
                </a:lnTo>
                <a:lnTo>
                  <a:pt x="60" y="60"/>
                </a:lnTo>
                <a:lnTo>
                  <a:pt x="90" y="36"/>
                </a:lnTo>
                <a:lnTo>
                  <a:pt x="126" y="17"/>
                </a:lnTo>
                <a:lnTo>
                  <a:pt x="163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07"/>
          <p:cNvSpPr>
            <a:spLocks noEditPoints="1"/>
          </p:cNvSpPr>
          <p:nvPr/>
        </p:nvSpPr>
        <p:spPr bwMode="auto">
          <a:xfrm>
            <a:off x="2353731" y="5139978"/>
            <a:ext cx="1341660" cy="1348238"/>
          </a:xfrm>
          <a:custGeom>
            <a:avLst/>
            <a:gdLst>
              <a:gd name="T0" fmla="*/ 257 w 408"/>
              <a:gd name="T1" fmla="*/ 116 h 409"/>
              <a:gd name="T2" fmla="*/ 262 w 408"/>
              <a:gd name="T3" fmla="*/ 123 h 409"/>
              <a:gd name="T4" fmla="*/ 257 w 408"/>
              <a:gd name="T5" fmla="*/ 139 h 409"/>
              <a:gd name="T6" fmla="*/ 243 w 408"/>
              <a:gd name="T7" fmla="*/ 161 h 409"/>
              <a:gd name="T8" fmla="*/ 244 w 408"/>
              <a:gd name="T9" fmla="*/ 175 h 409"/>
              <a:gd name="T10" fmla="*/ 260 w 408"/>
              <a:gd name="T11" fmla="*/ 192 h 409"/>
              <a:gd name="T12" fmla="*/ 226 w 408"/>
              <a:gd name="T13" fmla="*/ 199 h 409"/>
              <a:gd name="T14" fmla="*/ 212 w 408"/>
              <a:gd name="T15" fmla="*/ 218 h 409"/>
              <a:gd name="T16" fmla="*/ 220 w 408"/>
              <a:gd name="T17" fmla="*/ 354 h 409"/>
              <a:gd name="T18" fmla="*/ 306 w 408"/>
              <a:gd name="T19" fmla="*/ 355 h 409"/>
              <a:gd name="T20" fmla="*/ 320 w 408"/>
              <a:gd name="T21" fmla="*/ 336 h 409"/>
              <a:gd name="T22" fmla="*/ 312 w 408"/>
              <a:gd name="T23" fmla="*/ 202 h 409"/>
              <a:gd name="T24" fmla="*/ 267 w 408"/>
              <a:gd name="T25" fmla="*/ 192 h 409"/>
              <a:gd name="T26" fmla="*/ 282 w 408"/>
              <a:gd name="T27" fmla="*/ 187 h 409"/>
              <a:gd name="T28" fmla="*/ 293 w 408"/>
              <a:gd name="T29" fmla="*/ 168 h 409"/>
              <a:gd name="T30" fmla="*/ 289 w 408"/>
              <a:gd name="T31" fmla="*/ 156 h 409"/>
              <a:gd name="T32" fmla="*/ 279 w 408"/>
              <a:gd name="T33" fmla="*/ 142 h 409"/>
              <a:gd name="T34" fmla="*/ 282 w 408"/>
              <a:gd name="T35" fmla="*/ 132 h 409"/>
              <a:gd name="T36" fmla="*/ 281 w 408"/>
              <a:gd name="T37" fmla="*/ 130 h 409"/>
              <a:gd name="T38" fmla="*/ 272 w 408"/>
              <a:gd name="T39" fmla="*/ 130 h 409"/>
              <a:gd name="T40" fmla="*/ 262 w 408"/>
              <a:gd name="T41" fmla="*/ 116 h 409"/>
              <a:gd name="T42" fmla="*/ 133 w 408"/>
              <a:gd name="T43" fmla="*/ 51 h 409"/>
              <a:gd name="T44" fmla="*/ 136 w 408"/>
              <a:gd name="T45" fmla="*/ 56 h 409"/>
              <a:gd name="T46" fmla="*/ 136 w 408"/>
              <a:gd name="T47" fmla="*/ 70 h 409"/>
              <a:gd name="T48" fmla="*/ 121 w 408"/>
              <a:gd name="T49" fmla="*/ 92 h 409"/>
              <a:gd name="T50" fmla="*/ 119 w 408"/>
              <a:gd name="T51" fmla="*/ 104 h 409"/>
              <a:gd name="T52" fmla="*/ 131 w 408"/>
              <a:gd name="T53" fmla="*/ 125 h 409"/>
              <a:gd name="T54" fmla="*/ 109 w 408"/>
              <a:gd name="T55" fmla="*/ 134 h 409"/>
              <a:gd name="T56" fmla="*/ 88 w 408"/>
              <a:gd name="T57" fmla="*/ 147 h 409"/>
              <a:gd name="T58" fmla="*/ 92 w 408"/>
              <a:gd name="T59" fmla="*/ 348 h 409"/>
              <a:gd name="T60" fmla="*/ 176 w 408"/>
              <a:gd name="T61" fmla="*/ 357 h 409"/>
              <a:gd name="T62" fmla="*/ 195 w 408"/>
              <a:gd name="T63" fmla="*/ 343 h 409"/>
              <a:gd name="T64" fmla="*/ 193 w 408"/>
              <a:gd name="T65" fmla="*/ 142 h 409"/>
              <a:gd name="T66" fmla="*/ 141 w 408"/>
              <a:gd name="T67" fmla="*/ 134 h 409"/>
              <a:gd name="T68" fmla="*/ 152 w 408"/>
              <a:gd name="T69" fmla="*/ 127 h 409"/>
              <a:gd name="T70" fmla="*/ 167 w 408"/>
              <a:gd name="T71" fmla="*/ 104 h 409"/>
              <a:gd name="T72" fmla="*/ 167 w 408"/>
              <a:gd name="T73" fmla="*/ 96 h 409"/>
              <a:gd name="T74" fmla="*/ 157 w 408"/>
              <a:gd name="T75" fmla="*/ 82 h 409"/>
              <a:gd name="T76" fmla="*/ 155 w 408"/>
              <a:gd name="T77" fmla="*/ 68 h 409"/>
              <a:gd name="T78" fmla="*/ 157 w 408"/>
              <a:gd name="T79" fmla="*/ 67 h 409"/>
              <a:gd name="T80" fmla="*/ 148 w 408"/>
              <a:gd name="T81" fmla="*/ 72 h 409"/>
              <a:gd name="T82" fmla="*/ 140 w 408"/>
              <a:gd name="T83" fmla="*/ 53 h 409"/>
              <a:gd name="T84" fmla="*/ 246 w 408"/>
              <a:gd name="T85" fmla="*/ 5 h 409"/>
              <a:gd name="T86" fmla="*/ 373 w 408"/>
              <a:gd name="T87" fmla="*/ 91 h 409"/>
              <a:gd name="T88" fmla="*/ 404 w 408"/>
              <a:gd name="T89" fmla="*/ 245 h 409"/>
              <a:gd name="T90" fmla="*/ 318 w 408"/>
              <a:gd name="T91" fmla="*/ 374 h 409"/>
              <a:gd name="T92" fmla="*/ 164 w 408"/>
              <a:gd name="T93" fmla="*/ 405 h 409"/>
              <a:gd name="T94" fmla="*/ 35 w 408"/>
              <a:gd name="T95" fmla="*/ 319 h 409"/>
              <a:gd name="T96" fmla="*/ 4 w 408"/>
              <a:gd name="T97" fmla="*/ 163 h 409"/>
              <a:gd name="T98" fmla="*/ 90 w 408"/>
              <a:gd name="T99" fmla="*/ 3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8" h="409">
                <a:moveTo>
                  <a:pt x="258" y="115"/>
                </a:moveTo>
                <a:lnTo>
                  <a:pt x="258" y="115"/>
                </a:lnTo>
                <a:lnTo>
                  <a:pt x="257" y="116"/>
                </a:lnTo>
                <a:lnTo>
                  <a:pt x="257" y="116"/>
                </a:lnTo>
                <a:lnTo>
                  <a:pt x="258" y="116"/>
                </a:lnTo>
                <a:lnTo>
                  <a:pt x="258" y="118"/>
                </a:lnTo>
                <a:lnTo>
                  <a:pt x="260" y="120"/>
                </a:lnTo>
                <a:lnTo>
                  <a:pt x="262" y="123"/>
                </a:lnTo>
                <a:lnTo>
                  <a:pt x="263" y="127"/>
                </a:lnTo>
                <a:lnTo>
                  <a:pt x="262" y="130"/>
                </a:lnTo>
                <a:lnTo>
                  <a:pt x="260" y="134"/>
                </a:lnTo>
                <a:lnTo>
                  <a:pt x="257" y="139"/>
                </a:lnTo>
                <a:lnTo>
                  <a:pt x="253" y="146"/>
                </a:lnTo>
                <a:lnTo>
                  <a:pt x="248" y="151"/>
                </a:lnTo>
                <a:lnTo>
                  <a:pt x="244" y="156"/>
                </a:lnTo>
                <a:lnTo>
                  <a:pt x="243" y="161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4" y="175"/>
                </a:lnTo>
                <a:lnTo>
                  <a:pt x="246" y="180"/>
                </a:lnTo>
                <a:lnTo>
                  <a:pt x="251" y="185"/>
                </a:lnTo>
                <a:lnTo>
                  <a:pt x="255" y="189"/>
                </a:lnTo>
                <a:lnTo>
                  <a:pt x="260" y="192"/>
                </a:lnTo>
                <a:lnTo>
                  <a:pt x="265" y="192"/>
                </a:lnTo>
                <a:lnTo>
                  <a:pt x="265" y="197"/>
                </a:lnTo>
                <a:lnTo>
                  <a:pt x="232" y="197"/>
                </a:lnTo>
                <a:lnTo>
                  <a:pt x="226" y="199"/>
                </a:lnTo>
                <a:lnTo>
                  <a:pt x="220" y="202"/>
                </a:lnTo>
                <a:lnTo>
                  <a:pt x="215" y="206"/>
                </a:lnTo>
                <a:lnTo>
                  <a:pt x="214" y="213"/>
                </a:lnTo>
                <a:lnTo>
                  <a:pt x="212" y="218"/>
                </a:lnTo>
                <a:lnTo>
                  <a:pt x="212" y="336"/>
                </a:lnTo>
                <a:lnTo>
                  <a:pt x="214" y="343"/>
                </a:lnTo>
                <a:lnTo>
                  <a:pt x="215" y="348"/>
                </a:lnTo>
                <a:lnTo>
                  <a:pt x="220" y="354"/>
                </a:lnTo>
                <a:lnTo>
                  <a:pt x="226" y="355"/>
                </a:lnTo>
                <a:lnTo>
                  <a:pt x="232" y="357"/>
                </a:lnTo>
                <a:lnTo>
                  <a:pt x="299" y="357"/>
                </a:lnTo>
                <a:lnTo>
                  <a:pt x="306" y="355"/>
                </a:lnTo>
                <a:lnTo>
                  <a:pt x="312" y="354"/>
                </a:lnTo>
                <a:lnTo>
                  <a:pt x="317" y="348"/>
                </a:lnTo>
                <a:lnTo>
                  <a:pt x="320" y="343"/>
                </a:lnTo>
                <a:lnTo>
                  <a:pt x="320" y="336"/>
                </a:lnTo>
                <a:lnTo>
                  <a:pt x="320" y="218"/>
                </a:lnTo>
                <a:lnTo>
                  <a:pt x="320" y="213"/>
                </a:lnTo>
                <a:lnTo>
                  <a:pt x="317" y="206"/>
                </a:lnTo>
                <a:lnTo>
                  <a:pt x="312" y="202"/>
                </a:lnTo>
                <a:lnTo>
                  <a:pt x="306" y="199"/>
                </a:lnTo>
                <a:lnTo>
                  <a:pt x="299" y="197"/>
                </a:lnTo>
                <a:lnTo>
                  <a:pt x="267" y="197"/>
                </a:lnTo>
                <a:lnTo>
                  <a:pt x="267" y="192"/>
                </a:lnTo>
                <a:lnTo>
                  <a:pt x="267" y="192"/>
                </a:lnTo>
                <a:lnTo>
                  <a:pt x="269" y="192"/>
                </a:lnTo>
                <a:lnTo>
                  <a:pt x="277" y="190"/>
                </a:lnTo>
                <a:lnTo>
                  <a:pt x="282" y="187"/>
                </a:lnTo>
                <a:lnTo>
                  <a:pt x="287" y="182"/>
                </a:lnTo>
                <a:lnTo>
                  <a:pt x="291" y="175"/>
                </a:lnTo>
                <a:lnTo>
                  <a:pt x="293" y="168"/>
                </a:lnTo>
                <a:lnTo>
                  <a:pt x="293" y="168"/>
                </a:lnTo>
                <a:lnTo>
                  <a:pt x="293" y="168"/>
                </a:lnTo>
                <a:lnTo>
                  <a:pt x="293" y="165"/>
                </a:lnTo>
                <a:lnTo>
                  <a:pt x="291" y="161"/>
                </a:lnTo>
                <a:lnTo>
                  <a:pt x="289" y="156"/>
                </a:lnTo>
                <a:lnTo>
                  <a:pt x="287" y="153"/>
                </a:lnTo>
                <a:lnTo>
                  <a:pt x="286" y="151"/>
                </a:lnTo>
                <a:lnTo>
                  <a:pt x="282" y="146"/>
                </a:lnTo>
                <a:lnTo>
                  <a:pt x="279" y="142"/>
                </a:lnTo>
                <a:lnTo>
                  <a:pt x="279" y="139"/>
                </a:lnTo>
                <a:lnTo>
                  <a:pt x="279" y="135"/>
                </a:lnTo>
                <a:lnTo>
                  <a:pt x="281" y="134"/>
                </a:lnTo>
                <a:lnTo>
                  <a:pt x="282" y="132"/>
                </a:lnTo>
                <a:lnTo>
                  <a:pt x="282" y="130"/>
                </a:lnTo>
                <a:lnTo>
                  <a:pt x="282" y="130"/>
                </a:lnTo>
                <a:lnTo>
                  <a:pt x="282" y="130"/>
                </a:lnTo>
                <a:lnTo>
                  <a:pt x="281" y="130"/>
                </a:lnTo>
                <a:lnTo>
                  <a:pt x="277" y="132"/>
                </a:lnTo>
                <a:lnTo>
                  <a:pt x="274" y="134"/>
                </a:lnTo>
                <a:lnTo>
                  <a:pt x="274" y="135"/>
                </a:lnTo>
                <a:lnTo>
                  <a:pt x="272" y="130"/>
                </a:lnTo>
                <a:lnTo>
                  <a:pt x="270" y="125"/>
                </a:lnTo>
                <a:lnTo>
                  <a:pt x="269" y="120"/>
                </a:lnTo>
                <a:lnTo>
                  <a:pt x="263" y="118"/>
                </a:lnTo>
                <a:lnTo>
                  <a:pt x="262" y="116"/>
                </a:lnTo>
                <a:lnTo>
                  <a:pt x="258" y="115"/>
                </a:lnTo>
                <a:close/>
                <a:moveTo>
                  <a:pt x="134" y="51"/>
                </a:moveTo>
                <a:lnTo>
                  <a:pt x="133" y="51"/>
                </a:lnTo>
                <a:lnTo>
                  <a:pt x="133" y="51"/>
                </a:lnTo>
                <a:lnTo>
                  <a:pt x="133" y="53"/>
                </a:lnTo>
                <a:lnTo>
                  <a:pt x="133" y="53"/>
                </a:lnTo>
                <a:lnTo>
                  <a:pt x="134" y="55"/>
                </a:lnTo>
                <a:lnTo>
                  <a:pt x="136" y="56"/>
                </a:lnTo>
                <a:lnTo>
                  <a:pt x="138" y="60"/>
                </a:lnTo>
                <a:lnTo>
                  <a:pt x="138" y="61"/>
                </a:lnTo>
                <a:lnTo>
                  <a:pt x="138" y="67"/>
                </a:lnTo>
                <a:lnTo>
                  <a:pt x="136" y="70"/>
                </a:lnTo>
                <a:lnTo>
                  <a:pt x="133" y="75"/>
                </a:lnTo>
                <a:lnTo>
                  <a:pt x="128" y="82"/>
                </a:lnTo>
                <a:lnTo>
                  <a:pt x="124" y="87"/>
                </a:lnTo>
                <a:lnTo>
                  <a:pt x="121" y="92"/>
                </a:lnTo>
                <a:lnTo>
                  <a:pt x="119" y="98"/>
                </a:lnTo>
                <a:lnTo>
                  <a:pt x="119" y="103"/>
                </a:lnTo>
                <a:lnTo>
                  <a:pt x="119" y="103"/>
                </a:lnTo>
                <a:lnTo>
                  <a:pt x="119" y="104"/>
                </a:lnTo>
                <a:lnTo>
                  <a:pt x="119" y="111"/>
                </a:lnTo>
                <a:lnTo>
                  <a:pt x="122" y="116"/>
                </a:lnTo>
                <a:lnTo>
                  <a:pt x="126" y="122"/>
                </a:lnTo>
                <a:lnTo>
                  <a:pt x="131" y="125"/>
                </a:lnTo>
                <a:lnTo>
                  <a:pt x="136" y="127"/>
                </a:lnTo>
                <a:lnTo>
                  <a:pt x="140" y="128"/>
                </a:lnTo>
                <a:lnTo>
                  <a:pt x="140" y="134"/>
                </a:lnTo>
                <a:lnTo>
                  <a:pt x="109" y="134"/>
                </a:lnTo>
                <a:lnTo>
                  <a:pt x="102" y="135"/>
                </a:lnTo>
                <a:lnTo>
                  <a:pt x="97" y="137"/>
                </a:lnTo>
                <a:lnTo>
                  <a:pt x="92" y="142"/>
                </a:lnTo>
                <a:lnTo>
                  <a:pt x="88" y="147"/>
                </a:lnTo>
                <a:lnTo>
                  <a:pt x="88" y="154"/>
                </a:lnTo>
                <a:lnTo>
                  <a:pt x="88" y="336"/>
                </a:lnTo>
                <a:lnTo>
                  <a:pt x="88" y="343"/>
                </a:lnTo>
                <a:lnTo>
                  <a:pt x="92" y="348"/>
                </a:lnTo>
                <a:lnTo>
                  <a:pt x="97" y="354"/>
                </a:lnTo>
                <a:lnTo>
                  <a:pt x="102" y="355"/>
                </a:lnTo>
                <a:lnTo>
                  <a:pt x="109" y="357"/>
                </a:lnTo>
                <a:lnTo>
                  <a:pt x="176" y="357"/>
                </a:lnTo>
                <a:lnTo>
                  <a:pt x="183" y="355"/>
                </a:lnTo>
                <a:lnTo>
                  <a:pt x="188" y="354"/>
                </a:lnTo>
                <a:lnTo>
                  <a:pt x="193" y="348"/>
                </a:lnTo>
                <a:lnTo>
                  <a:pt x="195" y="343"/>
                </a:lnTo>
                <a:lnTo>
                  <a:pt x="196" y="336"/>
                </a:lnTo>
                <a:lnTo>
                  <a:pt x="196" y="154"/>
                </a:lnTo>
                <a:lnTo>
                  <a:pt x="195" y="147"/>
                </a:lnTo>
                <a:lnTo>
                  <a:pt x="193" y="142"/>
                </a:lnTo>
                <a:lnTo>
                  <a:pt x="188" y="137"/>
                </a:lnTo>
                <a:lnTo>
                  <a:pt x="183" y="135"/>
                </a:lnTo>
                <a:lnTo>
                  <a:pt x="176" y="134"/>
                </a:lnTo>
                <a:lnTo>
                  <a:pt x="141" y="134"/>
                </a:lnTo>
                <a:lnTo>
                  <a:pt x="141" y="128"/>
                </a:lnTo>
                <a:lnTo>
                  <a:pt x="143" y="128"/>
                </a:lnTo>
                <a:lnTo>
                  <a:pt x="145" y="128"/>
                </a:lnTo>
                <a:lnTo>
                  <a:pt x="152" y="127"/>
                </a:lnTo>
                <a:lnTo>
                  <a:pt x="159" y="123"/>
                </a:lnTo>
                <a:lnTo>
                  <a:pt x="164" y="118"/>
                </a:lnTo>
                <a:lnTo>
                  <a:pt x="167" y="111"/>
                </a:lnTo>
                <a:lnTo>
                  <a:pt x="167" y="104"/>
                </a:lnTo>
                <a:lnTo>
                  <a:pt x="167" y="104"/>
                </a:lnTo>
                <a:lnTo>
                  <a:pt x="167" y="103"/>
                </a:lnTo>
                <a:lnTo>
                  <a:pt x="167" y="101"/>
                </a:lnTo>
                <a:lnTo>
                  <a:pt x="167" y="96"/>
                </a:lnTo>
                <a:lnTo>
                  <a:pt x="165" y="92"/>
                </a:lnTo>
                <a:lnTo>
                  <a:pt x="164" y="89"/>
                </a:lnTo>
                <a:lnTo>
                  <a:pt x="160" y="86"/>
                </a:lnTo>
                <a:lnTo>
                  <a:pt x="157" y="82"/>
                </a:lnTo>
                <a:lnTo>
                  <a:pt x="155" y="79"/>
                </a:lnTo>
                <a:lnTo>
                  <a:pt x="153" y="75"/>
                </a:lnTo>
                <a:lnTo>
                  <a:pt x="155" y="72"/>
                </a:lnTo>
                <a:lnTo>
                  <a:pt x="155" y="68"/>
                </a:lnTo>
                <a:lnTo>
                  <a:pt x="157" y="67"/>
                </a:lnTo>
                <a:lnTo>
                  <a:pt x="159" y="67"/>
                </a:lnTo>
                <a:lnTo>
                  <a:pt x="159" y="67"/>
                </a:lnTo>
                <a:lnTo>
                  <a:pt x="157" y="67"/>
                </a:lnTo>
                <a:lnTo>
                  <a:pt x="155" y="67"/>
                </a:lnTo>
                <a:lnTo>
                  <a:pt x="153" y="68"/>
                </a:lnTo>
                <a:lnTo>
                  <a:pt x="150" y="70"/>
                </a:lnTo>
                <a:lnTo>
                  <a:pt x="148" y="72"/>
                </a:lnTo>
                <a:lnTo>
                  <a:pt x="148" y="65"/>
                </a:lnTo>
                <a:lnTo>
                  <a:pt x="147" y="61"/>
                </a:lnTo>
                <a:lnTo>
                  <a:pt x="143" y="56"/>
                </a:lnTo>
                <a:lnTo>
                  <a:pt x="140" y="53"/>
                </a:lnTo>
                <a:lnTo>
                  <a:pt x="136" y="53"/>
                </a:lnTo>
                <a:lnTo>
                  <a:pt x="134" y="51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8" y="204"/>
                </a:lnTo>
                <a:lnTo>
                  <a:pt x="404" y="245"/>
                </a:lnTo>
                <a:lnTo>
                  <a:pt x="392" y="283"/>
                </a:lnTo>
                <a:lnTo>
                  <a:pt x="373" y="319"/>
                </a:lnTo>
                <a:lnTo>
                  <a:pt x="349" y="348"/>
                </a:lnTo>
                <a:lnTo>
                  <a:pt x="318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4" y="405"/>
                </a:lnTo>
                <a:lnTo>
                  <a:pt x="124" y="393"/>
                </a:lnTo>
                <a:lnTo>
                  <a:pt x="90" y="374"/>
                </a:lnTo>
                <a:lnTo>
                  <a:pt x="59" y="348"/>
                </a:lnTo>
                <a:lnTo>
                  <a:pt x="35" y="319"/>
                </a:lnTo>
                <a:lnTo>
                  <a:pt x="16" y="283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4"/>
                </a:lnTo>
                <a:lnTo>
                  <a:pt x="124" y="15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08"/>
          <p:cNvSpPr>
            <a:spLocks noEditPoints="1"/>
          </p:cNvSpPr>
          <p:nvPr/>
        </p:nvSpPr>
        <p:spPr bwMode="auto">
          <a:xfrm>
            <a:off x="755576" y="5126825"/>
            <a:ext cx="1348238" cy="1341657"/>
          </a:xfrm>
          <a:custGeom>
            <a:avLst/>
            <a:gdLst>
              <a:gd name="T0" fmla="*/ 69 w 409"/>
              <a:gd name="T1" fmla="*/ 251 h 409"/>
              <a:gd name="T2" fmla="*/ 60 w 409"/>
              <a:gd name="T3" fmla="*/ 298 h 409"/>
              <a:gd name="T4" fmla="*/ 100 w 409"/>
              <a:gd name="T5" fmla="*/ 324 h 409"/>
              <a:gd name="T6" fmla="*/ 139 w 409"/>
              <a:gd name="T7" fmla="*/ 298 h 409"/>
              <a:gd name="T8" fmla="*/ 131 w 409"/>
              <a:gd name="T9" fmla="*/ 251 h 409"/>
              <a:gd name="T10" fmla="*/ 282 w 409"/>
              <a:gd name="T11" fmla="*/ 207 h 409"/>
              <a:gd name="T12" fmla="*/ 229 w 409"/>
              <a:gd name="T13" fmla="*/ 241 h 409"/>
              <a:gd name="T14" fmla="*/ 242 w 409"/>
              <a:gd name="T15" fmla="*/ 305 h 409"/>
              <a:gd name="T16" fmla="*/ 304 w 409"/>
              <a:gd name="T17" fmla="*/ 317 h 409"/>
              <a:gd name="T18" fmla="*/ 340 w 409"/>
              <a:gd name="T19" fmla="*/ 263 h 409"/>
              <a:gd name="T20" fmla="*/ 304 w 409"/>
              <a:gd name="T21" fmla="*/ 210 h 409"/>
              <a:gd name="T22" fmla="*/ 196 w 409"/>
              <a:gd name="T23" fmla="*/ 86 h 409"/>
              <a:gd name="T24" fmla="*/ 189 w 409"/>
              <a:gd name="T25" fmla="*/ 98 h 409"/>
              <a:gd name="T26" fmla="*/ 196 w 409"/>
              <a:gd name="T27" fmla="*/ 109 h 409"/>
              <a:gd name="T28" fmla="*/ 205 w 409"/>
              <a:gd name="T29" fmla="*/ 181 h 409"/>
              <a:gd name="T30" fmla="*/ 138 w 409"/>
              <a:gd name="T31" fmla="*/ 165 h 409"/>
              <a:gd name="T32" fmla="*/ 141 w 409"/>
              <a:gd name="T33" fmla="*/ 131 h 409"/>
              <a:gd name="T34" fmla="*/ 131 w 409"/>
              <a:gd name="T35" fmla="*/ 119 h 409"/>
              <a:gd name="T36" fmla="*/ 119 w 409"/>
              <a:gd name="T37" fmla="*/ 105 h 409"/>
              <a:gd name="T38" fmla="*/ 110 w 409"/>
              <a:gd name="T39" fmla="*/ 100 h 409"/>
              <a:gd name="T40" fmla="*/ 105 w 409"/>
              <a:gd name="T41" fmla="*/ 102 h 409"/>
              <a:gd name="T42" fmla="*/ 107 w 409"/>
              <a:gd name="T43" fmla="*/ 107 h 409"/>
              <a:gd name="T44" fmla="*/ 113 w 409"/>
              <a:gd name="T45" fmla="*/ 112 h 409"/>
              <a:gd name="T46" fmla="*/ 119 w 409"/>
              <a:gd name="T47" fmla="*/ 122 h 409"/>
              <a:gd name="T48" fmla="*/ 115 w 409"/>
              <a:gd name="T49" fmla="*/ 159 h 409"/>
              <a:gd name="T50" fmla="*/ 122 w 409"/>
              <a:gd name="T51" fmla="*/ 169 h 409"/>
              <a:gd name="T52" fmla="*/ 76 w 409"/>
              <a:gd name="T53" fmla="*/ 181 h 409"/>
              <a:gd name="T54" fmla="*/ 64 w 409"/>
              <a:gd name="T55" fmla="*/ 212 h 409"/>
              <a:gd name="T56" fmla="*/ 76 w 409"/>
              <a:gd name="T57" fmla="*/ 236 h 409"/>
              <a:gd name="T58" fmla="*/ 96 w 409"/>
              <a:gd name="T59" fmla="*/ 232 h 409"/>
              <a:gd name="T60" fmla="*/ 134 w 409"/>
              <a:gd name="T61" fmla="*/ 243 h 409"/>
              <a:gd name="T62" fmla="*/ 218 w 409"/>
              <a:gd name="T63" fmla="*/ 274 h 409"/>
              <a:gd name="T64" fmla="*/ 218 w 409"/>
              <a:gd name="T65" fmla="*/ 255 h 409"/>
              <a:gd name="T66" fmla="*/ 234 w 409"/>
              <a:gd name="T67" fmla="*/ 220 h 409"/>
              <a:gd name="T68" fmla="*/ 282 w 409"/>
              <a:gd name="T69" fmla="*/ 202 h 409"/>
              <a:gd name="T70" fmla="*/ 330 w 409"/>
              <a:gd name="T71" fmla="*/ 220 h 409"/>
              <a:gd name="T72" fmla="*/ 345 w 409"/>
              <a:gd name="T73" fmla="*/ 250 h 409"/>
              <a:gd name="T74" fmla="*/ 352 w 409"/>
              <a:gd name="T75" fmla="*/ 258 h 409"/>
              <a:gd name="T76" fmla="*/ 325 w 409"/>
              <a:gd name="T77" fmla="*/ 110 h 409"/>
              <a:gd name="T78" fmla="*/ 333 w 409"/>
              <a:gd name="T79" fmla="*/ 107 h 409"/>
              <a:gd name="T80" fmla="*/ 337 w 409"/>
              <a:gd name="T81" fmla="*/ 93 h 409"/>
              <a:gd name="T82" fmla="*/ 325 w 409"/>
              <a:gd name="T83" fmla="*/ 86 h 409"/>
              <a:gd name="T84" fmla="*/ 246 w 409"/>
              <a:gd name="T85" fmla="*/ 4 h 409"/>
              <a:gd name="T86" fmla="*/ 349 w 409"/>
              <a:gd name="T87" fmla="*/ 61 h 409"/>
              <a:gd name="T88" fmla="*/ 404 w 409"/>
              <a:gd name="T89" fmla="*/ 164 h 409"/>
              <a:gd name="T90" fmla="*/ 394 w 409"/>
              <a:gd name="T91" fmla="*/ 284 h 409"/>
              <a:gd name="T92" fmla="*/ 318 w 409"/>
              <a:gd name="T93" fmla="*/ 375 h 409"/>
              <a:gd name="T94" fmla="*/ 205 w 409"/>
              <a:gd name="T95" fmla="*/ 409 h 409"/>
              <a:gd name="T96" fmla="*/ 89 w 409"/>
              <a:gd name="T97" fmla="*/ 375 h 409"/>
              <a:gd name="T98" fmla="*/ 15 w 409"/>
              <a:gd name="T99" fmla="*/ 284 h 409"/>
              <a:gd name="T100" fmla="*/ 3 w 409"/>
              <a:gd name="T101" fmla="*/ 164 h 409"/>
              <a:gd name="T102" fmla="*/ 60 w 409"/>
              <a:gd name="T103" fmla="*/ 61 h 409"/>
              <a:gd name="T104" fmla="*/ 163 w 409"/>
              <a:gd name="T105" fmla="*/ 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9" h="409">
                <a:moveTo>
                  <a:pt x="100" y="238"/>
                </a:moveTo>
                <a:lnTo>
                  <a:pt x="83" y="241"/>
                </a:lnTo>
                <a:lnTo>
                  <a:pt x="69" y="251"/>
                </a:lnTo>
                <a:lnTo>
                  <a:pt x="60" y="265"/>
                </a:lnTo>
                <a:lnTo>
                  <a:pt x="57" y="281"/>
                </a:lnTo>
                <a:lnTo>
                  <a:pt x="60" y="298"/>
                </a:lnTo>
                <a:lnTo>
                  <a:pt x="69" y="312"/>
                </a:lnTo>
                <a:lnTo>
                  <a:pt x="83" y="320"/>
                </a:lnTo>
                <a:lnTo>
                  <a:pt x="100" y="324"/>
                </a:lnTo>
                <a:lnTo>
                  <a:pt x="117" y="320"/>
                </a:lnTo>
                <a:lnTo>
                  <a:pt x="131" y="312"/>
                </a:lnTo>
                <a:lnTo>
                  <a:pt x="139" y="298"/>
                </a:lnTo>
                <a:lnTo>
                  <a:pt x="143" y="281"/>
                </a:lnTo>
                <a:lnTo>
                  <a:pt x="139" y="265"/>
                </a:lnTo>
                <a:lnTo>
                  <a:pt x="131" y="251"/>
                </a:lnTo>
                <a:lnTo>
                  <a:pt x="117" y="241"/>
                </a:lnTo>
                <a:lnTo>
                  <a:pt x="100" y="238"/>
                </a:lnTo>
                <a:close/>
                <a:moveTo>
                  <a:pt x="282" y="207"/>
                </a:moveTo>
                <a:lnTo>
                  <a:pt x="260" y="210"/>
                </a:lnTo>
                <a:lnTo>
                  <a:pt x="242" y="224"/>
                </a:lnTo>
                <a:lnTo>
                  <a:pt x="229" y="241"/>
                </a:lnTo>
                <a:lnTo>
                  <a:pt x="225" y="263"/>
                </a:lnTo>
                <a:lnTo>
                  <a:pt x="229" y="286"/>
                </a:lnTo>
                <a:lnTo>
                  <a:pt x="242" y="305"/>
                </a:lnTo>
                <a:lnTo>
                  <a:pt x="260" y="317"/>
                </a:lnTo>
                <a:lnTo>
                  <a:pt x="282" y="322"/>
                </a:lnTo>
                <a:lnTo>
                  <a:pt x="304" y="317"/>
                </a:lnTo>
                <a:lnTo>
                  <a:pt x="323" y="305"/>
                </a:lnTo>
                <a:lnTo>
                  <a:pt x="335" y="286"/>
                </a:lnTo>
                <a:lnTo>
                  <a:pt x="340" y="263"/>
                </a:lnTo>
                <a:lnTo>
                  <a:pt x="335" y="241"/>
                </a:lnTo>
                <a:lnTo>
                  <a:pt x="323" y="224"/>
                </a:lnTo>
                <a:lnTo>
                  <a:pt x="304" y="210"/>
                </a:lnTo>
                <a:lnTo>
                  <a:pt x="282" y="207"/>
                </a:lnTo>
                <a:close/>
                <a:moveTo>
                  <a:pt x="201" y="86"/>
                </a:moveTo>
                <a:lnTo>
                  <a:pt x="196" y="86"/>
                </a:lnTo>
                <a:lnTo>
                  <a:pt x="193" y="90"/>
                </a:lnTo>
                <a:lnTo>
                  <a:pt x="189" y="93"/>
                </a:lnTo>
                <a:lnTo>
                  <a:pt x="189" y="98"/>
                </a:lnTo>
                <a:lnTo>
                  <a:pt x="189" y="104"/>
                </a:lnTo>
                <a:lnTo>
                  <a:pt x="193" y="107"/>
                </a:lnTo>
                <a:lnTo>
                  <a:pt x="196" y="109"/>
                </a:lnTo>
                <a:lnTo>
                  <a:pt x="201" y="110"/>
                </a:lnTo>
                <a:lnTo>
                  <a:pt x="205" y="110"/>
                </a:lnTo>
                <a:lnTo>
                  <a:pt x="205" y="181"/>
                </a:lnTo>
                <a:lnTo>
                  <a:pt x="134" y="181"/>
                </a:lnTo>
                <a:lnTo>
                  <a:pt x="134" y="169"/>
                </a:lnTo>
                <a:lnTo>
                  <a:pt x="138" y="165"/>
                </a:lnTo>
                <a:lnTo>
                  <a:pt x="139" y="162"/>
                </a:lnTo>
                <a:lnTo>
                  <a:pt x="141" y="159"/>
                </a:lnTo>
                <a:lnTo>
                  <a:pt x="141" y="131"/>
                </a:lnTo>
                <a:lnTo>
                  <a:pt x="139" y="126"/>
                </a:lnTo>
                <a:lnTo>
                  <a:pt x="136" y="121"/>
                </a:lnTo>
                <a:lnTo>
                  <a:pt x="131" y="119"/>
                </a:lnTo>
                <a:lnTo>
                  <a:pt x="127" y="112"/>
                </a:lnTo>
                <a:lnTo>
                  <a:pt x="122" y="109"/>
                </a:lnTo>
                <a:lnTo>
                  <a:pt x="119" y="105"/>
                </a:lnTo>
                <a:lnTo>
                  <a:pt x="113" y="102"/>
                </a:lnTo>
                <a:lnTo>
                  <a:pt x="112" y="100"/>
                </a:lnTo>
                <a:lnTo>
                  <a:pt x="110" y="100"/>
                </a:lnTo>
                <a:lnTo>
                  <a:pt x="107" y="100"/>
                </a:lnTo>
                <a:lnTo>
                  <a:pt x="105" y="100"/>
                </a:lnTo>
                <a:lnTo>
                  <a:pt x="105" y="102"/>
                </a:lnTo>
                <a:lnTo>
                  <a:pt x="103" y="104"/>
                </a:lnTo>
                <a:lnTo>
                  <a:pt x="105" y="105"/>
                </a:lnTo>
                <a:lnTo>
                  <a:pt x="107" y="107"/>
                </a:lnTo>
                <a:lnTo>
                  <a:pt x="108" y="107"/>
                </a:lnTo>
                <a:lnTo>
                  <a:pt x="110" y="109"/>
                </a:lnTo>
                <a:lnTo>
                  <a:pt x="113" y="112"/>
                </a:lnTo>
                <a:lnTo>
                  <a:pt x="119" y="116"/>
                </a:lnTo>
                <a:lnTo>
                  <a:pt x="122" y="119"/>
                </a:lnTo>
                <a:lnTo>
                  <a:pt x="119" y="122"/>
                </a:lnTo>
                <a:lnTo>
                  <a:pt x="117" y="126"/>
                </a:lnTo>
                <a:lnTo>
                  <a:pt x="115" y="131"/>
                </a:lnTo>
                <a:lnTo>
                  <a:pt x="115" y="159"/>
                </a:lnTo>
                <a:lnTo>
                  <a:pt x="117" y="162"/>
                </a:lnTo>
                <a:lnTo>
                  <a:pt x="119" y="167"/>
                </a:lnTo>
                <a:lnTo>
                  <a:pt x="122" y="169"/>
                </a:lnTo>
                <a:lnTo>
                  <a:pt x="127" y="171"/>
                </a:lnTo>
                <a:lnTo>
                  <a:pt x="127" y="181"/>
                </a:lnTo>
                <a:lnTo>
                  <a:pt x="76" y="181"/>
                </a:lnTo>
                <a:lnTo>
                  <a:pt x="70" y="179"/>
                </a:lnTo>
                <a:lnTo>
                  <a:pt x="64" y="177"/>
                </a:lnTo>
                <a:lnTo>
                  <a:pt x="64" y="212"/>
                </a:lnTo>
                <a:lnTo>
                  <a:pt x="70" y="212"/>
                </a:lnTo>
                <a:lnTo>
                  <a:pt x="76" y="210"/>
                </a:lnTo>
                <a:lnTo>
                  <a:pt x="76" y="236"/>
                </a:lnTo>
                <a:lnTo>
                  <a:pt x="79" y="234"/>
                </a:lnTo>
                <a:lnTo>
                  <a:pt x="86" y="232"/>
                </a:lnTo>
                <a:lnTo>
                  <a:pt x="96" y="232"/>
                </a:lnTo>
                <a:lnTo>
                  <a:pt x="110" y="232"/>
                </a:lnTo>
                <a:lnTo>
                  <a:pt x="122" y="236"/>
                </a:lnTo>
                <a:lnTo>
                  <a:pt x="134" y="243"/>
                </a:lnTo>
                <a:lnTo>
                  <a:pt x="144" y="255"/>
                </a:lnTo>
                <a:lnTo>
                  <a:pt x="150" y="272"/>
                </a:lnTo>
                <a:lnTo>
                  <a:pt x="218" y="274"/>
                </a:lnTo>
                <a:lnTo>
                  <a:pt x="218" y="270"/>
                </a:lnTo>
                <a:lnTo>
                  <a:pt x="218" y="265"/>
                </a:lnTo>
                <a:lnTo>
                  <a:pt x="218" y="255"/>
                </a:lnTo>
                <a:lnTo>
                  <a:pt x="222" y="243"/>
                </a:lnTo>
                <a:lnTo>
                  <a:pt x="227" y="232"/>
                </a:lnTo>
                <a:lnTo>
                  <a:pt x="234" y="220"/>
                </a:lnTo>
                <a:lnTo>
                  <a:pt x="246" y="212"/>
                </a:lnTo>
                <a:lnTo>
                  <a:pt x="261" y="205"/>
                </a:lnTo>
                <a:lnTo>
                  <a:pt x="282" y="202"/>
                </a:lnTo>
                <a:lnTo>
                  <a:pt x="304" y="205"/>
                </a:lnTo>
                <a:lnTo>
                  <a:pt x="320" y="210"/>
                </a:lnTo>
                <a:lnTo>
                  <a:pt x="330" y="220"/>
                </a:lnTo>
                <a:lnTo>
                  <a:pt x="339" y="231"/>
                </a:lnTo>
                <a:lnTo>
                  <a:pt x="344" y="241"/>
                </a:lnTo>
                <a:lnTo>
                  <a:pt x="345" y="250"/>
                </a:lnTo>
                <a:lnTo>
                  <a:pt x="345" y="255"/>
                </a:lnTo>
                <a:lnTo>
                  <a:pt x="347" y="258"/>
                </a:lnTo>
                <a:lnTo>
                  <a:pt x="352" y="258"/>
                </a:lnTo>
                <a:lnTo>
                  <a:pt x="352" y="196"/>
                </a:lnTo>
                <a:lnTo>
                  <a:pt x="325" y="186"/>
                </a:lnTo>
                <a:lnTo>
                  <a:pt x="325" y="110"/>
                </a:lnTo>
                <a:lnTo>
                  <a:pt x="325" y="110"/>
                </a:lnTo>
                <a:lnTo>
                  <a:pt x="330" y="109"/>
                </a:lnTo>
                <a:lnTo>
                  <a:pt x="333" y="107"/>
                </a:lnTo>
                <a:lnTo>
                  <a:pt x="337" y="104"/>
                </a:lnTo>
                <a:lnTo>
                  <a:pt x="337" y="98"/>
                </a:lnTo>
                <a:lnTo>
                  <a:pt x="337" y="93"/>
                </a:lnTo>
                <a:lnTo>
                  <a:pt x="333" y="90"/>
                </a:lnTo>
                <a:lnTo>
                  <a:pt x="330" y="86"/>
                </a:lnTo>
                <a:lnTo>
                  <a:pt x="325" y="86"/>
                </a:lnTo>
                <a:lnTo>
                  <a:pt x="201" y="86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18" y="35"/>
                </a:lnTo>
                <a:lnTo>
                  <a:pt x="349" y="61"/>
                </a:lnTo>
                <a:lnTo>
                  <a:pt x="375" y="90"/>
                </a:lnTo>
                <a:lnTo>
                  <a:pt x="394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18" y="375"/>
                </a:lnTo>
                <a:lnTo>
                  <a:pt x="284" y="394"/>
                </a:lnTo>
                <a:lnTo>
                  <a:pt x="246" y="404"/>
                </a:lnTo>
                <a:lnTo>
                  <a:pt x="205" y="409"/>
                </a:lnTo>
                <a:lnTo>
                  <a:pt x="163" y="404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0"/>
                </a:lnTo>
                <a:lnTo>
                  <a:pt x="60" y="61"/>
                </a:lnTo>
                <a:lnTo>
                  <a:pt x="89" y="35"/>
                </a:lnTo>
                <a:lnTo>
                  <a:pt x="125" y="16"/>
                </a:lnTo>
                <a:lnTo>
                  <a:pt x="163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09"/>
          <p:cNvSpPr>
            <a:spLocks noChangeArrowheads="1"/>
          </p:cNvSpPr>
          <p:nvPr/>
        </p:nvSpPr>
        <p:spPr bwMode="auto">
          <a:xfrm>
            <a:off x="1610554" y="5508276"/>
            <a:ext cx="170994" cy="243342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10"/>
          <p:cNvSpPr>
            <a:spLocks/>
          </p:cNvSpPr>
          <p:nvPr/>
        </p:nvSpPr>
        <p:spPr bwMode="auto">
          <a:xfrm>
            <a:off x="1459290" y="5501703"/>
            <a:ext cx="118382" cy="328838"/>
          </a:xfrm>
          <a:custGeom>
            <a:avLst/>
            <a:gdLst>
              <a:gd name="T0" fmla="*/ 0 w 36"/>
              <a:gd name="T1" fmla="*/ 0 h 99"/>
              <a:gd name="T2" fmla="*/ 36 w 36"/>
              <a:gd name="T3" fmla="*/ 0 h 99"/>
              <a:gd name="T4" fmla="*/ 36 w 36"/>
              <a:gd name="T5" fmla="*/ 79 h 99"/>
              <a:gd name="T6" fmla="*/ 0 w 36"/>
              <a:gd name="T7" fmla="*/ 99 h 99"/>
              <a:gd name="T8" fmla="*/ 0 w 36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99">
                <a:moveTo>
                  <a:pt x="0" y="0"/>
                </a:moveTo>
                <a:lnTo>
                  <a:pt x="36" y="0"/>
                </a:lnTo>
                <a:lnTo>
                  <a:pt x="36" y="79"/>
                </a:lnTo>
                <a:lnTo>
                  <a:pt x="0" y="99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11"/>
          <p:cNvSpPr>
            <a:spLocks/>
          </p:cNvSpPr>
          <p:nvPr/>
        </p:nvSpPr>
        <p:spPr bwMode="auto">
          <a:xfrm>
            <a:off x="1538212" y="5850268"/>
            <a:ext cx="282804" cy="282804"/>
          </a:xfrm>
          <a:custGeom>
            <a:avLst/>
            <a:gdLst>
              <a:gd name="T0" fmla="*/ 43 w 86"/>
              <a:gd name="T1" fmla="*/ 0 h 86"/>
              <a:gd name="T2" fmla="*/ 60 w 86"/>
              <a:gd name="T3" fmla="*/ 4 h 86"/>
              <a:gd name="T4" fmla="*/ 74 w 86"/>
              <a:gd name="T5" fmla="*/ 14 h 86"/>
              <a:gd name="T6" fmla="*/ 82 w 86"/>
              <a:gd name="T7" fmla="*/ 28 h 86"/>
              <a:gd name="T8" fmla="*/ 86 w 86"/>
              <a:gd name="T9" fmla="*/ 43 h 86"/>
              <a:gd name="T10" fmla="*/ 82 w 86"/>
              <a:gd name="T11" fmla="*/ 61 h 86"/>
              <a:gd name="T12" fmla="*/ 74 w 86"/>
              <a:gd name="T13" fmla="*/ 74 h 86"/>
              <a:gd name="T14" fmla="*/ 60 w 86"/>
              <a:gd name="T15" fmla="*/ 83 h 86"/>
              <a:gd name="T16" fmla="*/ 43 w 86"/>
              <a:gd name="T17" fmla="*/ 86 h 86"/>
              <a:gd name="T18" fmla="*/ 27 w 86"/>
              <a:gd name="T19" fmla="*/ 83 h 86"/>
              <a:gd name="T20" fmla="*/ 14 w 86"/>
              <a:gd name="T21" fmla="*/ 74 h 86"/>
              <a:gd name="T22" fmla="*/ 3 w 86"/>
              <a:gd name="T23" fmla="*/ 61 h 86"/>
              <a:gd name="T24" fmla="*/ 0 w 86"/>
              <a:gd name="T25" fmla="*/ 43 h 86"/>
              <a:gd name="T26" fmla="*/ 3 w 86"/>
              <a:gd name="T27" fmla="*/ 28 h 86"/>
              <a:gd name="T28" fmla="*/ 14 w 86"/>
              <a:gd name="T29" fmla="*/ 14 h 86"/>
              <a:gd name="T30" fmla="*/ 27 w 86"/>
              <a:gd name="T31" fmla="*/ 4 h 86"/>
              <a:gd name="T32" fmla="*/ 43 w 86"/>
              <a:gd name="T33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86">
                <a:moveTo>
                  <a:pt x="43" y="0"/>
                </a:moveTo>
                <a:lnTo>
                  <a:pt x="60" y="4"/>
                </a:lnTo>
                <a:lnTo>
                  <a:pt x="74" y="14"/>
                </a:lnTo>
                <a:lnTo>
                  <a:pt x="82" y="28"/>
                </a:lnTo>
                <a:lnTo>
                  <a:pt x="86" y="43"/>
                </a:lnTo>
                <a:lnTo>
                  <a:pt x="82" y="61"/>
                </a:lnTo>
                <a:lnTo>
                  <a:pt x="74" y="74"/>
                </a:lnTo>
                <a:lnTo>
                  <a:pt x="60" y="83"/>
                </a:lnTo>
                <a:lnTo>
                  <a:pt x="43" y="86"/>
                </a:lnTo>
                <a:lnTo>
                  <a:pt x="27" y="83"/>
                </a:lnTo>
                <a:lnTo>
                  <a:pt x="14" y="74"/>
                </a:lnTo>
                <a:lnTo>
                  <a:pt x="3" y="61"/>
                </a:lnTo>
                <a:lnTo>
                  <a:pt x="0" y="43"/>
                </a:lnTo>
                <a:lnTo>
                  <a:pt x="3" y="28"/>
                </a:lnTo>
                <a:lnTo>
                  <a:pt x="14" y="14"/>
                </a:lnTo>
                <a:lnTo>
                  <a:pt x="27" y="4"/>
                </a:lnTo>
                <a:lnTo>
                  <a:pt x="4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2"/>
          <p:cNvSpPr>
            <a:spLocks/>
          </p:cNvSpPr>
          <p:nvPr/>
        </p:nvSpPr>
        <p:spPr bwMode="auto">
          <a:xfrm>
            <a:off x="979186" y="5942343"/>
            <a:ext cx="203881" cy="203881"/>
          </a:xfrm>
          <a:custGeom>
            <a:avLst/>
            <a:gdLst>
              <a:gd name="T0" fmla="*/ 31 w 62"/>
              <a:gd name="T1" fmla="*/ 0 h 62"/>
              <a:gd name="T2" fmla="*/ 46 w 62"/>
              <a:gd name="T3" fmla="*/ 5 h 62"/>
              <a:gd name="T4" fmla="*/ 56 w 62"/>
              <a:gd name="T5" fmla="*/ 15 h 62"/>
              <a:gd name="T6" fmla="*/ 62 w 62"/>
              <a:gd name="T7" fmla="*/ 31 h 62"/>
              <a:gd name="T8" fmla="*/ 56 w 62"/>
              <a:gd name="T9" fmla="*/ 46 h 62"/>
              <a:gd name="T10" fmla="*/ 46 w 62"/>
              <a:gd name="T11" fmla="*/ 58 h 62"/>
              <a:gd name="T12" fmla="*/ 31 w 62"/>
              <a:gd name="T13" fmla="*/ 62 h 62"/>
              <a:gd name="T14" fmla="*/ 15 w 62"/>
              <a:gd name="T15" fmla="*/ 58 h 62"/>
              <a:gd name="T16" fmla="*/ 5 w 62"/>
              <a:gd name="T17" fmla="*/ 46 h 62"/>
              <a:gd name="T18" fmla="*/ 0 w 62"/>
              <a:gd name="T19" fmla="*/ 31 h 62"/>
              <a:gd name="T20" fmla="*/ 5 w 62"/>
              <a:gd name="T21" fmla="*/ 15 h 62"/>
              <a:gd name="T22" fmla="*/ 15 w 62"/>
              <a:gd name="T23" fmla="*/ 5 h 62"/>
              <a:gd name="T24" fmla="*/ 31 w 62"/>
              <a:gd name="T2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2">
                <a:moveTo>
                  <a:pt x="31" y="0"/>
                </a:moveTo>
                <a:lnTo>
                  <a:pt x="46" y="5"/>
                </a:lnTo>
                <a:lnTo>
                  <a:pt x="56" y="15"/>
                </a:lnTo>
                <a:lnTo>
                  <a:pt x="62" y="31"/>
                </a:lnTo>
                <a:lnTo>
                  <a:pt x="56" y="46"/>
                </a:lnTo>
                <a:lnTo>
                  <a:pt x="46" y="58"/>
                </a:lnTo>
                <a:lnTo>
                  <a:pt x="31" y="62"/>
                </a:lnTo>
                <a:lnTo>
                  <a:pt x="15" y="58"/>
                </a:lnTo>
                <a:lnTo>
                  <a:pt x="5" y="46"/>
                </a:lnTo>
                <a:lnTo>
                  <a:pt x="0" y="31"/>
                </a:lnTo>
                <a:lnTo>
                  <a:pt x="5" y="15"/>
                </a:lnTo>
                <a:lnTo>
                  <a:pt x="15" y="5"/>
                </a:lnTo>
                <a:lnTo>
                  <a:pt x="3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8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404664"/>
            <a:ext cx="7245553" cy="5991762"/>
            <a:chOff x="1304971" y="2969416"/>
            <a:chExt cx="2800891" cy="2316217"/>
          </a:xfrm>
        </p:grpSpPr>
        <p:sp>
          <p:nvSpPr>
            <p:cNvPr id="68" name="Freeform 184"/>
            <p:cNvSpPr>
              <a:spLocks/>
            </p:cNvSpPr>
            <p:nvPr/>
          </p:nvSpPr>
          <p:spPr bwMode="auto">
            <a:xfrm>
              <a:off x="3833079" y="3266554"/>
              <a:ext cx="177796" cy="17048"/>
            </a:xfrm>
            <a:custGeom>
              <a:avLst/>
              <a:gdLst>
                <a:gd name="T0" fmla="*/ 7 w 147"/>
                <a:gd name="T1" fmla="*/ 0 h 16"/>
                <a:gd name="T2" fmla="*/ 140 w 147"/>
                <a:gd name="T3" fmla="*/ 0 h 16"/>
                <a:gd name="T4" fmla="*/ 143 w 147"/>
                <a:gd name="T5" fmla="*/ 2 h 16"/>
                <a:gd name="T6" fmla="*/ 145 w 147"/>
                <a:gd name="T7" fmla="*/ 4 h 16"/>
                <a:gd name="T8" fmla="*/ 147 w 147"/>
                <a:gd name="T9" fmla="*/ 7 h 16"/>
                <a:gd name="T10" fmla="*/ 145 w 147"/>
                <a:gd name="T11" fmla="*/ 11 h 16"/>
                <a:gd name="T12" fmla="*/ 143 w 147"/>
                <a:gd name="T13" fmla="*/ 14 h 16"/>
                <a:gd name="T14" fmla="*/ 140 w 147"/>
                <a:gd name="T15" fmla="*/ 16 h 16"/>
                <a:gd name="T16" fmla="*/ 7 w 147"/>
                <a:gd name="T17" fmla="*/ 16 h 16"/>
                <a:gd name="T18" fmla="*/ 4 w 147"/>
                <a:gd name="T19" fmla="*/ 14 h 16"/>
                <a:gd name="T20" fmla="*/ 2 w 147"/>
                <a:gd name="T21" fmla="*/ 11 h 16"/>
                <a:gd name="T22" fmla="*/ 0 w 147"/>
                <a:gd name="T23" fmla="*/ 7 h 16"/>
                <a:gd name="T24" fmla="*/ 2 w 147"/>
                <a:gd name="T25" fmla="*/ 4 h 16"/>
                <a:gd name="T26" fmla="*/ 4 w 147"/>
                <a:gd name="T27" fmla="*/ 2 h 16"/>
                <a:gd name="T28" fmla="*/ 7 w 147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16">
                  <a:moveTo>
                    <a:pt x="7" y="0"/>
                  </a:moveTo>
                  <a:lnTo>
                    <a:pt x="140" y="0"/>
                  </a:lnTo>
                  <a:lnTo>
                    <a:pt x="143" y="2"/>
                  </a:lnTo>
                  <a:lnTo>
                    <a:pt x="145" y="4"/>
                  </a:lnTo>
                  <a:lnTo>
                    <a:pt x="147" y="7"/>
                  </a:lnTo>
                  <a:lnTo>
                    <a:pt x="145" y="11"/>
                  </a:lnTo>
                  <a:lnTo>
                    <a:pt x="143" y="14"/>
                  </a:lnTo>
                  <a:lnTo>
                    <a:pt x="140" y="16"/>
                  </a:lnTo>
                  <a:lnTo>
                    <a:pt x="7" y="16"/>
                  </a:lnTo>
                  <a:lnTo>
                    <a:pt x="4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5"/>
            <p:cNvSpPr>
              <a:spLocks noEditPoints="1"/>
            </p:cNvSpPr>
            <p:nvPr/>
          </p:nvSpPr>
          <p:spPr bwMode="auto">
            <a:xfrm>
              <a:off x="3594394" y="2991337"/>
              <a:ext cx="496854" cy="499288"/>
            </a:xfrm>
            <a:custGeom>
              <a:avLst/>
              <a:gdLst>
                <a:gd name="T0" fmla="*/ 67 w 409"/>
                <a:gd name="T1" fmla="*/ 139 h 409"/>
                <a:gd name="T2" fmla="*/ 48 w 409"/>
                <a:gd name="T3" fmla="*/ 160 h 409"/>
                <a:gd name="T4" fmla="*/ 46 w 409"/>
                <a:gd name="T5" fmla="*/ 222 h 409"/>
                <a:gd name="T6" fmla="*/ 56 w 409"/>
                <a:gd name="T7" fmla="*/ 251 h 409"/>
                <a:gd name="T8" fmla="*/ 80 w 409"/>
                <a:gd name="T9" fmla="*/ 261 h 409"/>
                <a:gd name="T10" fmla="*/ 87 w 409"/>
                <a:gd name="T11" fmla="*/ 263 h 409"/>
                <a:gd name="T12" fmla="*/ 91 w 409"/>
                <a:gd name="T13" fmla="*/ 272 h 409"/>
                <a:gd name="T14" fmla="*/ 99 w 409"/>
                <a:gd name="T15" fmla="*/ 275 h 409"/>
                <a:gd name="T16" fmla="*/ 128 w 409"/>
                <a:gd name="T17" fmla="*/ 275 h 409"/>
                <a:gd name="T18" fmla="*/ 135 w 409"/>
                <a:gd name="T19" fmla="*/ 268 h 409"/>
                <a:gd name="T20" fmla="*/ 137 w 409"/>
                <a:gd name="T21" fmla="*/ 261 h 409"/>
                <a:gd name="T22" fmla="*/ 276 w 409"/>
                <a:gd name="T23" fmla="*/ 263 h 409"/>
                <a:gd name="T24" fmla="*/ 281 w 409"/>
                <a:gd name="T25" fmla="*/ 272 h 409"/>
                <a:gd name="T26" fmla="*/ 290 w 409"/>
                <a:gd name="T27" fmla="*/ 275 h 409"/>
                <a:gd name="T28" fmla="*/ 319 w 409"/>
                <a:gd name="T29" fmla="*/ 275 h 409"/>
                <a:gd name="T30" fmla="*/ 326 w 409"/>
                <a:gd name="T31" fmla="*/ 268 h 409"/>
                <a:gd name="T32" fmla="*/ 328 w 409"/>
                <a:gd name="T33" fmla="*/ 261 h 409"/>
                <a:gd name="T34" fmla="*/ 342 w 409"/>
                <a:gd name="T35" fmla="*/ 258 h 409"/>
                <a:gd name="T36" fmla="*/ 360 w 409"/>
                <a:gd name="T37" fmla="*/ 237 h 409"/>
                <a:gd name="T38" fmla="*/ 362 w 409"/>
                <a:gd name="T39" fmla="*/ 176 h 409"/>
                <a:gd name="T40" fmla="*/ 352 w 409"/>
                <a:gd name="T41" fmla="*/ 148 h 409"/>
                <a:gd name="T42" fmla="*/ 328 w 409"/>
                <a:gd name="T43" fmla="*/ 136 h 409"/>
                <a:gd name="T44" fmla="*/ 175 w 409"/>
                <a:gd name="T45" fmla="*/ 150 h 409"/>
                <a:gd name="T46" fmla="*/ 185 w 409"/>
                <a:gd name="T47" fmla="*/ 184 h 409"/>
                <a:gd name="T48" fmla="*/ 168 w 409"/>
                <a:gd name="T49" fmla="*/ 227 h 409"/>
                <a:gd name="T50" fmla="*/ 125 w 409"/>
                <a:gd name="T51" fmla="*/ 246 h 409"/>
                <a:gd name="T52" fmla="*/ 80 w 409"/>
                <a:gd name="T53" fmla="*/ 227 h 409"/>
                <a:gd name="T54" fmla="*/ 63 w 409"/>
                <a:gd name="T55" fmla="*/ 184 h 409"/>
                <a:gd name="T56" fmla="*/ 73 w 409"/>
                <a:gd name="T57" fmla="*/ 150 h 409"/>
                <a:gd name="T58" fmla="*/ 80 w 409"/>
                <a:gd name="T59" fmla="*/ 136 h 409"/>
                <a:gd name="T60" fmla="*/ 115 w 409"/>
                <a:gd name="T61" fmla="*/ 134 h 409"/>
                <a:gd name="T62" fmla="*/ 89 w 409"/>
                <a:gd name="T63" fmla="*/ 146 h 409"/>
                <a:gd name="T64" fmla="*/ 73 w 409"/>
                <a:gd name="T65" fmla="*/ 184 h 409"/>
                <a:gd name="T66" fmla="*/ 89 w 409"/>
                <a:gd name="T67" fmla="*/ 220 h 409"/>
                <a:gd name="T68" fmla="*/ 125 w 409"/>
                <a:gd name="T69" fmla="*/ 234 h 409"/>
                <a:gd name="T70" fmla="*/ 159 w 409"/>
                <a:gd name="T71" fmla="*/ 220 h 409"/>
                <a:gd name="T72" fmla="*/ 175 w 409"/>
                <a:gd name="T73" fmla="*/ 184 h 409"/>
                <a:gd name="T74" fmla="*/ 159 w 409"/>
                <a:gd name="T75" fmla="*/ 146 h 409"/>
                <a:gd name="T76" fmla="*/ 134 w 409"/>
                <a:gd name="T77" fmla="*/ 134 h 409"/>
                <a:gd name="T78" fmla="*/ 204 w 409"/>
                <a:gd name="T79" fmla="*/ 0 h 409"/>
                <a:gd name="T80" fmla="*/ 283 w 409"/>
                <a:gd name="T81" fmla="*/ 16 h 409"/>
                <a:gd name="T82" fmla="*/ 348 w 409"/>
                <a:gd name="T83" fmla="*/ 60 h 409"/>
                <a:gd name="T84" fmla="*/ 393 w 409"/>
                <a:gd name="T85" fmla="*/ 126 h 409"/>
                <a:gd name="T86" fmla="*/ 409 w 409"/>
                <a:gd name="T87" fmla="*/ 205 h 409"/>
                <a:gd name="T88" fmla="*/ 393 w 409"/>
                <a:gd name="T89" fmla="*/ 284 h 409"/>
                <a:gd name="T90" fmla="*/ 348 w 409"/>
                <a:gd name="T91" fmla="*/ 349 h 409"/>
                <a:gd name="T92" fmla="*/ 283 w 409"/>
                <a:gd name="T93" fmla="*/ 392 h 409"/>
                <a:gd name="T94" fmla="*/ 204 w 409"/>
                <a:gd name="T95" fmla="*/ 409 h 409"/>
                <a:gd name="T96" fmla="*/ 125 w 409"/>
                <a:gd name="T97" fmla="*/ 392 h 409"/>
                <a:gd name="T98" fmla="*/ 60 w 409"/>
                <a:gd name="T99" fmla="*/ 349 h 409"/>
                <a:gd name="T100" fmla="*/ 15 w 409"/>
                <a:gd name="T101" fmla="*/ 284 h 409"/>
                <a:gd name="T102" fmla="*/ 0 w 409"/>
                <a:gd name="T103" fmla="*/ 205 h 409"/>
                <a:gd name="T104" fmla="*/ 15 w 409"/>
                <a:gd name="T105" fmla="*/ 126 h 409"/>
                <a:gd name="T106" fmla="*/ 60 w 409"/>
                <a:gd name="T107" fmla="*/ 60 h 409"/>
                <a:gd name="T108" fmla="*/ 125 w 409"/>
                <a:gd name="T109" fmla="*/ 16 h 409"/>
                <a:gd name="T110" fmla="*/ 204 w 409"/>
                <a:gd name="T11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09">
                  <a:moveTo>
                    <a:pt x="80" y="136"/>
                  </a:moveTo>
                  <a:lnTo>
                    <a:pt x="67" y="139"/>
                  </a:lnTo>
                  <a:lnTo>
                    <a:pt x="56" y="148"/>
                  </a:lnTo>
                  <a:lnTo>
                    <a:pt x="48" y="160"/>
                  </a:lnTo>
                  <a:lnTo>
                    <a:pt x="46" y="176"/>
                  </a:lnTo>
                  <a:lnTo>
                    <a:pt x="46" y="222"/>
                  </a:lnTo>
                  <a:lnTo>
                    <a:pt x="48" y="237"/>
                  </a:lnTo>
                  <a:lnTo>
                    <a:pt x="56" y="251"/>
                  </a:lnTo>
                  <a:lnTo>
                    <a:pt x="67" y="258"/>
                  </a:lnTo>
                  <a:lnTo>
                    <a:pt x="80" y="261"/>
                  </a:lnTo>
                  <a:lnTo>
                    <a:pt x="87" y="261"/>
                  </a:lnTo>
                  <a:lnTo>
                    <a:pt x="87" y="263"/>
                  </a:lnTo>
                  <a:lnTo>
                    <a:pt x="87" y="268"/>
                  </a:lnTo>
                  <a:lnTo>
                    <a:pt x="91" y="272"/>
                  </a:lnTo>
                  <a:lnTo>
                    <a:pt x="94" y="275"/>
                  </a:lnTo>
                  <a:lnTo>
                    <a:pt x="99" y="275"/>
                  </a:lnTo>
                  <a:lnTo>
                    <a:pt x="125" y="275"/>
                  </a:lnTo>
                  <a:lnTo>
                    <a:pt x="128" y="275"/>
                  </a:lnTo>
                  <a:lnTo>
                    <a:pt x="134" y="272"/>
                  </a:lnTo>
                  <a:lnTo>
                    <a:pt x="135" y="268"/>
                  </a:lnTo>
                  <a:lnTo>
                    <a:pt x="137" y="263"/>
                  </a:lnTo>
                  <a:lnTo>
                    <a:pt x="137" y="261"/>
                  </a:lnTo>
                  <a:lnTo>
                    <a:pt x="276" y="261"/>
                  </a:lnTo>
                  <a:lnTo>
                    <a:pt x="276" y="263"/>
                  </a:lnTo>
                  <a:lnTo>
                    <a:pt x="278" y="268"/>
                  </a:lnTo>
                  <a:lnTo>
                    <a:pt x="281" y="272"/>
                  </a:lnTo>
                  <a:lnTo>
                    <a:pt x="285" y="275"/>
                  </a:lnTo>
                  <a:lnTo>
                    <a:pt x="290" y="275"/>
                  </a:lnTo>
                  <a:lnTo>
                    <a:pt x="314" y="275"/>
                  </a:lnTo>
                  <a:lnTo>
                    <a:pt x="319" y="275"/>
                  </a:lnTo>
                  <a:lnTo>
                    <a:pt x="324" y="272"/>
                  </a:lnTo>
                  <a:lnTo>
                    <a:pt x="326" y="268"/>
                  </a:lnTo>
                  <a:lnTo>
                    <a:pt x="328" y="263"/>
                  </a:lnTo>
                  <a:lnTo>
                    <a:pt x="328" y="261"/>
                  </a:lnTo>
                  <a:lnTo>
                    <a:pt x="328" y="261"/>
                  </a:lnTo>
                  <a:lnTo>
                    <a:pt x="342" y="258"/>
                  </a:lnTo>
                  <a:lnTo>
                    <a:pt x="352" y="251"/>
                  </a:lnTo>
                  <a:lnTo>
                    <a:pt x="360" y="237"/>
                  </a:lnTo>
                  <a:lnTo>
                    <a:pt x="362" y="222"/>
                  </a:lnTo>
                  <a:lnTo>
                    <a:pt x="362" y="176"/>
                  </a:lnTo>
                  <a:lnTo>
                    <a:pt x="360" y="160"/>
                  </a:lnTo>
                  <a:lnTo>
                    <a:pt x="352" y="148"/>
                  </a:lnTo>
                  <a:lnTo>
                    <a:pt x="342" y="139"/>
                  </a:lnTo>
                  <a:lnTo>
                    <a:pt x="328" y="136"/>
                  </a:lnTo>
                  <a:lnTo>
                    <a:pt x="163" y="136"/>
                  </a:lnTo>
                  <a:lnTo>
                    <a:pt x="175" y="150"/>
                  </a:lnTo>
                  <a:lnTo>
                    <a:pt x="183" y="165"/>
                  </a:lnTo>
                  <a:lnTo>
                    <a:pt x="185" y="184"/>
                  </a:lnTo>
                  <a:lnTo>
                    <a:pt x="182" y="208"/>
                  </a:lnTo>
                  <a:lnTo>
                    <a:pt x="168" y="227"/>
                  </a:lnTo>
                  <a:lnTo>
                    <a:pt x="149" y="241"/>
                  </a:lnTo>
                  <a:lnTo>
                    <a:pt x="125" y="246"/>
                  </a:lnTo>
                  <a:lnTo>
                    <a:pt x="101" y="241"/>
                  </a:lnTo>
                  <a:lnTo>
                    <a:pt x="80" y="227"/>
                  </a:lnTo>
                  <a:lnTo>
                    <a:pt x="68" y="208"/>
                  </a:lnTo>
                  <a:lnTo>
                    <a:pt x="63" y="184"/>
                  </a:lnTo>
                  <a:lnTo>
                    <a:pt x="67" y="165"/>
                  </a:lnTo>
                  <a:lnTo>
                    <a:pt x="73" y="150"/>
                  </a:lnTo>
                  <a:lnTo>
                    <a:pt x="85" y="136"/>
                  </a:lnTo>
                  <a:lnTo>
                    <a:pt x="80" y="136"/>
                  </a:lnTo>
                  <a:close/>
                  <a:moveTo>
                    <a:pt x="125" y="133"/>
                  </a:moveTo>
                  <a:lnTo>
                    <a:pt x="115" y="134"/>
                  </a:lnTo>
                  <a:lnTo>
                    <a:pt x="108" y="136"/>
                  </a:lnTo>
                  <a:lnTo>
                    <a:pt x="89" y="146"/>
                  </a:lnTo>
                  <a:lnTo>
                    <a:pt x="79" y="164"/>
                  </a:lnTo>
                  <a:lnTo>
                    <a:pt x="73" y="184"/>
                  </a:lnTo>
                  <a:lnTo>
                    <a:pt x="77" y="203"/>
                  </a:lnTo>
                  <a:lnTo>
                    <a:pt x="89" y="220"/>
                  </a:lnTo>
                  <a:lnTo>
                    <a:pt x="104" y="231"/>
                  </a:lnTo>
                  <a:lnTo>
                    <a:pt x="125" y="234"/>
                  </a:lnTo>
                  <a:lnTo>
                    <a:pt x="144" y="231"/>
                  </a:lnTo>
                  <a:lnTo>
                    <a:pt x="159" y="220"/>
                  </a:lnTo>
                  <a:lnTo>
                    <a:pt x="171" y="203"/>
                  </a:lnTo>
                  <a:lnTo>
                    <a:pt x="175" y="184"/>
                  </a:lnTo>
                  <a:lnTo>
                    <a:pt x="171" y="164"/>
                  </a:lnTo>
                  <a:lnTo>
                    <a:pt x="159" y="146"/>
                  </a:lnTo>
                  <a:lnTo>
                    <a:pt x="142" y="136"/>
                  </a:lnTo>
                  <a:lnTo>
                    <a:pt x="134" y="134"/>
                  </a:lnTo>
                  <a:lnTo>
                    <a:pt x="125" y="133"/>
                  </a:lnTo>
                  <a:close/>
                  <a:moveTo>
                    <a:pt x="204" y="0"/>
                  </a:moveTo>
                  <a:lnTo>
                    <a:pt x="245" y="4"/>
                  </a:lnTo>
                  <a:lnTo>
                    <a:pt x="283" y="16"/>
                  </a:lnTo>
                  <a:lnTo>
                    <a:pt x="319" y="35"/>
                  </a:lnTo>
                  <a:lnTo>
                    <a:pt x="348" y="60"/>
                  </a:lnTo>
                  <a:lnTo>
                    <a:pt x="374" y="90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18"/>
                  </a:lnTo>
                  <a:lnTo>
                    <a:pt x="348" y="349"/>
                  </a:lnTo>
                  <a:lnTo>
                    <a:pt x="319" y="375"/>
                  </a:lnTo>
                  <a:lnTo>
                    <a:pt x="283" y="392"/>
                  </a:lnTo>
                  <a:lnTo>
                    <a:pt x="245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5" y="126"/>
                  </a:lnTo>
                  <a:lnTo>
                    <a:pt x="34" y="90"/>
                  </a:lnTo>
                  <a:lnTo>
                    <a:pt x="60" y="60"/>
                  </a:lnTo>
                  <a:lnTo>
                    <a:pt x="91" y="35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6"/>
            <p:cNvSpPr>
              <a:spLocks/>
            </p:cNvSpPr>
            <p:nvPr/>
          </p:nvSpPr>
          <p:spPr bwMode="auto">
            <a:xfrm>
              <a:off x="3833079" y="3178874"/>
              <a:ext cx="177796" cy="14613"/>
            </a:xfrm>
            <a:custGeom>
              <a:avLst/>
              <a:gdLst>
                <a:gd name="T0" fmla="*/ 7 w 147"/>
                <a:gd name="T1" fmla="*/ 0 h 14"/>
                <a:gd name="T2" fmla="*/ 140 w 147"/>
                <a:gd name="T3" fmla="*/ 0 h 14"/>
                <a:gd name="T4" fmla="*/ 143 w 147"/>
                <a:gd name="T5" fmla="*/ 0 h 14"/>
                <a:gd name="T6" fmla="*/ 145 w 147"/>
                <a:gd name="T7" fmla="*/ 4 h 14"/>
                <a:gd name="T8" fmla="*/ 147 w 147"/>
                <a:gd name="T9" fmla="*/ 7 h 14"/>
                <a:gd name="T10" fmla="*/ 145 w 147"/>
                <a:gd name="T11" fmla="*/ 11 h 14"/>
                <a:gd name="T12" fmla="*/ 143 w 147"/>
                <a:gd name="T13" fmla="*/ 14 h 14"/>
                <a:gd name="T14" fmla="*/ 140 w 147"/>
                <a:gd name="T15" fmla="*/ 14 h 14"/>
                <a:gd name="T16" fmla="*/ 7 w 147"/>
                <a:gd name="T17" fmla="*/ 14 h 14"/>
                <a:gd name="T18" fmla="*/ 4 w 147"/>
                <a:gd name="T19" fmla="*/ 14 h 14"/>
                <a:gd name="T20" fmla="*/ 2 w 147"/>
                <a:gd name="T21" fmla="*/ 11 h 14"/>
                <a:gd name="T22" fmla="*/ 0 w 147"/>
                <a:gd name="T23" fmla="*/ 7 h 14"/>
                <a:gd name="T24" fmla="*/ 2 w 147"/>
                <a:gd name="T25" fmla="*/ 4 h 14"/>
                <a:gd name="T26" fmla="*/ 4 w 147"/>
                <a:gd name="T27" fmla="*/ 0 h 14"/>
                <a:gd name="T28" fmla="*/ 7 w 147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14">
                  <a:moveTo>
                    <a:pt x="7" y="0"/>
                  </a:moveTo>
                  <a:lnTo>
                    <a:pt x="140" y="0"/>
                  </a:lnTo>
                  <a:lnTo>
                    <a:pt x="143" y="0"/>
                  </a:lnTo>
                  <a:lnTo>
                    <a:pt x="145" y="4"/>
                  </a:lnTo>
                  <a:lnTo>
                    <a:pt x="147" y="7"/>
                  </a:lnTo>
                  <a:lnTo>
                    <a:pt x="145" y="11"/>
                  </a:lnTo>
                  <a:lnTo>
                    <a:pt x="143" y="14"/>
                  </a:lnTo>
                  <a:lnTo>
                    <a:pt x="140" y="14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7"/>
            <p:cNvSpPr>
              <a:spLocks/>
            </p:cNvSpPr>
            <p:nvPr/>
          </p:nvSpPr>
          <p:spPr bwMode="auto">
            <a:xfrm>
              <a:off x="3696688" y="3166697"/>
              <a:ext cx="41405" cy="75501"/>
            </a:xfrm>
            <a:custGeom>
              <a:avLst/>
              <a:gdLst>
                <a:gd name="T0" fmla="*/ 31 w 34"/>
                <a:gd name="T1" fmla="*/ 0 h 61"/>
                <a:gd name="T2" fmla="*/ 32 w 34"/>
                <a:gd name="T3" fmla="*/ 0 h 61"/>
                <a:gd name="T4" fmla="*/ 34 w 34"/>
                <a:gd name="T5" fmla="*/ 1 h 61"/>
                <a:gd name="T6" fmla="*/ 34 w 34"/>
                <a:gd name="T7" fmla="*/ 3 h 61"/>
                <a:gd name="T8" fmla="*/ 34 w 34"/>
                <a:gd name="T9" fmla="*/ 5 h 61"/>
                <a:gd name="T10" fmla="*/ 32 w 34"/>
                <a:gd name="T11" fmla="*/ 6 h 61"/>
                <a:gd name="T12" fmla="*/ 31 w 34"/>
                <a:gd name="T13" fmla="*/ 8 h 61"/>
                <a:gd name="T14" fmla="*/ 31 w 34"/>
                <a:gd name="T15" fmla="*/ 8 h 61"/>
                <a:gd name="T16" fmla="*/ 27 w 34"/>
                <a:gd name="T17" fmla="*/ 8 h 61"/>
                <a:gd name="T18" fmla="*/ 22 w 34"/>
                <a:gd name="T19" fmla="*/ 12 h 61"/>
                <a:gd name="T20" fmla="*/ 19 w 34"/>
                <a:gd name="T21" fmla="*/ 15 h 61"/>
                <a:gd name="T22" fmla="*/ 13 w 34"/>
                <a:gd name="T23" fmla="*/ 20 h 61"/>
                <a:gd name="T24" fmla="*/ 8 w 34"/>
                <a:gd name="T25" fmla="*/ 36 h 61"/>
                <a:gd name="T26" fmla="*/ 10 w 34"/>
                <a:gd name="T27" fmla="*/ 56 h 61"/>
                <a:gd name="T28" fmla="*/ 10 w 34"/>
                <a:gd name="T29" fmla="*/ 58 h 61"/>
                <a:gd name="T30" fmla="*/ 10 w 34"/>
                <a:gd name="T31" fmla="*/ 60 h 61"/>
                <a:gd name="T32" fmla="*/ 7 w 34"/>
                <a:gd name="T33" fmla="*/ 61 h 61"/>
                <a:gd name="T34" fmla="*/ 7 w 34"/>
                <a:gd name="T35" fmla="*/ 61 h 61"/>
                <a:gd name="T36" fmla="*/ 3 w 34"/>
                <a:gd name="T37" fmla="*/ 61 h 61"/>
                <a:gd name="T38" fmla="*/ 1 w 34"/>
                <a:gd name="T39" fmla="*/ 58 h 61"/>
                <a:gd name="T40" fmla="*/ 0 w 34"/>
                <a:gd name="T41" fmla="*/ 41 h 61"/>
                <a:gd name="T42" fmla="*/ 1 w 34"/>
                <a:gd name="T43" fmla="*/ 27 h 61"/>
                <a:gd name="T44" fmla="*/ 7 w 34"/>
                <a:gd name="T45" fmla="*/ 15 h 61"/>
                <a:gd name="T46" fmla="*/ 12 w 34"/>
                <a:gd name="T47" fmla="*/ 10 h 61"/>
                <a:gd name="T48" fmla="*/ 17 w 34"/>
                <a:gd name="T49" fmla="*/ 5 h 61"/>
                <a:gd name="T50" fmla="*/ 22 w 34"/>
                <a:gd name="T51" fmla="*/ 3 h 61"/>
                <a:gd name="T52" fmla="*/ 26 w 34"/>
                <a:gd name="T53" fmla="*/ 1 h 61"/>
                <a:gd name="T54" fmla="*/ 29 w 34"/>
                <a:gd name="T55" fmla="*/ 0 h 61"/>
                <a:gd name="T56" fmla="*/ 31 w 34"/>
                <a:gd name="T5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61">
                  <a:moveTo>
                    <a:pt x="31" y="0"/>
                  </a:moveTo>
                  <a:lnTo>
                    <a:pt x="32" y="0"/>
                  </a:lnTo>
                  <a:lnTo>
                    <a:pt x="34" y="1"/>
                  </a:lnTo>
                  <a:lnTo>
                    <a:pt x="34" y="3"/>
                  </a:lnTo>
                  <a:lnTo>
                    <a:pt x="34" y="5"/>
                  </a:lnTo>
                  <a:lnTo>
                    <a:pt x="32" y="6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3" y="20"/>
                  </a:lnTo>
                  <a:lnTo>
                    <a:pt x="8" y="36"/>
                  </a:lnTo>
                  <a:lnTo>
                    <a:pt x="10" y="56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3" y="61"/>
                  </a:lnTo>
                  <a:lnTo>
                    <a:pt x="1" y="58"/>
                  </a:lnTo>
                  <a:lnTo>
                    <a:pt x="0" y="41"/>
                  </a:lnTo>
                  <a:lnTo>
                    <a:pt x="1" y="27"/>
                  </a:lnTo>
                  <a:lnTo>
                    <a:pt x="7" y="15"/>
                  </a:lnTo>
                  <a:lnTo>
                    <a:pt x="12" y="10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6" y="1"/>
                  </a:lnTo>
                  <a:lnTo>
                    <a:pt x="29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8"/>
            <p:cNvSpPr>
              <a:spLocks/>
            </p:cNvSpPr>
            <p:nvPr/>
          </p:nvSpPr>
          <p:spPr bwMode="auto">
            <a:xfrm>
              <a:off x="3833079" y="3208101"/>
              <a:ext cx="177796" cy="17048"/>
            </a:xfrm>
            <a:custGeom>
              <a:avLst/>
              <a:gdLst>
                <a:gd name="T0" fmla="*/ 7 w 147"/>
                <a:gd name="T1" fmla="*/ 0 h 14"/>
                <a:gd name="T2" fmla="*/ 140 w 147"/>
                <a:gd name="T3" fmla="*/ 0 h 14"/>
                <a:gd name="T4" fmla="*/ 143 w 147"/>
                <a:gd name="T5" fmla="*/ 0 h 14"/>
                <a:gd name="T6" fmla="*/ 145 w 147"/>
                <a:gd name="T7" fmla="*/ 4 h 14"/>
                <a:gd name="T8" fmla="*/ 147 w 147"/>
                <a:gd name="T9" fmla="*/ 7 h 14"/>
                <a:gd name="T10" fmla="*/ 145 w 147"/>
                <a:gd name="T11" fmla="*/ 11 h 14"/>
                <a:gd name="T12" fmla="*/ 143 w 147"/>
                <a:gd name="T13" fmla="*/ 14 h 14"/>
                <a:gd name="T14" fmla="*/ 140 w 147"/>
                <a:gd name="T15" fmla="*/ 14 h 14"/>
                <a:gd name="T16" fmla="*/ 7 w 147"/>
                <a:gd name="T17" fmla="*/ 14 h 14"/>
                <a:gd name="T18" fmla="*/ 4 w 147"/>
                <a:gd name="T19" fmla="*/ 14 h 14"/>
                <a:gd name="T20" fmla="*/ 2 w 147"/>
                <a:gd name="T21" fmla="*/ 11 h 14"/>
                <a:gd name="T22" fmla="*/ 0 w 147"/>
                <a:gd name="T23" fmla="*/ 7 h 14"/>
                <a:gd name="T24" fmla="*/ 2 w 147"/>
                <a:gd name="T25" fmla="*/ 4 h 14"/>
                <a:gd name="T26" fmla="*/ 4 w 147"/>
                <a:gd name="T27" fmla="*/ 0 h 14"/>
                <a:gd name="T28" fmla="*/ 7 w 147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14">
                  <a:moveTo>
                    <a:pt x="7" y="0"/>
                  </a:moveTo>
                  <a:lnTo>
                    <a:pt x="140" y="0"/>
                  </a:lnTo>
                  <a:lnTo>
                    <a:pt x="143" y="0"/>
                  </a:lnTo>
                  <a:lnTo>
                    <a:pt x="145" y="4"/>
                  </a:lnTo>
                  <a:lnTo>
                    <a:pt x="147" y="7"/>
                  </a:lnTo>
                  <a:lnTo>
                    <a:pt x="145" y="11"/>
                  </a:lnTo>
                  <a:lnTo>
                    <a:pt x="143" y="14"/>
                  </a:lnTo>
                  <a:lnTo>
                    <a:pt x="140" y="14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9"/>
            <p:cNvSpPr>
              <a:spLocks/>
            </p:cNvSpPr>
            <p:nvPr/>
          </p:nvSpPr>
          <p:spPr bwMode="auto">
            <a:xfrm>
              <a:off x="3833079" y="3237327"/>
              <a:ext cx="177796" cy="17048"/>
            </a:xfrm>
            <a:custGeom>
              <a:avLst/>
              <a:gdLst>
                <a:gd name="T0" fmla="*/ 7 w 147"/>
                <a:gd name="T1" fmla="*/ 0 h 14"/>
                <a:gd name="T2" fmla="*/ 140 w 147"/>
                <a:gd name="T3" fmla="*/ 0 h 14"/>
                <a:gd name="T4" fmla="*/ 143 w 147"/>
                <a:gd name="T5" fmla="*/ 2 h 14"/>
                <a:gd name="T6" fmla="*/ 145 w 147"/>
                <a:gd name="T7" fmla="*/ 4 h 14"/>
                <a:gd name="T8" fmla="*/ 147 w 147"/>
                <a:gd name="T9" fmla="*/ 7 h 14"/>
                <a:gd name="T10" fmla="*/ 145 w 147"/>
                <a:gd name="T11" fmla="*/ 11 h 14"/>
                <a:gd name="T12" fmla="*/ 143 w 147"/>
                <a:gd name="T13" fmla="*/ 14 h 14"/>
                <a:gd name="T14" fmla="*/ 140 w 147"/>
                <a:gd name="T15" fmla="*/ 14 h 14"/>
                <a:gd name="T16" fmla="*/ 7 w 147"/>
                <a:gd name="T17" fmla="*/ 14 h 14"/>
                <a:gd name="T18" fmla="*/ 4 w 147"/>
                <a:gd name="T19" fmla="*/ 14 h 14"/>
                <a:gd name="T20" fmla="*/ 2 w 147"/>
                <a:gd name="T21" fmla="*/ 11 h 14"/>
                <a:gd name="T22" fmla="*/ 0 w 147"/>
                <a:gd name="T23" fmla="*/ 7 h 14"/>
                <a:gd name="T24" fmla="*/ 2 w 147"/>
                <a:gd name="T25" fmla="*/ 4 h 14"/>
                <a:gd name="T26" fmla="*/ 4 w 147"/>
                <a:gd name="T27" fmla="*/ 2 h 14"/>
                <a:gd name="T28" fmla="*/ 7 w 147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14">
                  <a:moveTo>
                    <a:pt x="7" y="0"/>
                  </a:moveTo>
                  <a:lnTo>
                    <a:pt x="140" y="0"/>
                  </a:lnTo>
                  <a:lnTo>
                    <a:pt x="143" y="2"/>
                  </a:lnTo>
                  <a:lnTo>
                    <a:pt x="145" y="4"/>
                  </a:lnTo>
                  <a:lnTo>
                    <a:pt x="147" y="7"/>
                  </a:lnTo>
                  <a:lnTo>
                    <a:pt x="145" y="11"/>
                  </a:lnTo>
                  <a:lnTo>
                    <a:pt x="143" y="14"/>
                  </a:lnTo>
                  <a:lnTo>
                    <a:pt x="140" y="14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0"/>
            <p:cNvSpPr>
              <a:spLocks/>
            </p:cNvSpPr>
            <p:nvPr/>
          </p:nvSpPr>
          <p:spPr bwMode="auto">
            <a:xfrm>
              <a:off x="2868599" y="3227585"/>
              <a:ext cx="19484" cy="21919"/>
            </a:xfrm>
            <a:custGeom>
              <a:avLst/>
              <a:gdLst>
                <a:gd name="T0" fmla="*/ 9 w 17"/>
                <a:gd name="T1" fmla="*/ 0 h 18"/>
                <a:gd name="T2" fmla="*/ 14 w 17"/>
                <a:gd name="T3" fmla="*/ 0 h 18"/>
                <a:gd name="T4" fmla="*/ 17 w 17"/>
                <a:gd name="T5" fmla="*/ 4 h 18"/>
                <a:gd name="T6" fmla="*/ 17 w 17"/>
                <a:gd name="T7" fmla="*/ 9 h 18"/>
                <a:gd name="T8" fmla="*/ 17 w 17"/>
                <a:gd name="T9" fmla="*/ 12 h 18"/>
                <a:gd name="T10" fmla="*/ 14 w 17"/>
                <a:gd name="T11" fmla="*/ 16 h 18"/>
                <a:gd name="T12" fmla="*/ 9 w 17"/>
                <a:gd name="T13" fmla="*/ 18 h 18"/>
                <a:gd name="T14" fmla="*/ 4 w 17"/>
                <a:gd name="T15" fmla="*/ 16 h 18"/>
                <a:gd name="T16" fmla="*/ 2 w 17"/>
                <a:gd name="T17" fmla="*/ 12 h 18"/>
                <a:gd name="T18" fmla="*/ 0 w 17"/>
                <a:gd name="T19" fmla="*/ 9 h 18"/>
                <a:gd name="T20" fmla="*/ 2 w 17"/>
                <a:gd name="T21" fmla="*/ 4 h 18"/>
                <a:gd name="T22" fmla="*/ 4 w 17"/>
                <a:gd name="T23" fmla="*/ 0 h 18"/>
                <a:gd name="T24" fmla="*/ 9 w 17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8">
                  <a:moveTo>
                    <a:pt x="9" y="0"/>
                  </a:moveTo>
                  <a:lnTo>
                    <a:pt x="14" y="0"/>
                  </a:lnTo>
                  <a:lnTo>
                    <a:pt x="17" y="4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4" y="16"/>
                  </a:lnTo>
                  <a:lnTo>
                    <a:pt x="9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4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191"/>
            <p:cNvSpPr>
              <a:spLocks noChangeArrowheads="1"/>
            </p:cNvSpPr>
            <p:nvPr/>
          </p:nvSpPr>
          <p:spPr bwMode="auto">
            <a:xfrm>
              <a:off x="2578767" y="3154519"/>
              <a:ext cx="236250" cy="168053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2"/>
            <p:cNvSpPr>
              <a:spLocks/>
            </p:cNvSpPr>
            <p:nvPr/>
          </p:nvSpPr>
          <p:spPr bwMode="auto">
            <a:xfrm>
              <a:off x="2505700" y="3208101"/>
              <a:ext cx="56019" cy="58453"/>
            </a:xfrm>
            <a:custGeom>
              <a:avLst/>
              <a:gdLst>
                <a:gd name="T0" fmla="*/ 15 w 46"/>
                <a:gd name="T1" fmla="*/ 0 h 46"/>
                <a:gd name="T2" fmla="*/ 31 w 46"/>
                <a:gd name="T3" fmla="*/ 0 h 46"/>
                <a:gd name="T4" fmla="*/ 31 w 46"/>
                <a:gd name="T5" fmla="*/ 15 h 46"/>
                <a:gd name="T6" fmla="*/ 46 w 46"/>
                <a:gd name="T7" fmla="*/ 15 h 46"/>
                <a:gd name="T8" fmla="*/ 46 w 46"/>
                <a:gd name="T9" fmla="*/ 31 h 46"/>
                <a:gd name="T10" fmla="*/ 31 w 46"/>
                <a:gd name="T11" fmla="*/ 31 h 46"/>
                <a:gd name="T12" fmla="*/ 31 w 46"/>
                <a:gd name="T13" fmla="*/ 46 h 46"/>
                <a:gd name="T14" fmla="*/ 15 w 46"/>
                <a:gd name="T15" fmla="*/ 46 h 46"/>
                <a:gd name="T16" fmla="*/ 15 w 46"/>
                <a:gd name="T17" fmla="*/ 31 h 46"/>
                <a:gd name="T18" fmla="*/ 0 w 46"/>
                <a:gd name="T19" fmla="*/ 31 h 46"/>
                <a:gd name="T20" fmla="*/ 0 w 46"/>
                <a:gd name="T21" fmla="*/ 15 h 46"/>
                <a:gd name="T22" fmla="*/ 15 w 46"/>
                <a:gd name="T23" fmla="*/ 15 h 46"/>
                <a:gd name="T24" fmla="*/ 15 w 46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6">
                  <a:moveTo>
                    <a:pt x="15" y="0"/>
                  </a:moveTo>
                  <a:lnTo>
                    <a:pt x="31" y="0"/>
                  </a:lnTo>
                  <a:lnTo>
                    <a:pt x="31" y="15"/>
                  </a:lnTo>
                  <a:lnTo>
                    <a:pt x="46" y="15"/>
                  </a:lnTo>
                  <a:lnTo>
                    <a:pt x="46" y="31"/>
                  </a:lnTo>
                  <a:lnTo>
                    <a:pt x="31" y="31"/>
                  </a:lnTo>
                  <a:lnTo>
                    <a:pt x="31" y="46"/>
                  </a:lnTo>
                  <a:lnTo>
                    <a:pt x="15" y="46"/>
                  </a:lnTo>
                  <a:lnTo>
                    <a:pt x="15" y="31"/>
                  </a:lnTo>
                  <a:lnTo>
                    <a:pt x="0" y="31"/>
                  </a:lnTo>
                  <a:lnTo>
                    <a:pt x="0" y="15"/>
                  </a:lnTo>
                  <a:lnTo>
                    <a:pt x="15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93"/>
            <p:cNvSpPr>
              <a:spLocks noEditPoints="1"/>
            </p:cNvSpPr>
            <p:nvPr/>
          </p:nvSpPr>
          <p:spPr bwMode="auto">
            <a:xfrm>
              <a:off x="2447247" y="2988901"/>
              <a:ext cx="496854" cy="499288"/>
            </a:xfrm>
            <a:custGeom>
              <a:avLst/>
              <a:gdLst>
                <a:gd name="T0" fmla="*/ 104 w 409"/>
                <a:gd name="T1" fmla="*/ 125 h 409"/>
                <a:gd name="T2" fmla="*/ 82 w 409"/>
                <a:gd name="T3" fmla="*/ 130 h 409"/>
                <a:gd name="T4" fmla="*/ 63 w 409"/>
                <a:gd name="T5" fmla="*/ 142 h 409"/>
                <a:gd name="T6" fmla="*/ 48 w 409"/>
                <a:gd name="T7" fmla="*/ 159 h 409"/>
                <a:gd name="T8" fmla="*/ 37 w 409"/>
                <a:gd name="T9" fmla="*/ 180 h 409"/>
                <a:gd name="T10" fmla="*/ 34 w 409"/>
                <a:gd name="T11" fmla="*/ 204 h 409"/>
                <a:gd name="T12" fmla="*/ 37 w 409"/>
                <a:gd name="T13" fmla="*/ 226 h 409"/>
                <a:gd name="T14" fmla="*/ 48 w 409"/>
                <a:gd name="T15" fmla="*/ 249 h 409"/>
                <a:gd name="T16" fmla="*/ 63 w 409"/>
                <a:gd name="T17" fmla="*/ 266 h 409"/>
                <a:gd name="T18" fmla="*/ 82 w 409"/>
                <a:gd name="T19" fmla="*/ 278 h 409"/>
                <a:gd name="T20" fmla="*/ 104 w 409"/>
                <a:gd name="T21" fmla="*/ 281 h 409"/>
                <a:gd name="T22" fmla="*/ 304 w 409"/>
                <a:gd name="T23" fmla="*/ 281 h 409"/>
                <a:gd name="T24" fmla="*/ 326 w 409"/>
                <a:gd name="T25" fmla="*/ 278 h 409"/>
                <a:gd name="T26" fmla="*/ 347 w 409"/>
                <a:gd name="T27" fmla="*/ 266 h 409"/>
                <a:gd name="T28" fmla="*/ 362 w 409"/>
                <a:gd name="T29" fmla="*/ 249 h 409"/>
                <a:gd name="T30" fmla="*/ 371 w 409"/>
                <a:gd name="T31" fmla="*/ 226 h 409"/>
                <a:gd name="T32" fmla="*/ 376 w 409"/>
                <a:gd name="T33" fmla="*/ 204 h 409"/>
                <a:gd name="T34" fmla="*/ 373 w 409"/>
                <a:gd name="T35" fmla="*/ 180 h 409"/>
                <a:gd name="T36" fmla="*/ 362 w 409"/>
                <a:gd name="T37" fmla="*/ 159 h 409"/>
                <a:gd name="T38" fmla="*/ 347 w 409"/>
                <a:gd name="T39" fmla="*/ 142 h 409"/>
                <a:gd name="T40" fmla="*/ 328 w 409"/>
                <a:gd name="T41" fmla="*/ 130 h 409"/>
                <a:gd name="T42" fmla="*/ 306 w 409"/>
                <a:gd name="T43" fmla="*/ 125 h 409"/>
                <a:gd name="T44" fmla="*/ 104 w 409"/>
                <a:gd name="T45" fmla="*/ 125 h 409"/>
                <a:gd name="T46" fmla="*/ 204 w 409"/>
                <a:gd name="T47" fmla="*/ 0 h 409"/>
                <a:gd name="T48" fmla="*/ 245 w 409"/>
                <a:gd name="T49" fmla="*/ 3 h 409"/>
                <a:gd name="T50" fmla="*/ 285 w 409"/>
                <a:gd name="T51" fmla="*/ 15 h 409"/>
                <a:gd name="T52" fmla="*/ 319 w 409"/>
                <a:gd name="T53" fmla="*/ 34 h 409"/>
                <a:gd name="T54" fmla="*/ 349 w 409"/>
                <a:gd name="T55" fmla="*/ 60 h 409"/>
                <a:gd name="T56" fmla="*/ 374 w 409"/>
                <a:gd name="T57" fmla="*/ 89 h 409"/>
                <a:gd name="T58" fmla="*/ 393 w 409"/>
                <a:gd name="T59" fmla="*/ 123 h 409"/>
                <a:gd name="T60" fmla="*/ 405 w 409"/>
                <a:gd name="T61" fmla="*/ 163 h 409"/>
                <a:gd name="T62" fmla="*/ 409 w 409"/>
                <a:gd name="T63" fmla="*/ 204 h 409"/>
                <a:gd name="T64" fmla="*/ 405 w 409"/>
                <a:gd name="T65" fmla="*/ 245 h 409"/>
                <a:gd name="T66" fmla="*/ 393 w 409"/>
                <a:gd name="T67" fmla="*/ 283 h 409"/>
                <a:gd name="T68" fmla="*/ 374 w 409"/>
                <a:gd name="T69" fmla="*/ 317 h 409"/>
                <a:gd name="T70" fmla="*/ 349 w 409"/>
                <a:gd name="T71" fmla="*/ 348 h 409"/>
                <a:gd name="T72" fmla="*/ 319 w 409"/>
                <a:gd name="T73" fmla="*/ 372 h 409"/>
                <a:gd name="T74" fmla="*/ 285 w 409"/>
                <a:gd name="T75" fmla="*/ 391 h 409"/>
                <a:gd name="T76" fmla="*/ 245 w 409"/>
                <a:gd name="T77" fmla="*/ 403 h 409"/>
                <a:gd name="T78" fmla="*/ 204 w 409"/>
                <a:gd name="T79" fmla="*/ 409 h 409"/>
                <a:gd name="T80" fmla="*/ 163 w 409"/>
                <a:gd name="T81" fmla="*/ 403 h 409"/>
                <a:gd name="T82" fmla="*/ 125 w 409"/>
                <a:gd name="T83" fmla="*/ 391 h 409"/>
                <a:gd name="T84" fmla="*/ 91 w 409"/>
                <a:gd name="T85" fmla="*/ 372 h 409"/>
                <a:gd name="T86" fmla="*/ 60 w 409"/>
                <a:gd name="T87" fmla="*/ 348 h 409"/>
                <a:gd name="T88" fmla="*/ 36 w 409"/>
                <a:gd name="T89" fmla="*/ 317 h 409"/>
                <a:gd name="T90" fmla="*/ 17 w 409"/>
                <a:gd name="T91" fmla="*/ 283 h 409"/>
                <a:gd name="T92" fmla="*/ 5 w 409"/>
                <a:gd name="T93" fmla="*/ 245 h 409"/>
                <a:gd name="T94" fmla="*/ 0 w 409"/>
                <a:gd name="T95" fmla="*/ 204 h 409"/>
                <a:gd name="T96" fmla="*/ 5 w 409"/>
                <a:gd name="T97" fmla="*/ 163 h 409"/>
                <a:gd name="T98" fmla="*/ 17 w 409"/>
                <a:gd name="T99" fmla="*/ 123 h 409"/>
                <a:gd name="T100" fmla="*/ 36 w 409"/>
                <a:gd name="T101" fmla="*/ 89 h 409"/>
                <a:gd name="T102" fmla="*/ 60 w 409"/>
                <a:gd name="T103" fmla="*/ 60 h 409"/>
                <a:gd name="T104" fmla="*/ 91 w 409"/>
                <a:gd name="T105" fmla="*/ 34 h 409"/>
                <a:gd name="T106" fmla="*/ 125 w 409"/>
                <a:gd name="T107" fmla="*/ 15 h 409"/>
                <a:gd name="T108" fmla="*/ 163 w 409"/>
                <a:gd name="T109" fmla="*/ 3 h 409"/>
                <a:gd name="T110" fmla="*/ 204 w 409"/>
                <a:gd name="T11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09">
                  <a:moveTo>
                    <a:pt x="104" y="125"/>
                  </a:moveTo>
                  <a:lnTo>
                    <a:pt x="82" y="130"/>
                  </a:lnTo>
                  <a:lnTo>
                    <a:pt x="63" y="142"/>
                  </a:lnTo>
                  <a:lnTo>
                    <a:pt x="48" y="159"/>
                  </a:lnTo>
                  <a:lnTo>
                    <a:pt x="37" y="180"/>
                  </a:lnTo>
                  <a:lnTo>
                    <a:pt x="34" y="204"/>
                  </a:lnTo>
                  <a:lnTo>
                    <a:pt x="37" y="226"/>
                  </a:lnTo>
                  <a:lnTo>
                    <a:pt x="48" y="249"/>
                  </a:lnTo>
                  <a:lnTo>
                    <a:pt x="63" y="266"/>
                  </a:lnTo>
                  <a:lnTo>
                    <a:pt x="82" y="278"/>
                  </a:lnTo>
                  <a:lnTo>
                    <a:pt x="104" y="281"/>
                  </a:lnTo>
                  <a:lnTo>
                    <a:pt x="304" y="281"/>
                  </a:lnTo>
                  <a:lnTo>
                    <a:pt x="326" y="278"/>
                  </a:lnTo>
                  <a:lnTo>
                    <a:pt x="347" y="266"/>
                  </a:lnTo>
                  <a:lnTo>
                    <a:pt x="362" y="249"/>
                  </a:lnTo>
                  <a:lnTo>
                    <a:pt x="371" y="226"/>
                  </a:lnTo>
                  <a:lnTo>
                    <a:pt x="376" y="204"/>
                  </a:lnTo>
                  <a:lnTo>
                    <a:pt x="373" y="180"/>
                  </a:lnTo>
                  <a:lnTo>
                    <a:pt x="362" y="159"/>
                  </a:lnTo>
                  <a:lnTo>
                    <a:pt x="347" y="142"/>
                  </a:lnTo>
                  <a:lnTo>
                    <a:pt x="328" y="130"/>
                  </a:lnTo>
                  <a:lnTo>
                    <a:pt x="306" y="125"/>
                  </a:lnTo>
                  <a:lnTo>
                    <a:pt x="104" y="125"/>
                  </a:lnTo>
                  <a:close/>
                  <a:moveTo>
                    <a:pt x="204" y="0"/>
                  </a:moveTo>
                  <a:lnTo>
                    <a:pt x="245" y="3"/>
                  </a:lnTo>
                  <a:lnTo>
                    <a:pt x="285" y="15"/>
                  </a:lnTo>
                  <a:lnTo>
                    <a:pt x="319" y="34"/>
                  </a:lnTo>
                  <a:lnTo>
                    <a:pt x="349" y="60"/>
                  </a:lnTo>
                  <a:lnTo>
                    <a:pt x="374" y="89"/>
                  </a:lnTo>
                  <a:lnTo>
                    <a:pt x="393" y="123"/>
                  </a:lnTo>
                  <a:lnTo>
                    <a:pt x="405" y="163"/>
                  </a:lnTo>
                  <a:lnTo>
                    <a:pt x="409" y="204"/>
                  </a:lnTo>
                  <a:lnTo>
                    <a:pt x="405" y="245"/>
                  </a:lnTo>
                  <a:lnTo>
                    <a:pt x="393" y="283"/>
                  </a:lnTo>
                  <a:lnTo>
                    <a:pt x="374" y="317"/>
                  </a:lnTo>
                  <a:lnTo>
                    <a:pt x="349" y="348"/>
                  </a:lnTo>
                  <a:lnTo>
                    <a:pt x="319" y="372"/>
                  </a:lnTo>
                  <a:lnTo>
                    <a:pt x="285" y="391"/>
                  </a:lnTo>
                  <a:lnTo>
                    <a:pt x="245" y="403"/>
                  </a:lnTo>
                  <a:lnTo>
                    <a:pt x="204" y="409"/>
                  </a:lnTo>
                  <a:lnTo>
                    <a:pt x="163" y="403"/>
                  </a:lnTo>
                  <a:lnTo>
                    <a:pt x="125" y="391"/>
                  </a:lnTo>
                  <a:lnTo>
                    <a:pt x="91" y="372"/>
                  </a:lnTo>
                  <a:lnTo>
                    <a:pt x="60" y="348"/>
                  </a:lnTo>
                  <a:lnTo>
                    <a:pt x="36" y="317"/>
                  </a:lnTo>
                  <a:lnTo>
                    <a:pt x="17" y="283"/>
                  </a:lnTo>
                  <a:lnTo>
                    <a:pt x="5" y="245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3"/>
                  </a:lnTo>
                  <a:lnTo>
                    <a:pt x="36" y="89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4"/>
            <p:cNvSpPr>
              <a:spLocks/>
            </p:cNvSpPr>
            <p:nvPr/>
          </p:nvSpPr>
          <p:spPr bwMode="auto">
            <a:xfrm>
              <a:off x="2846678" y="3208101"/>
              <a:ext cx="21921" cy="19484"/>
            </a:xfrm>
            <a:custGeom>
              <a:avLst/>
              <a:gdLst>
                <a:gd name="T0" fmla="*/ 8 w 19"/>
                <a:gd name="T1" fmla="*/ 0 h 17"/>
                <a:gd name="T2" fmla="*/ 14 w 19"/>
                <a:gd name="T3" fmla="*/ 0 h 17"/>
                <a:gd name="T4" fmla="*/ 17 w 19"/>
                <a:gd name="T5" fmla="*/ 4 h 17"/>
                <a:gd name="T6" fmla="*/ 19 w 19"/>
                <a:gd name="T7" fmla="*/ 9 h 17"/>
                <a:gd name="T8" fmla="*/ 17 w 19"/>
                <a:gd name="T9" fmla="*/ 14 h 17"/>
                <a:gd name="T10" fmla="*/ 14 w 19"/>
                <a:gd name="T11" fmla="*/ 17 h 17"/>
                <a:gd name="T12" fmla="*/ 8 w 19"/>
                <a:gd name="T13" fmla="*/ 17 h 17"/>
                <a:gd name="T14" fmla="*/ 5 w 19"/>
                <a:gd name="T15" fmla="*/ 17 h 17"/>
                <a:gd name="T16" fmla="*/ 2 w 19"/>
                <a:gd name="T17" fmla="*/ 14 h 17"/>
                <a:gd name="T18" fmla="*/ 0 w 19"/>
                <a:gd name="T19" fmla="*/ 9 h 17"/>
                <a:gd name="T20" fmla="*/ 2 w 19"/>
                <a:gd name="T21" fmla="*/ 4 h 17"/>
                <a:gd name="T22" fmla="*/ 5 w 19"/>
                <a:gd name="T23" fmla="*/ 0 h 17"/>
                <a:gd name="T24" fmla="*/ 8 w 1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7">
                  <a:moveTo>
                    <a:pt x="8" y="0"/>
                  </a:moveTo>
                  <a:lnTo>
                    <a:pt x="14" y="0"/>
                  </a:lnTo>
                  <a:lnTo>
                    <a:pt x="17" y="4"/>
                  </a:lnTo>
                  <a:lnTo>
                    <a:pt x="19" y="9"/>
                  </a:lnTo>
                  <a:lnTo>
                    <a:pt x="17" y="14"/>
                  </a:lnTo>
                  <a:lnTo>
                    <a:pt x="14" y="17"/>
                  </a:lnTo>
                  <a:lnTo>
                    <a:pt x="8" y="17"/>
                  </a:lnTo>
                  <a:lnTo>
                    <a:pt x="5" y="17"/>
                  </a:lnTo>
                  <a:lnTo>
                    <a:pt x="2" y="14"/>
                  </a:lnTo>
                  <a:lnTo>
                    <a:pt x="0" y="9"/>
                  </a:lnTo>
                  <a:lnTo>
                    <a:pt x="2" y="4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5"/>
            <p:cNvSpPr>
              <a:spLocks/>
            </p:cNvSpPr>
            <p:nvPr/>
          </p:nvSpPr>
          <p:spPr bwMode="auto">
            <a:xfrm>
              <a:off x="2824759" y="3227585"/>
              <a:ext cx="24356" cy="21919"/>
            </a:xfrm>
            <a:custGeom>
              <a:avLst/>
              <a:gdLst>
                <a:gd name="T0" fmla="*/ 10 w 19"/>
                <a:gd name="T1" fmla="*/ 0 h 18"/>
                <a:gd name="T2" fmla="*/ 13 w 19"/>
                <a:gd name="T3" fmla="*/ 0 h 18"/>
                <a:gd name="T4" fmla="*/ 17 w 19"/>
                <a:gd name="T5" fmla="*/ 4 h 18"/>
                <a:gd name="T6" fmla="*/ 19 w 19"/>
                <a:gd name="T7" fmla="*/ 9 h 18"/>
                <a:gd name="T8" fmla="*/ 17 w 19"/>
                <a:gd name="T9" fmla="*/ 12 h 18"/>
                <a:gd name="T10" fmla="*/ 13 w 19"/>
                <a:gd name="T11" fmla="*/ 16 h 18"/>
                <a:gd name="T12" fmla="*/ 10 w 19"/>
                <a:gd name="T13" fmla="*/ 18 h 18"/>
                <a:gd name="T14" fmla="*/ 5 w 19"/>
                <a:gd name="T15" fmla="*/ 16 h 18"/>
                <a:gd name="T16" fmla="*/ 1 w 19"/>
                <a:gd name="T17" fmla="*/ 12 h 18"/>
                <a:gd name="T18" fmla="*/ 0 w 19"/>
                <a:gd name="T19" fmla="*/ 9 h 18"/>
                <a:gd name="T20" fmla="*/ 1 w 19"/>
                <a:gd name="T21" fmla="*/ 4 h 18"/>
                <a:gd name="T22" fmla="*/ 5 w 19"/>
                <a:gd name="T23" fmla="*/ 0 h 18"/>
                <a:gd name="T24" fmla="*/ 10 w 19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8">
                  <a:moveTo>
                    <a:pt x="10" y="0"/>
                  </a:moveTo>
                  <a:lnTo>
                    <a:pt x="13" y="0"/>
                  </a:lnTo>
                  <a:lnTo>
                    <a:pt x="17" y="4"/>
                  </a:lnTo>
                  <a:lnTo>
                    <a:pt x="19" y="9"/>
                  </a:lnTo>
                  <a:lnTo>
                    <a:pt x="17" y="12"/>
                  </a:lnTo>
                  <a:lnTo>
                    <a:pt x="13" y="16"/>
                  </a:lnTo>
                  <a:lnTo>
                    <a:pt x="10" y="18"/>
                  </a:lnTo>
                  <a:lnTo>
                    <a:pt x="5" y="1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4"/>
                  </a:lnTo>
                  <a:lnTo>
                    <a:pt x="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6"/>
            <p:cNvSpPr>
              <a:spLocks/>
            </p:cNvSpPr>
            <p:nvPr/>
          </p:nvSpPr>
          <p:spPr bwMode="auto">
            <a:xfrm>
              <a:off x="2846678" y="3247070"/>
              <a:ext cx="21921" cy="21919"/>
            </a:xfrm>
            <a:custGeom>
              <a:avLst/>
              <a:gdLst>
                <a:gd name="T0" fmla="*/ 8 w 19"/>
                <a:gd name="T1" fmla="*/ 0 h 19"/>
                <a:gd name="T2" fmla="*/ 14 w 19"/>
                <a:gd name="T3" fmla="*/ 2 h 19"/>
                <a:gd name="T4" fmla="*/ 17 w 19"/>
                <a:gd name="T5" fmla="*/ 5 h 19"/>
                <a:gd name="T6" fmla="*/ 19 w 19"/>
                <a:gd name="T7" fmla="*/ 10 h 19"/>
                <a:gd name="T8" fmla="*/ 17 w 19"/>
                <a:gd name="T9" fmla="*/ 14 h 19"/>
                <a:gd name="T10" fmla="*/ 14 w 19"/>
                <a:gd name="T11" fmla="*/ 17 h 19"/>
                <a:gd name="T12" fmla="*/ 8 w 19"/>
                <a:gd name="T13" fmla="*/ 19 h 19"/>
                <a:gd name="T14" fmla="*/ 5 w 19"/>
                <a:gd name="T15" fmla="*/ 17 h 19"/>
                <a:gd name="T16" fmla="*/ 2 w 19"/>
                <a:gd name="T17" fmla="*/ 14 h 19"/>
                <a:gd name="T18" fmla="*/ 0 w 19"/>
                <a:gd name="T19" fmla="*/ 10 h 19"/>
                <a:gd name="T20" fmla="*/ 2 w 19"/>
                <a:gd name="T21" fmla="*/ 5 h 19"/>
                <a:gd name="T22" fmla="*/ 5 w 19"/>
                <a:gd name="T23" fmla="*/ 2 h 19"/>
                <a:gd name="T24" fmla="*/ 8 w 19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9">
                  <a:moveTo>
                    <a:pt x="8" y="0"/>
                  </a:moveTo>
                  <a:lnTo>
                    <a:pt x="14" y="2"/>
                  </a:lnTo>
                  <a:lnTo>
                    <a:pt x="17" y="5"/>
                  </a:lnTo>
                  <a:lnTo>
                    <a:pt x="19" y="10"/>
                  </a:lnTo>
                  <a:lnTo>
                    <a:pt x="17" y="14"/>
                  </a:lnTo>
                  <a:lnTo>
                    <a:pt x="14" y="17"/>
                  </a:lnTo>
                  <a:lnTo>
                    <a:pt x="8" y="19"/>
                  </a:lnTo>
                  <a:lnTo>
                    <a:pt x="5" y="17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5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3109718" y="3008385"/>
              <a:ext cx="499290" cy="499288"/>
            </a:xfrm>
            <a:custGeom>
              <a:avLst/>
              <a:gdLst>
                <a:gd name="T0" fmla="*/ 112 w 410"/>
                <a:gd name="T1" fmla="*/ 280 h 409"/>
                <a:gd name="T2" fmla="*/ 100 w 410"/>
                <a:gd name="T3" fmla="*/ 294 h 409"/>
                <a:gd name="T4" fmla="*/ 109 w 410"/>
                <a:gd name="T5" fmla="*/ 332 h 409"/>
                <a:gd name="T6" fmla="*/ 112 w 410"/>
                <a:gd name="T7" fmla="*/ 344 h 409"/>
                <a:gd name="T8" fmla="*/ 148 w 410"/>
                <a:gd name="T9" fmla="*/ 344 h 409"/>
                <a:gd name="T10" fmla="*/ 152 w 410"/>
                <a:gd name="T11" fmla="*/ 332 h 409"/>
                <a:gd name="T12" fmla="*/ 255 w 410"/>
                <a:gd name="T13" fmla="*/ 340 h 409"/>
                <a:gd name="T14" fmla="*/ 288 w 410"/>
                <a:gd name="T15" fmla="*/ 345 h 409"/>
                <a:gd name="T16" fmla="*/ 298 w 410"/>
                <a:gd name="T17" fmla="*/ 335 h 409"/>
                <a:gd name="T18" fmla="*/ 312 w 410"/>
                <a:gd name="T19" fmla="*/ 301 h 409"/>
                <a:gd name="T20" fmla="*/ 303 w 410"/>
                <a:gd name="T21" fmla="*/ 284 h 409"/>
                <a:gd name="T22" fmla="*/ 284 w 410"/>
                <a:gd name="T23" fmla="*/ 277 h 409"/>
                <a:gd name="T24" fmla="*/ 231 w 410"/>
                <a:gd name="T25" fmla="*/ 65 h 409"/>
                <a:gd name="T26" fmla="*/ 219 w 410"/>
                <a:gd name="T27" fmla="*/ 70 h 409"/>
                <a:gd name="T28" fmla="*/ 210 w 410"/>
                <a:gd name="T29" fmla="*/ 67 h 409"/>
                <a:gd name="T30" fmla="*/ 183 w 410"/>
                <a:gd name="T31" fmla="*/ 74 h 409"/>
                <a:gd name="T32" fmla="*/ 181 w 410"/>
                <a:gd name="T33" fmla="*/ 84 h 409"/>
                <a:gd name="T34" fmla="*/ 174 w 410"/>
                <a:gd name="T35" fmla="*/ 93 h 409"/>
                <a:gd name="T36" fmla="*/ 172 w 410"/>
                <a:gd name="T37" fmla="*/ 98 h 409"/>
                <a:gd name="T38" fmla="*/ 179 w 410"/>
                <a:gd name="T39" fmla="*/ 112 h 409"/>
                <a:gd name="T40" fmla="*/ 191 w 410"/>
                <a:gd name="T41" fmla="*/ 134 h 409"/>
                <a:gd name="T42" fmla="*/ 179 w 410"/>
                <a:gd name="T43" fmla="*/ 163 h 409"/>
                <a:gd name="T44" fmla="*/ 174 w 410"/>
                <a:gd name="T45" fmla="*/ 175 h 409"/>
                <a:gd name="T46" fmla="*/ 169 w 410"/>
                <a:gd name="T47" fmla="*/ 205 h 409"/>
                <a:gd name="T48" fmla="*/ 193 w 410"/>
                <a:gd name="T49" fmla="*/ 218 h 409"/>
                <a:gd name="T50" fmla="*/ 165 w 410"/>
                <a:gd name="T51" fmla="*/ 251 h 409"/>
                <a:gd name="T52" fmla="*/ 152 w 410"/>
                <a:gd name="T53" fmla="*/ 265 h 409"/>
                <a:gd name="T54" fmla="*/ 258 w 410"/>
                <a:gd name="T55" fmla="*/ 265 h 409"/>
                <a:gd name="T56" fmla="*/ 245 w 410"/>
                <a:gd name="T57" fmla="*/ 251 h 409"/>
                <a:gd name="T58" fmla="*/ 217 w 410"/>
                <a:gd name="T59" fmla="*/ 217 h 409"/>
                <a:gd name="T60" fmla="*/ 236 w 410"/>
                <a:gd name="T61" fmla="*/ 210 h 409"/>
                <a:gd name="T62" fmla="*/ 227 w 410"/>
                <a:gd name="T63" fmla="*/ 184 h 409"/>
                <a:gd name="T64" fmla="*/ 231 w 410"/>
                <a:gd name="T65" fmla="*/ 184 h 409"/>
                <a:gd name="T66" fmla="*/ 234 w 410"/>
                <a:gd name="T67" fmla="*/ 175 h 409"/>
                <a:gd name="T68" fmla="*/ 233 w 410"/>
                <a:gd name="T69" fmla="*/ 163 h 409"/>
                <a:gd name="T70" fmla="*/ 226 w 410"/>
                <a:gd name="T71" fmla="*/ 158 h 409"/>
                <a:gd name="T72" fmla="*/ 222 w 410"/>
                <a:gd name="T73" fmla="*/ 150 h 409"/>
                <a:gd name="T74" fmla="*/ 229 w 410"/>
                <a:gd name="T75" fmla="*/ 139 h 409"/>
                <a:gd name="T76" fmla="*/ 238 w 410"/>
                <a:gd name="T77" fmla="*/ 132 h 409"/>
                <a:gd name="T78" fmla="*/ 238 w 410"/>
                <a:gd name="T79" fmla="*/ 122 h 409"/>
                <a:gd name="T80" fmla="*/ 229 w 410"/>
                <a:gd name="T81" fmla="*/ 115 h 409"/>
                <a:gd name="T82" fmla="*/ 226 w 410"/>
                <a:gd name="T83" fmla="*/ 103 h 409"/>
                <a:gd name="T84" fmla="*/ 239 w 410"/>
                <a:gd name="T85" fmla="*/ 91 h 409"/>
                <a:gd name="T86" fmla="*/ 239 w 410"/>
                <a:gd name="T87" fmla="*/ 69 h 409"/>
                <a:gd name="T88" fmla="*/ 205 w 410"/>
                <a:gd name="T89" fmla="*/ 0 h 409"/>
                <a:gd name="T90" fmla="*/ 320 w 410"/>
                <a:gd name="T91" fmla="*/ 36 h 409"/>
                <a:gd name="T92" fmla="*/ 394 w 410"/>
                <a:gd name="T93" fmla="*/ 125 h 409"/>
                <a:gd name="T94" fmla="*/ 406 w 410"/>
                <a:gd name="T95" fmla="*/ 246 h 409"/>
                <a:gd name="T96" fmla="*/ 349 w 410"/>
                <a:gd name="T97" fmla="*/ 349 h 409"/>
                <a:gd name="T98" fmla="*/ 246 w 410"/>
                <a:gd name="T99" fmla="*/ 406 h 409"/>
                <a:gd name="T100" fmla="*/ 126 w 410"/>
                <a:gd name="T101" fmla="*/ 394 h 409"/>
                <a:gd name="T102" fmla="*/ 37 w 410"/>
                <a:gd name="T103" fmla="*/ 320 h 409"/>
                <a:gd name="T104" fmla="*/ 0 w 410"/>
                <a:gd name="T105" fmla="*/ 205 h 409"/>
                <a:gd name="T106" fmla="*/ 37 w 410"/>
                <a:gd name="T107" fmla="*/ 91 h 409"/>
                <a:gd name="T108" fmla="*/ 126 w 410"/>
                <a:gd name="T109" fmla="*/ 1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409">
                  <a:moveTo>
                    <a:pt x="126" y="277"/>
                  </a:moveTo>
                  <a:lnTo>
                    <a:pt x="119" y="278"/>
                  </a:lnTo>
                  <a:lnTo>
                    <a:pt x="112" y="280"/>
                  </a:lnTo>
                  <a:lnTo>
                    <a:pt x="107" y="284"/>
                  </a:lnTo>
                  <a:lnTo>
                    <a:pt x="104" y="289"/>
                  </a:lnTo>
                  <a:lnTo>
                    <a:pt x="100" y="294"/>
                  </a:lnTo>
                  <a:lnTo>
                    <a:pt x="100" y="301"/>
                  </a:lnTo>
                  <a:lnTo>
                    <a:pt x="100" y="332"/>
                  </a:lnTo>
                  <a:lnTo>
                    <a:pt x="109" y="332"/>
                  </a:lnTo>
                  <a:lnTo>
                    <a:pt x="109" y="335"/>
                  </a:lnTo>
                  <a:lnTo>
                    <a:pt x="109" y="340"/>
                  </a:lnTo>
                  <a:lnTo>
                    <a:pt x="112" y="344"/>
                  </a:lnTo>
                  <a:lnTo>
                    <a:pt x="117" y="345"/>
                  </a:lnTo>
                  <a:lnTo>
                    <a:pt x="143" y="345"/>
                  </a:lnTo>
                  <a:lnTo>
                    <a:pt x="148" y="344"/>
                  </a:lnTo>
                  <a:lnTo>
                    <a:pt x="152" y="340"/>
                  </a:lnTo>
                  <a:lnTo>
                    <a:pt x="152" y="335"/>
                  </a:lnTo>
                  <a:lnTo>
                    <a:pt x="152" y="332"/>
                  </a:lnTo>
                  <a:lnTo>
                    <a:pt x="253" y="332"/>
                  </a:lnTo>
                  <a:lnTo>
                    <a:pt x="253" y="335"/>
                  </a:lnTo>
                  <a:lnTo>
                    <a:pt x="255" y="340"/>
                  </a:lnTo>
                  <a:lnTo>
                    <a:pt x="258" y="344"/>
                  </a:lnTo>
                  <a:lnTo>
                    <a:pt x="262" y="345"/>
                  </a:lnTo>
                  <a:lnTo>
                    <a:pt x="288" y="345"/>
                  </a:lnTo>
                  <a:lnTo>
                    <a:pt x="293" y="344"/>
                  </a:lnTo>
                  <a:lnTo>
                    <a:pt x="296" y="340"/>
                  </a:lnTo>
                  <a:lnTo>
                    <a:pt x="298" y="335"/>
                  </a:lnTo>
                  <a:lnTo>
                    <a:pt x="296" y="332"/>
                  </a:lnTo>
                  <a:lnTo>
                    <a:pt x="312" y="332"/>
                  </a:lnTo>
                  <a:lnTo>
                    <a:pt x="312" y="301"/>
                  </a:lnTo>
                  <a:lnTo>
                    <a:pt x="310" y="294"/>
                  </a:lnTo>
                  <a:lnTo>
                    <a:pt x="308" y="289"/>
                  </a:lnTo>
                  <a:lnTo>
                    <a:pt x="303" y="284"/>
                  </a:lnTo>
                  <a:lnTo>
                    <a:pt x="298" y="280"/>
                  </a:lnTo>
                  <a:lnTo>
                    <a:pt x="291" y="278"/>
                  </a:lnTo>
                  <a:lnTo>
                    <a:pt x="284" y="277"/>
                  </a:lnTo>
                  <a:lnTo>
                    <a:pt x="126" y="277"/>
                  </a:lnTo>
                  <a:close/>
                  <a:moveTo>
                    <a:pt x="234" y="65"/>
                  </a:moveTo>
                  <a:lnTo>
                    <a:pt x="231" y="65"/>
                  </a:lnTo>
                  <a:lnTo>
                    <a:pt x="227" y="67"/>
                  </a:lnTo>
                  <a:lnTo>
                    <a:pt x="224" y="69"/>
                  </a:lnTo>
                  <a:lnTo>
                    <a:pt x="219" y="70"/>
                  </a:lnTo>
                  <a:lnTo>
                    <a:pt x="215" y="74"/>
                  </a:lnTo>
                  <a:lnTo>
                    <a:pt x="214" y="70"/>
                  </a:lnTo>
                  <a:lnTo>
                    <a:pt x="210" y="67"/>
                  </a:lnTo>
                  <a:lnTo>
                    <a:pt x="205" y="67"/>
                  </a:lnTo>
                  <a:lnTo>
                    <a:pt x="186" y="72"/>
                  </a:lnTo>
                  <a:lnTo>
                    <a:pt x="183" y="74"/>
                  </a:lnTo>
                  <a:lnTo>
                    <a:pt x="181" y="77"/>
                  </a:lnTo>
                  <a:lnTo>
                    <a:pt x="179" y="81"/>
                  </a:lnTo>
                  <a:lnTo>
                    <a:pt x="181" y="84"/>
                  </a:lnTo>
                  <a:lnTo>
                    <a:pt x="181" y="88"/>
                  </a:lnTo>
                  <a:lnTo>
                    <a:pt x="178" y="89"/>
                  </a:lnTo>
                  <a:lnTo>
                    <a:pt x="174" y="93"/>
                  </a:lnTo>
                  <a:lnTo>
                    <a:pt x="172" y="95"/>
                  </a:lnTo>
                  <a:lnTo>
                    <a:pt x="172" y="96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6" y="107"/>
                  </a:lnTo>
                  <a:lnTo>
                    <a:pt x="179" y="112"/>
                  </a:lnTo>
                  <a:lnTo>
                    <a:pt x="186" y="117"/>
                  </a:lnTo>
                  <a:lnTo>
                    <a:pt x="191" y="125"/>
                  </a:lnTo>
                  <a:lnTo>
                    <a:pt x="191" y="134"/>
                  </a:lnTo>
                  <a:lnTo>
                    <a:pt x="188" y="146"/>
                  </a:lnTo>
                  <a:lnTo>
                    <a:pt x="184" y="156"/>
                  </a:lnTo>
                  <a:lnTo>
                    <a:pt x="179" y="163"/>
                  </a:lnTo>
                  <a:lnTo>
                    <a:pt x="178" y="167"/>
                  </a:lnTo>
                  <a:lnTo>
                    <a:pt x="176" y="168"/>
                  </a:lnTo>
                  <a:lnTo>
                    <a:pt x="174" y="175"/>
                  </a:lnTo>
                  <a:lnTo>
                    <a:pt x="171" y="184"/>
                  </a:lnTo>
                  <a:lnTo>
                    <a:pt x="169" y="194"/>
                  </a:lnTo>
                  <a:lnTo>
                    <a:pt x="169" y="205"/>
                  </a:lnTo>
                  <a:lnTo>
                    <a:pt x="176" y="213"/>
                  </a:lnTo>
                  <a:lnTo>
                    <a:pt x="186" y="218"/>
                  </a:lnTo>
                  <a:lnTo>
                    <a:pt x="193" y="218"/>
                  </a:lnTo>
                  <a:lnTo>
                    <a:pt x="193" y="249"/>
                  </a:lnTo>
                  <a:lnTo>
                    <a:pt x="172" y="249"/>
                  </a:lnTo>
                  <a:lnTo>
                    <a:pt x="165" y="251"/>
                  </a:lnTo>
                  <a:lnTo>
                    <a:pt x="159" y="254"/>
                  </a:lnTo>
                  <a:lnTo>
                    <a:pt x="155" y="260"/>
                  </a:lnTo>
                  <a:lnTo>
                    <a:pt x="152" y="265"/>
                  </a:lnTo>
                  <a:lnTo>
                    <a:pt x="150" y="273"/>
                  </a:lnTo>
                  <a:lnTo>
                    <a:pt x="260" y="273"/>
                  </a:lnTo>
                  <a:lnTo>
                    <a:pt x="258" y="265"/>
                  </a:lnTo>
                  <a:lnTo>
                    <a:pt x="255" y="260"/>
                  </a:lnTo>
                  <a:lnTo>
                    <a:pt x="250" y="254"/>
                  </a:lnTo>
                  <a:lnTo>
                    <a:pt x="245" y="251"/>
                  </a:lnTo>
                  <a:lnTo>
                    <a:pt x="236" y="249"/>
                  </a:lnTo>
                  <a:lnTo>
                    <a:pt x="217" y="249"/>
                  </a:lnTo>
                  <a:lnTo>
                    <a:pt x="217" y="217"/>
                  </a:lnTo>
                  <a:lnTo>
                    <a:pt x="233" y="215"/>
                  </a:lnTo>
                  <a:lnTo>
                    <a:pt x="234" y="213"/>
                  </a:lnTo>
                  <a:lnTo>
                    <a:pt x="236" y="210"/>
                  </a:lnTo>
                  <a:lnTo>
                    <a:pt x="238" y="203"/>
                  </a:lnTo>
                  <a:lnTo>
                    <a:pt x="236" y="194"/>
                  </a:lnTo>
                  <a:lnTo>
                    <a:pt x="227" y="184"/>
                  </a:lnTo>
                  <a:lnTo>
                    <a:pt x="229" y="184"/>
                  </a:lnTo>
                  <a:lnTo>
                    <a:pt x="229" y="184"/>
                  </a:lnTo>
                  <a:lnTo>
                    <a:pt x="231" y="184"/>
                  </a:lnTo>
                  <a:lnTo>
                    <a:pt x="233" y="182"/>
                  </a:lnTo>
                  <a:lnTo>
                    <a:pt x="234" y="180"/>
                  </a:lnTo>
                  <a:lnTo>
                    <a:pt x="234" y="175"/>
                  </a:lnTo>
                  <a:lnTo>
                    <a:pt x="234" y="170"/>
                  </a:lnTo>
                  <a:lnTo>
                    <a:pt x="234" y="167"/>
                  </a:lnTo>
                  <a:lnTo>
                    <a:pt x="233" y="163"/>
                  </a:lnTo>
                  <a:lnTo>
                    <a:pt x="231" y="162"/>
                  </a:lnTo>
                  <a:lnTo>
                    <a:pt x="229" y="160"/>
                  </a:lnTo>
                  <a:lnTo>
                    <a:pt x="226" y="158"/>
                  </a:lnTo>
                  <a:lnTo>
                    <a:pt x="224" y="156"/>
                  </a:lnTo>
                  <a:lnTo>
                    <a:pt x="224" y="153"/>
                  </a:lnTo>
                  <a:lnTo>
                    <a:pt x="222" y="150"/>
                  </a:lnTo>
                  <a:lnTo>
                    <a:pt x="224" y="144"/>
                  </a:lnTo>
                  <a:lnTo>
                    <a:pt x="226" y="143"/>
                  </a:lnTo>
                  <a:lnTo>
                    <a:pt x="229" y="139"/>
                  </a:lnTo>
                  <a:lnTo>
                    <a:pt x="233" y="137"/>
                  </a:lnTo>
                  <a:lnTo>
                    <a:pt x="236" y="136"/>
                  </a:lnTo>
                  <a:lnTo>
                    <a:pt x="238" y="132"/>
                  </a:lnTo>
                  <a:lnTo>
                    <a:pt x="239" y="131"/>
                  </a:lnTo>
                  <a:lnTo>
                    <a:pt x="239" y="127"/>
                  </a:lnTo>
                  <a:lnTo>
                    <a:pt x="238" y="122"/>
                  </a:lnTo>
                  <a:lnTo>
                    <a:pt x="236" y="120"/>
                  </a:lnTo>
                  <a:lnTo>
                    <a:pt x="233" y="117"/>
                  </a:lnTo>
                  <a:lnTo>
                    <a:pt x="229" y="115"/>
                  </a:lnTo>
                  <a:lnTo>
                    <a:pt x="227" y="112"/>
                  </a:lnTo>
                  <a:lnTo>
                    <a:pt x="224" y="107"/>
                  </a:lnTo>
                  <a:lnTo>
                    <a:pt x="226" y="103"/>
                  </a:lnTo>
                  <a:lnTo>
                    <a:pt x="229" y="100"/>
                  </a:lnTo>
                  <a:lnTo>
                    <a:pt x="234" y="96"/>
                  </a:lnTo>
                  <a:lnTo>
                    <a:pt x="239" y="91"/>
                  </a:lnTo>
                  <a:lnTo>
                    <a:pt x="243" y="84"/>
                  </a:lnTo>
                  <a:lnTo>
                    <a:pt x="241" y="74"/>
                  </a:lnTo>
                  <a:lnTo>
                    <a:pt x="239" y="69"/>
                  </a:lnTo>
                  <a:lnTo>
                    <a:pt x="238" y="67"/>
                  </a:lnTo>
                  <a:lnTo>
                    <a:pt x="234" y="65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20" y="36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5"/>
                  </a:lnTo>
                  <a:lnTo>
                    <a:pt x="406" y="163"/>
                  </a:lnTo>
                  <a:lnTo>
                    <a:pt x="410" y="205"/>
                  </a:lnTo>
                  <a:lnTo>
                    <a:pt x="406" y="246"/>
                  </a:lnTo>
                  <a:lnTo>
                    <a:pt x="394" y="285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4" y="406"/>
                  </a:lnTo>
                  <a:lnTo>
                    <a:pt x="126" y="394"/>
                  </a:lnTo>
                  <a:lnTo>
                    <a:pt x="92" y="375"/>
                  </a:lnTo>
                  <a:lnTo>
                    <a:pt x="61" y="349"/>
                  </a:lnTo>
                  <a:lnTo>
                    <a:pt x="37" y="320"/>
                  </a:lnTo>
                  <a:lnTo>
                    <a:pt x="18" y="285"/>
                  </a:lnTo>
                  <a:lnTo>
                    <a:pt x="6" y="246"/>
                  </a:lnTo>
                  <a:lnTo>
                    <a:pt x="0" y="205"/>
                  </a:lnTo>
                  <a:lnTo>
                    <a:pt x="6" y="163"/>
                  </a:lnTo>
                  <a:lnTo>
                    <a:pt x="18" y="125"/>
                  </a:lnTo>
                  <a:lnTo>
                    <a:pt x="37" y="91"/>
                  </a:lnTo>
                  <a:lnTo>
                    <a:pt x="61" y="60"/>
                  </a:lnTo>
                  <a:lnTo>
                    <a:pt x="92" y="36"/>
                  </a:lnTo>
                  <a:lnTo>
                    <a:pt x="126" y="17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1680047" y="3139905"/>
              <a:ext cx="12179" cy="12177"/>
            </a:xfrm>
            <a:custGeom>
              <a:avLst/>
              <a:gdLst>
                <a:gd name="T0" fmla="*/ 5 w 10"/>
                <a:gd name="T1" fmla="*/ 0 h 11"/>
                <a:gd name="T2" fmla="*/ 8 w 10"/>
                <a:gd name="T3" fmla="*/ 2 h 11"/>
                <a:gd name="T4" fmla="*/ 10 w 10"/>
                <a:gd name="T5" fmla="*/ 4 h 11"/>
                <a:gd name="T6" fmla="*/ 10 w 10"/>
                <a:gd name="T7" fmla="*/ 5 h 11"/>
                <a:gd name="T8" fmla="*/ 10 w 10"/>
                <a:gd name="T9" fmla="*/ 9 h 11"/>
                <a:gd name="T10" fmla="*/ 8 w 10"/>
                <a:gd name="T11" fmla="*/ 11 h 11"/>
                <a:gd name="T12" fmla="*/ 5 w 10"/>
                <a:gd name="T13" fmla="*/ 11 h 11"/>
                <a:gd name="T14" fmla="*/ 3 w 10"/>
                <a:gd name="T15" fmla="*/ 11 h 11"/>
                <a:gd name="T16" fmla="*/ 1 w 10"/>
                <a:gd name="T17" fmla="*/ 9 h 11"/>
                <a:gd name="T18" fmla="*/ 0 w 10"/>
                <a:gd name="T19" fmla="*/ 5 h 11"/>
                <a:gd name="T20" fmla="*/ 1 w 10"/>
                <a:gd name="T21" fmla="*/ 4 h 11"/>
                <a:gd name="T22" fmla="*/ 3 w 10"/>
                <a:gd name="T23" fmla="*/ 2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99"/>
            <p:cNvSpPr>
              <a:spLocks/>
            </p:cNvSpPr>
            <p:nvPr/>
          </p:nvSpPr>
          <p:spPr bwMode="auto">
            <a:xfrm>
              <a:off x="1426749" y="3139905"/>
              <a:ext cx="14613" cy="12177"/>
            </a:xfrm>
            <a:custGeom>
              <a:avLst/>
              <a:gdLst>
                <a:gd name="T0" fmla="*/ 5 w 12"/>
                <a:gd name="T1" fmla="*/ 0 h 11"/>
                <a:gd name="T2" fmla="*/ 8 w 12"/>
                <a:gd name="T3" fmla="*/ 2 h 11"/>
                <a:gd name="T4" fmla="*/ 10 w 12"/>
                <a:gd name="T5" fmla="*/ 4 h 11"/>
                <a:gd name="T6" fmla="*/ 12 w 12"/>
                <a:gd name="T7" fmla="*/ 5 h 11"/>
                <a:gd name="T8" fmla="*/ 10 w 12"/>
                <a:gd name="T9" fmla="*/ 9 h 11"/>
                <a:gd name="T10" fmla="*/ 8 w 12"/>
                <a:gd name="T11" fmla="*/ 11 h 11"/>
                <a:gd name="T12" fmla="*/ 5 w 12"/>
                <a:gd name="T13" fmla="*/ 11 h 11"/>
                <a:gd name="T14" fmla="*/ 3 w 12"/>
                <a:gd name="T15" fmla="*/ 11 h 11"/>
                <a:gd name="T16" fmla="*/ 1 w 12"/>
                <a:gd name="T17" fmla="*/ 9 h 11"/>
                <a:gd name="T18" fmla="*/ 0 w 12"/>
                <a:gd name="T19" fmla="*/ 5 h 11"/>
                <a:gd name="T20" fmla="*/ 1 w 12"/>
                <a:gd name="T21" fmla="*/ 4 h 11"/>
                <a:gd name="T22" fmla="*/ 3 w 12"/>
                <a:gd name="T23" fmla="*/ 2 h 11"/>
                <a:gd name="T24" fmla="*/ 5 w 12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0"/>
            <p:cNvSpPr>
              <a:spLocks/>
            </p:cNvSpPr>
            <p:nvPr/>
          </p:nvSpPr>
          <p:spPr bwMode="auto">
            <a:xfrm>
              <a:off x="1680047" y="3298217"/>
              <a:ext cx="12179" cy="12177"/>
            </a:xfrm>
            <a:custGeom>
              <a:avLst/>
              <a:gdLst>
                <a:gd name="T0" fmla="*/ 5 w 10"/>
                <a:gd name="T1" fmla="*/ 0 h 10"/>
                <a:gd name="T2" fmla="*/ 8 w 10"/>
                <a:gd name="T3" fmla="*/ 0 h 10"/>
                <a:gd name="T4" fmla="*/ 10 w 10"/>
                <a:gd name="T5" fmla="*/ 2 h 10"/>
                <a:gd name="T6" fmla="*/ 10 w 10"/>
                <a:gd name="T7" fmla="*/ 5 h 10"/>
                <a:gd name="T8" fmla="*/ 10 w 10"/>
                <a:gd name="T9" fmla="*/ 7 h 10"/>
                <a:gd name="T10" fmla="*/ 8 w 10"/>
                <a:gd name="T11" fmla="*/ 9 h 10"/>
                <a:gd name="T12" fmla="*/ 5 w 10"/>
                <a:gd name="T13" fmla="*/ 10 h 10"/>
                <a:gd name="T14" fmla="*/ 1 w 10"/>
                <a:gd name="T15" fmla="*/ 9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1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8" y="9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01"/>
            <p:cNvSpPr>
              <a:spLocks/>
            </p:cNvSpPr>
            <p:nvPr/>
          </p:nvSpPr>
          <p:spPr bwMode="auto">
            <a:xfrm>
              <a:off x="1555833" y="3139905"/>
              <a:ext cx="12179" cy="12177"/>
            </a:xfrm>
            <a:custGeom>
              <a:avLst/>
              <a:gdLst>
                <a:gd name="T0" fmla="*/ 6 w 11"/>
                <a:gd name="T1" fmla="*/ 0 h 11"/>
                <a:gd name="T2" fmla="*/ 7 w 11"/>
                <a:gd name="T3" fmla="*/ 2 h 11"/>
                <a:gd name="T4" fmla="*/ 11 w 11"/>
                <a:gd name="T5" fmla="*/ 4 h 11"/>
                <a:gd name="T6" fmla="*/ 11 w 11"/>
                <a:gd name="T7" fmla="*/ 5 h 11"/>
                <a:gd name="T8" fmla="*/ 11 w 11"/>
                <a:gd name="T9" fmla="*/ 9 h 11"/>
                <a:gd name="T10" fmla="*/ 7 w 11"/>
                <a:gd name="T11" fmla="*/ 11 h 11"/>
                <a:gd name="T12" fmla="*/ 6 w 11"/>
                <a:gd name="T13" fmla="*/ 11 h 11"/>
                <a:gd name="T14" fmla="*/ 2 w 11"/>
                <a:gd name="T15" fmla="*/ 11 h 11"/>
                <a:gd name="T16" fmla="*/ 0 w 11"/>
                <a:gd name="T17" fmla="*/ 9 h 11"/>
                <a:gd name="T18" fmla="*/ 0 w 11"/>
                <a:gd name="T19" fmla="*/ 5 h 11"/>
                <a:gd name="T20" fmla="*/ 0 w 11"/>
                <a:gd name="T21" fmla="*/ 4 h 11"/>
                <a:gd name="T22" fmla="*/ 2 w 11"/>
                <a:gd name="T23" fmla="*/ 2 h 11"/>
                <a:gd name="T24" fmla="*/ 6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lnTo>
                    <a:pt x="7" y="2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1" y="9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2"/>
            <p:cNvSpPr>
              <a:spLocks/>
            </p:cNvSpPr>
            <p:nvPr/>
          </p:nvSpPr>
          <p:spPr bwMode="auto">
            <a:xfrm>
              <a:off x="1553398" y="3298217"/>
              <a:ext cx="14613" cy="12177"/>
            </a:xfrm>
            <a:custGeom>
              <a:avLst/>
              <a:gdLst>
                <a:gd name="T0" fmla="*/ 7 w 12"/>
                <a:gd name="T1" fmla="*/ 0 h 10"/>
                <a:gd name="T2" fmla="*/ 8 w 12"/>
                <a:gd name="T3" fmla="*/ 0 h 10"/>
                <a:gd name="T4" fmla="*/ 10 w 12"/>
                <a:gd name="T5" fmla="*/ 2 h 10"/>
                <a:gd name="T6" fmla="*/ 12 w 12"/>
                <a:gd name="T7" fmla="*/ 5 h 10"/>
                <a:gd name="T8" fmla="*/ 10 w 12"/>
                <a:gd name="T9" fmla="*/ 7 h 10"/>
                <a:gd name="T10" fmla="*/ 8 w 12"/>
                <a:gd name="T11" fmla="*/ 9 h 10"/>
                <a:gd name="T12" fmla="*/ 7 w 12"/>
                <a:gd name="T13" fmla="*/ 10 h 10"/>
                <a:gd name="T14" fmla="*/ 3 w 12"/>
                <a:gd name="T15" fmla="*/ 9 h 10"/>
                <a:gd name="T16" fmla="*/ 1 w 12"/>
                <a:gd name="T17" fmla="*/ 7 h 10"/>
                <a:gd name="T18" fmla="*/ 0 w 12"/>
                <a:gd name="T19" fmla="*/ 5 h 10"/>
                <a:gd name="T20" fmla="*/ 1 w 12"/>
                <a:gd name="T21" fmla="*/ 2 h 10"/>
                <a:gd name="T22" fmla="*/ 3 w 12"/>
                <a:gd name="T23" fmla="*/ 0 h 10"/>
                <a:gd name="T24" fmla="*/ 7 w 12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0">
                  <a:moveTo>
                    <a:pt x="7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8" y="9"/>
                  </a:lnTo>
                  <a:lnTo>
                    <a:pt x="7" y="10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3"/>
            <p:cNvSpPr>
              <a:spLocks noEditPoints="1"/>
            </p:cNvSpPr>
            <p:nvPr/>
          </p:nvSpPr>
          <p:spPr bwMode="auto">
            <a:xfrm>
              <a:off x="1309843" y="2976724"/>
              <a:ext cx="499290" cy="499288"/>
            </a:xfrm>
            <a:custGeom>
              <a:avLst/>
              <a:gdLst>
                <a:gd name="T0" fmla="*/ 346 w 409"/>
                <a:gd name="T1" fmla="*/ 284 h 409"/>
                <a:gd name="T2" fmla="*/ 372 w 409"/>
                <a:gd name="T3" fmla="*/ 251 h 409"/>
                <a:gd name="T4" fmla="*/ 243 w 409"/>
                <a:gd name="T5" fmla="*/ 251 h 409"/>
                <a:gd name="T6" fmla="*/ 272 w 409"/>
                <a:gd name="T7" fmla="*/ 284 h 409"/>
                <a:gd name="T8" fmla="*/ 243 w 409"/>
                <a:gd name="T9" fmla="*/ 251 h 409"/>
                <a:gd name="T10" fmla="*/ 141 w 409"/>
                <a:gd name="T11" fmla="*/ 284 h 409"/>
                <a:gd name="T12" fmla="*/ 169 w 409"/>
                <a:gd name="T13" fmla="*/ 251 h 409"/>
                <a:gd name="T14" fmla="*/ 36 w 409"/>
                <a:gd name="T15" fmla="*/ 251 h 409"/>
                <a:gd name="T16" fmla="*/ 67 w 409"/>
                <a:gd name="T17" fmla="*/ 284 h 409"/>
                <a:gd name="T18" fmla="*/ 36 w 409"/>
                <a:gd name="T19" fmla="*/ 251 h 409"/>
                <a:gd name="T20" fmla="*/ 346 w 409"/>
                <a:gd name="T21" fmla="*/ 126 h 409"/>
                <a:gd name="T22" fmla="*/ 372 w 409"/>
                <a:gd name="T23" fmla="*/ 157 h 409"/>
                <a:gd name="T24" fmla="*/ 344 w 409"/>
                <a:gd name="T25" fmla="*/ 124 h 409"/>
                <a:gd name="T26" fmla="*/ 243 w 409"/>
                <a:gd name="T27" fmla="*/ 126 h 409"/>
                <a:gd name="T28" fmla="*/ 272 w 409"/>
                <a:gd name="T29" fmla="*/ 157 h 409"/>
                <a:gd name="T30" fmla="*/ 272 w 409"/>
                <a:gd name="T31" fmla="*/ 124 h 409"/>
                <a:gd name="T32" fmla="*/ 140 w 409"/>
                <a:gd name="T33" fmla="*/ 124 h 409"/>
                <a:gd name="T34" fmla="*/ 141 w 409"/>
                <a:gd name="T35" fmla="*/ 157 h 409"/>
                <a:gd name="T36" fmla="*/ 169 w 409"/>
                <a:gd name="T37" fmla="*/ 126 h 409"/>
                <a:gd name="T38" fmla="*/ 140 w 409"/>
                <a:gd name="T39" fmla="*/ 124 h 409"/>
                <a:gd name="T40" fmla="*/ 36 w 409"/>
                <a:gd name="T41" fmla="*/ 157 h 409"/>
                <a:gd name="T42" fmla="*/ 67 w 409"/>
                <a:gd name="T43" fmla="*/ 126 h 409"/>
                <a:gd name="T44" fmla="*/ 36 w 409"/>
                <a:gd name="T45" fmla="*/ 124 h 409"/>
                <a:gd name="T46" fmla="*/ 282 w 409"/>
                <a:gd name="T47" fmla="*/ 121 h 409"/>
                <a:gd name="T48" fmla="*/ 279 w 409"/>
                <a:gd name="T49" fmla="*/ 126 h 409"/>
                <a:gd name="T50" fmla="*/ 337 w 409"/>
                <a:gd name="T51" fmla="*/ 318 h 409"/>
                <a:gd name="T52" fmla="*/ 337 w 409"/>
                <a:gd name="T53" fmla="*/ 124 h 409"/>
                <a:gd name="T54" fmla="*/ 308 w 409"/>
                <a:gd name="T55" fmla="*/ 90 h 409"/>
                <a:gd name="T56" fmla="*/ 181 w 409"/>
                <a:gd name="T57" fmla="*/ 121 h 409"/>
                <a:gd name="T58" fmla="*/ 176 w 409"/>
                <a:gd name="T59" fmla="*/ 126 h 409"/>
                <a:gd name="T60" fmla="*/ 236 w 409"/>
                <a:gd name="T61" fmla="*/ 318 h 409"/>
                <a:gd name="T62" fmla="*/ 236 w 409"/>
                <a:gd name="T63" fmla="*/ 124 h 409"/>
                <a:gd name="T64" fmla="*/ 207 w 409"/>
                <a:gd name="T65" fmla="*/ 90 h 409"/>
                <a:gd name="T66" fmla="*/ 79 w 409"/>
                <a:gd name="T67" fmla="*/ 121 h 409"/>
                <a:gd name="T68" fmla="*/ 74 w 409"/>
                <a:gd name="T69" fmla="*/ 126 h 409"/>
                <a:gd name="T70" fmla="*/ 134 w 409"/>
                <a:gd name="T71" fmla="*/ 318 h 409"/>
                <a:gd name="T72" fmla="*/ 133 w 409"/>
                <a:gd name="T73" fmla="*/ 124 h 409"/>
                <a:gd name="T74" fmla="*/ 103 w 409"/>
                <a:gd name="T75" fmla="*/ 90 h 409"/>
                <a:gd name="T76" fmla="*/ 246 w 409"/>
                <a:gd name="T77" fmla="*/ 4 h 409"/>
                <a:gd name="T78" fmla="*/ 318 w 409"/>
                <a:gd name="T79" fmla="*/ 35 h 409"/>
                <a:gd name="T80" fmla="*/ 373 w 409"/>
                <a:gd name="T81" fmla="*/ 90 h 409"/>
                <a:gd name="T82" fmla="*/ 404 w 409"/>
                <a:gd name="T83" fmla="*/ 163 h 409"/>
                <a:gd name="T84" fmla="*/ 404 w 409"/>
                <a:gd name="T85" fmla="*/ 246 h 409"/>
                <a:gd name="T86" fmla="*/ 373 w 409"/>
                <a:gd name="T87" fmla="*/ 318 h 409"/>
                <a:gd name="T88" fmla="*/ 318 w 409"/>
                <a:gd name="T89" fmla="*/ 375 h 409"/>
                <a:gd name="T90" fmla="*/ 246 w 409"/>
                <a:gd name="T91" fmla="*/ 404 h 409"/>
                <a:gd name="T92" fmla="*/ 164 w 409"/>
                <a:gd name="T93" fmla="*/ 404 h 409"/>
                <a:gd name="T94" fmla="*/ 90 w 409"/>
                <a:gd name="T95" fmla="*/ 375 h 409"/>
                <a:gd name="T96" fmla="*/ 35 w 409"/>
                <a:gd name="T97" fmla="*/ 318 h 409"/>
                <a:gd name="T98" fmla="*/ 4 w 409"/>
                <a:gd name="T99" fmla="*/ 246 h 409"/>
                <a:gd name="T100" fmla="*/ 4 w 409"/>
                <a:gd name="T101" fmla="*/ 163 h 409"/>
                <a:gd name="T102" fmla="*/ 35 w 409"/>
                <a:gd name="T103" fmla="*/ 90 h 409"/>
                <a:gd name="T104" fmla="*/ 90 w 409"/>
                <a:gd name="T105" fmla="*/ 35 h 409"/>
                <a:gd name="T106" fmla="*/ 164 w 409"/>
                <a:gd name="T10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" h="409">
                  <a:moveTo>
                    <a:pt x="346" y="251"/>
                  </a:moveTo>
                  <a:lnTo>
                    <a:pt x="346" y="284"/>
                  </a:lnTo>
                  <a:lnTo>
                    <a:pt x="372" y="284"/>
                  </a:lnTo>
                  <a:lnTo>
                    <a:pt x="372" y="251"/>
                  </a:lnTo>
                  <a:lnTo>
                    <a:pt x="346" y="251"/>
                  </a:lnTo>
                  <a:close/>
                  <a:moveTo>
                    <a:pt x="243" y="251"/>
                  </a:moveTo>
                  <a:lnTo>
                    <a:pt x="243" y="284"/>
                  </a:lnTo>
                  <a:lnTo>
                    <a:pt x="272" y="284"/>
                  </a:lnTo>
                  <a:lnTo>
                    <a:pt x="272" y="251"/>
                  </a:lnTo>
                  <a:lnTo>
                    <a:pt x="243" y="251"/>
                  </a:lnTo>
                  <a:close/>
                  <a:moveTo>
                    <a:pt x="141" y="251"/>
                  </a:moveTo>
                  <a:lnTo>
                    <a:pt x="141" y="284"/>
                  </a:lnTo>
                  <a:lnTo>
                    <a:pt x="169" y="284"/>
                  </a:lnTo>
                  <a:lnTo>
                    <a:pt x="169" y="251"/>
                  </a:lnTo>
                  <a:lnTo>
                    <a:pt x="141" y="251"/>
                  </a:lnTo>
                  <a:close/>
                  <a:moveTo>
                    <a:pt x="36" y="251"/>
                  </a:moveTo>
                  <a:lnTo>
                    <a:pt x="36" y="284"/>
                  </a:lnTo>
                  <a:lnTo>
                    <a:pt x="67" y="284"/>
                  </a:lnTo>
                  <a:lnTo>
                    <a:pt x="67" y="251"/>
                  </a:lnTo>
                  <a:lnTo>
                    <a:pt x="36" y="251"/>
                  </a:lnTo>
                  <a:close/>
                  <a:moveTo>
                    <a:pt x="344" y="124"/>
                  </a:moveTo>
                  <a:lnTo>
                    <a:pt x="346" y="126"/>
                  </a:lnTo>
                  <a:lnTo>
                    <a:pt x="346" y="157"/>
                  </a:lnTo>
                  <a:lnTo>
                    <a:pt x="372" y="157"/>
                  </a:lnTo>
                  <a:lnTo>
                    <a:pt x="372" y="124"/>
                  </a:lnTo>
                  <a:lnTo>
                    <a:pt x="344" y="124"/>
                  </a:lnTo>
                  <a:close/>
                  <a:moveTo>
                    <a:pt x="243" y="124"/>
                  </a:moveTo>
                  <a:lnTo>
                    <a:pt x="243" y="126"/>
                  </a:lnTo>
                  <a:lnTo>
                    <a:pt x="243" y="157"/>
                  </a:lnTo>
                  <a:lnTo>
                    <a:pt x="272" y="157"/>
                  </a:lnTo>
                  <a:lnTo>
                    <a:pt x="272" y="126"/>
                  </a:lnTo>
                  <a:lnTo>
                    <a:pt x="272" y="124"/>
                  </a:lnTo>
                  <a:lnTo>
                    <a:pt x="243" y="124"/>
                  </a:lnTo>
                  <a:close/>
                  <a:moveTo>
                    <a:pt x="140" y="124"/>
                  </a:moveTo>
                  <a:lnTo>
                    <a:pt x="141" y="126"/>
                  </a:lnTo>
                  <a:lnTo>
                    <a:pt x="141" y="157"/>
                  </a:lnTo>
                  <a:lnTo>
                    <a:pt x="169" y="157"/>
                  </a:lnTo>
                  <a:lnTo>
                    <a:pt x="169" y="126"/>
                  </a:lnTo>
                  <a:lnTo>
                    <a:pt x="170" y="124"/>
                  </a:lnTo>
                  <a:lnTo>
                    <a:pt x="140" y="124"/>
                  </a:lnTo>
                  <a:close/>
                  <a:moveTo>
                    <a:pt x="36" y="124"/>
                  </a:moveTo>
                  <a:lnTo>
                    <a:pt x="36" y="157"/>
                  </a:lnTo>
                  <a:lnTo>
                    <a:pt x="67" y="157"/>
                  </a:lnTo>
                  <a:lnTo>
                    <a:pt x="67" y="126"/>
                  </a:lnTo>
                  <a:lnTo>
                    <a:pt x="67" y="124"/>
                  </a:lnTo>
                  <a:lnTo>
                    <a:pt x="36" y="124"/>
                  </a:lnTo>
                  <a:close/>
                  <a:moveTo>
                    <a:pt x="308" y="90"/>
                  </a:moveTo>
                  <a:lnTo>
                    <a:pt x="282" y="121"/>
                  </a:lnTo>
                  <a:lnTo>
                    <a:pt x="279" y="124"/>
                  </a:lnTo>
                  <a:lnTo>
                    <a:pt x="279" y="126"/>
                  </a:lnTo>
                  <a:lnTo>
                    <a:pt x="279" y="318"/>
                  </a:lnTo>
                  <a:lnTo>
                    <a:pt x="337" y="318"/>
                  </a:lnTo>
                  <a:lnTo>
                    <a:pt x="337" y="126"/>
                  </a:lnTo>
                  <a:lnTo>
                    <a:pt x="337" y="124"/>
                  </a:lnTo>
                  <a:lnTo>
                    <a:pt x="334" y="121"/>
                  </a:lnTo>
                  <a:lnTo>
                    <a:pt x="308" y="90"/>
                  </a:lnTo>
                  <a:close/>
                  <a:moveTo>
                    <a:pt x="207" y="90"/>
                  </a:moveTo>
                  <a:lnTo>
                    <a:pt x="181" y="121"/>
                  </a:lnTo>
                  <a:lnTo>
                    <a:pt x="177" y="124"/>
                  </a:lnTo>
                  <a:lnTo>
                    <a:pt x="176" y="126"/>
                  </a:lnTo>
                  <a:lnTo>
                    <a:pt x="176" y="318"/>
                  </a:lnTo>
                  <a:lnTo>
                    <a:pt x="236" y="318"/>
                  </a:lnTo>
                  <a:lnTo>
                    <a:pt x="236" y="126"/>
                  </a:lnTo>
                  <a:lnTo>
                    <a:pt x="236" y="124"/>
                  </a:lnTo>
                  <a:lnTo>
                    <a:pt x="232" y="121"/>
                  </a:lnTo>
                  <a:lnTo>
                    <a:pt x="207" y="90"/>
                  </a:lnTo>
                  <a:close/>
                  <a:moveTo>
                    <a:pt x="103" y="90"/>
                  </a:moveTo>
                  <a:lnTo>
                    <a:pt x="79" y="121"/>
                  </a:lnTo>
                  <a:lnTo>
                    <a:pt x="76" y="124"/>
                  </a:lnTo>
                  <a:lnTo>
                    <a:pt x="74" y="126"/>
                  </a:lnTo>
                  <a:lnTo>
                    <a:pt x="74" y="318"/>
                  </a:lnTo>
                  <a:lnTo>
                    <a:pt x="134" y="318"/>
                  </a:lnTo>
                  <a:lnTo>
                    <a:pt x="134" y="126"/>
                  </a:lnTo>
                  <a:lnTo>
                    <a:pt x="133" y="124"/>
                  </a:lnTo>
                  <a:lnTo>
                    <a:pt x="129" y="121"/>
                  </a:lnTo>
                  <a:lnTo>
                    <a:pt x="103" y="90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18" y="35"/>
                  </a:lnTo>
                  <a:lnTo>
                    <a:pt x="349" y="60"/>
                  </a:lnTo>
                  <a:lnTo>
                    <a:pt x="373" y="90"/>
                  </a:lnTo>
                  <a:lnTo>
                    <a:pt x="392" y="126"/>
                  </a:lnTo>
                  <a:lnTo>
                    <a:pt x="404" y="163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18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4" y="404"/>
                  </a:lnTo>
                  <a:lnTo>
                    <a:pt x="124" y="392"/>
                  </a:lnTo>
                  <a:lnTo>
                    <a:pt x="90" y="375"/>
                  </a:lnTo>
                  <a:lnTo>
                    <a:pt x="60" y="349"/>
                  </a:lnTo>
                  <a:lnTo>
                    <a:pt x="35" y="318"/>
                  </a:lnTo>
                  <a:lnTo>
                    <a:pt x="16" y="284"/>
                  </a:lnTo>
                  <a:lnTo>
                    <a:pt x="4" y="246"/>
                  </a:lnTo>
                  <a:lnTo>
                    <a:pt x="0" y="205"/>
                  </a:lnTo>
                  <a:lnTo>
                    <a:pt x="4" y="163"/>
                  </a:lnTo>
                  <a:lnTo>
                    <a:pt x="16" y="126"/>
                  </a:lnTo>
                  <a:lnTo>
                    <a:pt x="35" y="90"/>
                  </a:lnTo>
                  <a:lnTo>
                    <a:pt x="60" y="60"/>
                  </a:lnTo>
                  <a:lnTo>
                    <a:pt x="90" y="35"/>
                  </a:lnTo>
                  <a:lnTo>
                    <a:pt x="124" y="16"/>
                  </a:lnTo>
                  <a:lnTo>
                    <a:pt x="164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4"/>
            <p:cNvSpPr>
              <a:spLocks/>
            </p:cNvSpPr>
            <p:nvPr/>
          </p:nvSpPr>
          <p:spPr bwMode="auto">
            <a:xfrm>
              <a:off x="1426749" y="3298217"/>
              <a:ext cx="12179" cy="12177"/>
            </a:xfrm>
            <a:custGeom>
              <a:avLst/>
              <a:gdLst>
                <a:gd name="T0" fmla="*/ 5 w 10"/>
                <a:gd name="T1" fmla="*/ 0 h 10"/>
                <a:gd name="T2" fmla="*/ 8 w 10"/>
                <a:gd name="T3" fmla="*/ 0 h 10"/>
                <a:gd name="T4" fmla="*/ 10 w 10"/>
                <a:gd name="T5" fmla="*/ 2 h 10"/>
                <a:gd name="T6" fmla="*/ 10 w 10"/>
                <a:gd name="T7" fmla="*/ 5 h 10"/>
                <a:gd name="T8" fmla="*/ 10 w 10"/>
                <a:gd name="T9" fmla="*/ 7 h 10"/>
                <a:gd name="T10" fmla="*/ 8 w 10"/>
                <a:gd name="T11" fmla="*/ 9 h 10"/>
                <a:gd name="T12" fmla="*/ 5 w 10"/>
                <a:gd name="T13" fmla="*/ 10 h 10"/>
                <a:gd name="T14" fmla="*/ 3 w 10"/>
                <a:gd name="T15" fmla="*/ 9 h 10"/>
                <a:gd name="T16" fmla="*/ 0 w 10"/>
                <a:gd name="T17" fmla="*/ 7 h 10"/>
                <a:gd name="T18" fmla="*/ 0 w 10"/>
                <a:gd name="T19" fmla="*/ 5 h 10"/>
                <a:gd name="T20" fmla="*/ 0 w 10"/>
                <a:gd name="T21" fmla="*/ 2 h 10"/>
                <a:gd name="T22" fmla="*/ 3 w 10"/>
                <a:gd name="T23" fmla="*/ 0 h 10"/>
                <a:gd name="T24" fmla="*/ 5 w 10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5"/>
            <p:cNvSpPr>
              <a:spLocks noEditPoints="1"/>
            </p:cNvSpPr>
            <p:nvPr/>
          </p:nvSpPr>
          <p:spPr bwMode="auto">
            <a:xfrm>
              <a:off x="1865149" y="2969416"/>
              <a:ext cx="496854" cy="496853"/>
            </a:xfrm>
            <a:custGeom>
              <a:avLst/>
              <a:gdLst>
                <a:gd name="T0" fmla="*/ 136 w 409"/>
                <a:gd name="T1" fmla="*/ 279 h 409"/>
                <a:gd name="T2" fmla="*/ 130 w 409"/>
                <a:gd name="T3" fmla="*/ 289 h 409"/>
                <a:gd name="T4" fmla="*/ 137 w 409"/>
                <a:gd name="T5" fmla="*/ 298 h 409"/>
                <a:gd name="T6" fmla="*/ 144 w 409"/>
                <a:gd name="T7" fmla="*/ 293 h 409"/>
                <a:gd name="T8" fmla="*/ 141 w 409"/>
                <a:gd name="T9" fmla="*/ 280 h 409"/>
                <a:gd name="T10" fmla="*/ 137 w 409"/>
                <a:gd name="T11" fmla="*/ 275 h 409"/>
                <a:gd name="T12" fmla="*/ 191 w 409"/>
                <a:gd name="T13" fmla="*/ 279 h 409"/>
                <a:gd name="T14" fmla="*/ 187 w 409"/>
                <a:gd name="T15" fmla="*/ 291 h 409"/>
                <a:gd name="T16" fmla="*/ 194 w 409"/>
                <a:gd name="T17" fmla="*/ 294 h 409"/>
                <a:gd name="T18" fmla="*/ 201 w 409"/>
                <a:gd name="T19" fmla="*/ 287 h 409"/>
                <a:gd name="T20" fmla="*/ 196 w 409"/>
                <a:gd name="T21" fmla="*/ 275 h 409"/>
                <a:gd name="T22" fmla="*/ 108 w 409"/>
                <a:gd name="T23" fmla="*/ 256 h 409"/>
                <a:gd name="T24" fmla="*/ 103 w 409"/>
                <a:gd name="T25" fmla="*/ 267 h 409"/>
                <a:gd name="T26" fmla="*/ 106 w 409"/>
                <a:gd name="T27" fmla="*/ 277 h 409"/>
                <a:gd name="T28" fmla="*/ 115 w 409"/>
                <a:gd name="T29" fmla="*/ 275 h 409"/>
                <a:gd name="T30" fmla="*/ 115 w 409"/>
                <a:gd name="T31" fmla="*/ 263 h 409"/>
                <a:gd name="T32" fmla="*/ 110 w 409"/>
                <a:gd name="T33" fmla="*/ 255 h 409"/>
                <a:gd name="T34" fmla="*/ 161 w 409"/>
                <a:gd name="T35" fmla="*/ 258 h 409"/>
                <a:gd name="T36" fmla="*/ 158 w 409"/>
                <a:gd name="T37" fmla="*/ 270 h 409"/>
                <a:gd name="T38" fmla="*/ 167 w 409"/>
                <a:gd name="T39" fmla="*/ 275 h 409"/>
                <a:gd name="T40" fmla="*/ 173 w 409"/>
                <a:gd name="T41" fmla="*/ 267 h 409"/>
                <a:gd name="T42" fmla="*/ 168 w 409"/>
                <a:gd name="T43" fmla="*/ 256 h 409"/>
                <a:gd name="T44" fmla="*/ 222 w 409"/>
                <a:gd name="T45" fmla="*/ 253 h 409"/>
                <a:gd name="T46" fmla="*/ 216 w 409"/>
                <a:gd name="T47" fmla="*/ 263 h 409"/>
                <a:gd name="T48" fmla="*/ 220 w 409"/>
                <a:gd name="T49" fmla="*/ 274 h 409"/>
                <a:gd name="T50" fmla="*/ 228 w 409"/>
                <a:gd name="T51" fmla="*/ 272 h 409"/>
                <a:gd name="T52" fmla="*/ 228 w 409"/>
                <a:gd name="T53" fmla="*/ 262 h 409"/>
                <a:gd name="T54" fmla="*/ 223 w 409"/>
                <a:gd name="T55" fmla="*/ 253 h 409"/>
                <a:gd name="T56" fmla="*/ 91 w 409"/>
                <a:gd name="T57" fmla="*/ 222 h 409"/>
                <a:gd name="T58" fmla="*/ 98 w 409"/>
                <a:gd name="T59" fmla="*/ 232 h 409"/>
                <a:gd name="T60" fmla="*/ 252 w 409"/>
                <a:gd name="T61" fmla="*/ 225 h 409"/>
                <a:gd name="T62" fmla="*/ 98 w 409"/>
                <a:gd name="T63" fmla="*/ 219 h 409"/>
                <a:gd name="T64" fmla="*/ 172 w 409"/>
                <a:gd name="T65" fmla="*/ 112 h 409"/>
                <a:gd name="T66" fmla="*/ 108 w 409"/>
                <a:gd name="T67" fmla="*/ 172 h 409"/>
                <a:gd name="T68" fmla="*/ 242 w 409"/>
                <a:gd name="T69" fmla="*/ 188 h 409"/>
                <a:gd name="T70" fmla="*/ 189 w 409"/>
                <a:gd name="T71" fmla="*/ 119 h 409"/>
                <a:gd name="T72" fmla="*/ 263 w 409"/>
                <a:gd name="T73" fmla="*/ 95 h 409"/>
                <a:gd name="T74" fmla="*/ 299 w 409"/>
                <a:gd name="T75" fmla="*/ 339 h 409"/>
                <a:gd name="T76" fmla="*/ 313 w 409"/>
                <a:gd name="T77" fmla="*/ 122 h 409"/>
                <a:gd name="T78" fmla="*/ 239 w 409"/>
                <a:gd name="T79" fmla="*/ 73 h 409"/>
                <a:gd name="T80" fmla="*/ 318 w 409"/>
                <a:gd name="T81" fmla="*/ 36 h 409"/>
                <a:gd name="T82" fmla="*/ 404 w 409"/>
                <a:gd name="T83" fmla="*/ 164 h 409"/>
                <a:gd name="T84" fmla="*/ 373 w 409"/>
                <a:gd name="T85" fmla="*/ 320 h 409"/>
                <a:gd name="T86" fmla="*/ 246 w 409"/>
                <a:gd name="T87" fmla="*/ 406 h 409"/>
                <a:gd name="T88" fmla="*/ 89 w 409"/>
                <a:gd name="T89" fmla="*/ 375 h 409"/>
                <a:gd name="T90" fmla="*/ 3 w 409"/>
                <a:gd name="T91" fmla="*/ 246 h 409"/>
                <a:gd name="T92" fmla="*/ 34 w 409"/>
                <a:gd name="T93" fmla="*/ 91 h 409"/>
                <a:gd name="T94" fmla="*/ 163 w 409"/>
                <a:gd name="T95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9" h="409">
                  <a:moveTo>
                    <a:pt x="137" y="275"/>
                  </a:moveTo>
                  <a:lnTo>
                    <a:pt x="137" y="275"/>
                  </a:lnTo>
                  <a:lnTo>
                    <a:pt x="137" y="277"/>
                  </a:lnTo>
                  <a:lnTo>
                    <a:pt x="136" y="279"/>
                  </a:lnTo>
                  <a:lnTo>
                    <a:pt x="134" y="280"/>
                  </a:lnTo>
                  <a:lnTo>
                    <a:pt x="132" y="284"/>
                  </a:lnTo>
                  <a:lnTo>
                    <a:pt x="130" y="287"/>
                  </a:lnTo>
                  <a:lnTo>
                    <a:pt x="130" y="289"/>
                  </a:lnTo>
                  <a:lnTo>
                    <a:pt x="130" y="293"/>
                  </a:lnTo>
                  <a:lnTo>
                    <a:pt x="132" y="296"/>
                  </a:lnTo>
                  <a:lnTo>
                    <a:pt x="134" y="298"/>
                  </a:lnTo>
                  <a:lnTo>
                    <a:pt x="137" y="298"/>
                  </a:lnTo>
                  <a:lnTo>
                    <a:pt x="137" y="298"/>
                  </a:lnTo>
                  <a:lnTo>
                    <a:pt x="141" y="298"/>
                  </a:lnTo>
                  <a:lnTo>
                    <a:pt x="142" y="296"/>
                  </a:lnTo>
                  <a:lnTo>
                    <a:pt x="144" y="293"/>
                  </a:lnTo>
                  <a:lnTo>
                    <a:pt x="144" y="289"/>
                  </a:lnTo>
                  <a:lnTo>
                    <a:pt x="144" y="287"/>
                  </a:lnTo>
                  <a:lnTo>
                    <a:pt x="142" y="284"/>
                  </a:lnTo>
                  <a:lnTo>
                    <a:pt x="141" y="280"/>
                  </a:lnTo>
                  <a:lnTo>
                    <a:pt x="139" y="279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7" y="275"/>
                  </a:lnTo>
                  <a:close/>
                  <a:moveTo>
                    <a:pt x="194" y="274"/>
                  </a:moveTo>
                  <a:lnTo>
                    <a:pt x="194" y="274"/>
                  </a:lnTo>
                  <a:lnTo>
                    <a:pt x="192" y="275"/>
                  </a:lnTo>
                  <a:lnTo>
                    <a:pt x="191" y="279"/>
                  </a:lnTo>
                  <a:lnTo>
                    <a:pt x="189" y="280"/>
                  </a:lnTo>
                  <a:lnTo>
                    <a:pt x="187" y="284"/>
                  </a:lnTo>
                  <a:lnTo>
                    <a:pt x="185" y="287"/>
                  </a:lnTo>
                  <a:lnTo>
                    <a:pt x="187" y="291"/>
                  </a:lnTo>
                  <a:lnTo>
                    <a:pt x="189" y="293"/>
                  </a:lnTo>
                  <a:lnTo>
                    <a:pt x="191" y="294"/>
                  </a:lnTo>
                  <a:lnTo>
                    <a:pt x="194" y="294"/>
                  </a:lnTo>
                  <a:lnTo>
                    <a:pt x="194" y="294"/>
                  </a:lnTo>
                  <a:lnTo>
                    <a:pt x="197" y="294"/>
                  </a:lnTo>
                  <a:lnTo>
                    <a:pt x="199" y="293"/>
                  </a:lnTo>
                  <a:lnTo>
                    <a:pt x="201" y="291"/>
                  </a:lnTo>
                  <a:lnTo>
                    <a:pt x="201" y="287"/>
                  </a:lnTo>
                  <a:lnTo>
                    <a:pt x="201" y="284"/>
                  </a:lnTo>
                  <a:lnTo>
                    <a:pt x="199" y="280"/>
                  </a:lnTo>
                  <a:lnTo>
                    <a:pt x="197" y="279"/>
                  </a:lnTo>
                  <a:lnTo>
                    <a:pt x="196" y="275"/>
                  </a:lnTo>
                  <a:lnTo>
                    <a:pt x="194" y="274"/>
                  </a:lnTo>
                  <a:lnTo>
                    <a:pt x="194" y="274"/>
                  </a:lnTo>
                  <a:close/>
                  <a:moveTo>
                    <a:pt x="110" y="255"/>
                  </a:moveTo>
                  <a:lnTo>
                    <a:pt x="108" y="256"/>
                  </a:lnTo>
                  <a:lnTo>
                    <a:pt x="108" y="258"/>
                  </a:lnTo>
                  <a:lnTo>
                    <a:pt x="106" y="260"/>
                  </a:lnTo>
                  <a:lnTo>
                    <a:pt x="103" y="263"/>
                  </a:lnTo>
                  <a:lnTo>
                    <a:pt x="103" y="267"/>
                  </a:lnTo>
                  <a:lnTo>
                    <a:pt x="101" y="268"/>
                  </a:lnTo>
                  <a:lnTo>
                    <a:pt x="103" y="272"/>
                  </a:lnTo>
                  <a:lnTo>
                    <a:pt x="105" y="275"/>
                  </a:lnTo>
                  <a:lnTo>
                    <a:pt x="106" y="277"/>
                  </a:lnTo>
                  <a:lnTo>
                    <a:pt x="110" y="277"/>
                  </a:lnTo>
                  <a:lnTo>
                    <a:pt x="110" y="277"/>
                  </a:lnTo>
                  <a:lnTo>
                    <a:pt x="112" y="277"/>
                  </a:lnTo>
                  <a:lnTo>
                    <a:pt x="115" y="275"/>
                  </a:lnTo>
                  <a:lnTo>
                    <a:pt x="117" y="272"/>
                  </a:lnTo>
                  <a:lnTo>
                    <a:pt x="117" y="268"/>
                  </a:lnTo>
                  <a:lnTo>
                    <a:pt x="117" y="267"/>
                  </a:lnTo>
                  <a:lnTo>
                    <a:pt x="115" y="263"/>
                  </a:lnTo>
                  <a:lnTo>
                    <a:pt x="113" y="260"/>
                  </a:lnTo>
                  <a:lnTo>
                    <a:pt x="112" y="258"/>
                  </a:lnTo>
                  <a:lnTo>
                    <a:pt x="110" y="256"/>
                  </a:lnTo>
                  <a:lnTo>
                    <a:pt x="110" y="255"/>
                  </a:lnTo>
                  <a:close/>
                  <a:moveTo>
                    <a:pt x="167" y="253"/>
                  </a:moveTo>
                  <a:lnTo>
                    <a:pt x="165" y="255"/>
                  </a:lnTo>
                  <a:lnTo>
                    <a:pt x="163" y="256"/>
                  </a:lnTo>
                  <a:lnTo>
                    <a:pt x="161" y="258"/>
                  </a:lnTo>
                  <a:lnTo>
                    <a:pt x="160" y="262"/>
                  </a:lnTo>
                  <a:lnTo>
                    <a:pt x="158" y="265"/>
                  </a:lnTo>
                  <a:lnTo>
                    <a:pt x="158" y="267"/>
                  </a:lnTo>
                  <a:lnTo>
                    <a:pt x="158" y="270"/>
                  </a:lnTo>
                  <a:lnTo>
                    <a:pt x="160" y="274"/>
                  </a:lnTo>
                  <a:lnTo>
                    <a:pt x="163" y="275"/>
                  </a:lnTo>
                  <a:lnTo>
                    <a:pt x="165" y="275"/>
                  </a:lnTo>
                  <a:lnTo>
                    <a:pt x="167" y="275"/>
                  </a:lnTo>
                  <a:lnTo>
                    <a:pt x="168" y="275"/>
                  </a:lnTo>
                  <a:lnTo>
                    <a:pt x="172" y="274"/>
                  </a:lnTo>
                  <a:lnTo>
                    <a:pt x="173" y="270"/>
                  </a:lnTo>
                  <a:lnTo>
                    <a:pt x="173" y="267"/>
                  </a:lnTo>
                  <a:lnTo>
                    <a:pt x="173" y="265"/>
                  </a:lnTo>
                  <a:lnTo>
                    <a:pt x="172" y="262"/>
                  </a:lnTo>
                  <a:lnTo>
                    <a:pt x="170" y="258"/>
                  </a:lnTo>
                  <a:lnTo>
                    <a:pt x="168" y="256"/>
                  </a:lnTo>
                  <a:lnTo>
                    <a:pt x="167" y="255"/>
                  </a:lnTo>
                  <a:lnTo>
                    <a:pt x="167" y="253"/>
                  </a:lnTo>
                  <a:close/>
                  <a:moveTo>
                    <a:pt x="223" y="253"/>
                  </a:moveTo>
                  <a:lnTo>
                    <a:pt x="222" y="253"/>
                  </a:lnTo>
                  <a:lnTo>
                    <a:pt x="220" y="255"/>
                  </a:lnTo>
                  <a:lnTo>
                    <a:pt x="218" y="258"/>
                  </a:lnTo>
                  <a:lnTo>
                    <a:pt x="216" y="262"/>
                  </a:lnTo>
                  <a:lnTo>
                    <a:pt x="216" y="263"/>
                  </a:lnTo>
                  <a:lnTo>
                    <a:pt x="215" y="267"/>
                  </a:lnTo>
                  <a:lnTo>
                    <a:pt x="216" y="270"/>
                  </a:lnTo>
                  <a:lnTo>
                    <a:pt x="216" y="272"/>
                  </a:lnTo>
                  <a:lnTo>
                    <a:pt x="220" y="274"/>
                  </a:lnTo>
                  <a:lnTo>
                    <a:pt x="223" y="275"/>
                  </a:lnTo>
                  <a:lnTo>
                    <a:pt x="223" y="275"/>
                  </a:lnTo>
                  <a:lnTo>
                    <a:pt x="225" y="274"/>
                  </a:lnTo>
                  <a:lnTo>
                    <a:pt x="228" y="272"/>
                  </a:lnTo>
                  <a:lnTo>
                    <a:pt x="230" y="270"/>
                  </a:lnTo>
                  <a:lnTo>
                    <a:pt x="230" y="267"/>
                  </a:lnTo>
                  <a:lnTo>
                    <a:pt x="230" y="263"/>
                  </a:lnTo>
                  <a:lnTo>
                    <a:pt x="228" y="262"/>
                  </a:lnTo>
                  <a:lnTo>
                    <a:pt x="227" y="258"/>
                  </a:lnTo>
                  <a:lnTo>
                    <a:pt x="225" y="255"/>
                  </a:lnTo>
                  <a:lnTo>
                    <a:pt x="223" y="253"/>
                  </a:lnTo>
                  <a:lnTo>
                    <a:pt x="223" y="253"/>
                  </a:lnTo>
                  <a:lnTo>
                    <a:pt x="223" y="253"/>
                  </a:lnTo>
                  <a:close/>
                  <a:moveTo>
                    <a:pt x="98" y="219"/>
                  </a:moveTo>
                  <a:lnTo>
                    <a:pt x="94" y="220"/>
                  </a:lnTo>
                  <a:lnTo>
                    <a:pt x="91" y="222"/>
                  </a:lnTo>
                  <a:lnTo>
                    <a:pt x="91" y="225"/>
                  </a:lnTo>
                  <a:lnTo>
                    <a:pt x="91" y="229"/>
                  </a:lnTo>
                  <a:lnTo>
                    <a:pt x="94" y="232"/>
                  </a:lnTo>
                  <a:lnTo>
                    <a:pt x="98" y="232"/>
                  </a:lnTo>
                  <a:lnTo>
                    <a:pt x="244" y="232"/>
                  </a:lnTo>
                  <a:lnTo>
                    <a:pt x="249" y="232"/>
                  </a:lnTo>
                  <a:lnTo>
                    <a:pt x="251" y="229"/>
                  </a:lnTo>
                  <a:lnTo>
                    <a:pt x="252" y="225"/>
                  </a:lnTo>
                  <a:lnTo>
                    <a:pt x="251" y="222"/>
                  </a:lnTo>
                  <a:lnTo>
                    <a:pt x="249" y="220"/>
                  </a:lnTo>
                  <a:lnTo>
                    <a:pt x="244" y="219"/>
                  </a:lnTo>
                  <a:lnTo>
                    <a:pt x="98" y="219"/>
                  </a:lnTo>
                  <a:close/>
                  <a:moveTo>
                    <a:pt x="239" y="73"/>
                  </a:moveTo>
                  <a:lnTo>
                    <a:pt x="211" y="76"/>
                  </a:lnTo>
                  <a:lnTo>
                    <a:pt x="189" y="91"/>
                  </a:lnTo>
                  <a:lnTo>
                    <a:pt x="172" y="112"/>
                  </a:lnTo>
                  <a:lnTo>
                    <a:pt x="161" y="138"/>
                  </a:lnTo>
                  <a:lnTo>
                    <a:pt x="141" y="143"/>
                  </a:lnTo>
                  <a:lnTo>
                    <a:pt x="122" y="155"/>
                  </a:lnTo>
                  <a:lnTo>
                    <a:pt x="108" y="172"/>
                  </a:lnTo>
                  <a:lnTo>
                    <a:pt x="99" y="193"/>
                  </a:lnTo>
                  <a:lnTo>
                    <a:pt x="96" y="215"/>
                  </a:lnTo>
                  <a:lnTo>
                    <a:pt x="246" y="215"/>
                  </a:lnTo>
                  <a:lnTo>
                    <a:pt x="242" y="188"/>
                  </a:lnTo>
                  <a:lnTo>
                    <a:pt x="227" y="164"/>
                  </a:lnTo>
                  <a:lnTo>
                    <a:pt x="206" y="146"/>
                  </a:lnTo>
                  <a:lnTo>
                    <a:pt x="180" y="138"/>
                  </a:lnTo>
                  <a:lnTo>
                    <a:pt x="189" y="119"/>
                  </a:lnTo>
                  <a:lnTo>
                    <a:pt x="201" y="103"/>
                  </a:lnTo>
                  <a:lnTo>
                    <a:pt x="218" y="93"/>
                  </a:lnTo>
                  <a:lnTo>
                    <a:pt x="239" y="90"/>
                  </a:lnTo>
                  <a:lnTo>
                    <a:pt x="263" y="95"/>
                  </a:lnTo>
                  <a:lnTo>
                    <a:pt x="282" y="107"/>
                  </a:lnTo>
                  <a:lnTo>
                    <a:pt x="294" y="128"/>
                  </a:lnTo>
                  <a:lnTo>
                    <a:pt x="299" y="150"/>
                  </a:lnTo>
                  <a:lnTo>
                    <a:pt x="299" y="339"/>
                  </a:lnTo>
                  <a:lnTo>
                    <a:pt x="318" y="339"/>
                  </a:lnTo>
                  <a:lnTo>
                    <a:pt x="318" y="145"/>
                  </a:lnTo>
                  <a:lnTo>
                    <a:pt x="318" y="145"/>
                  </a:lnTo>
                  <a:lnTo>
                    <a:pt x="313" y="122"/>
                  </a:lnTo>
                  <a:lnTo>
                    <a:pt x="301" y="102"/>
                  </a:lnTo>
                  <a:lnTo>
                    <a:pt x="283" y="86"/>
                  </a:lnTo>
                  <a:lnTo>
                    <a:pt x="263" y="76"/>
                  </a:lnTo>
                  <a:lnTo>
                    <a:pt x="239" y="73"/>
                  </a:lnTo>
                  <a:close/>
                  <a:moveTo>
                    <a:pt x="204" y="0"/>
                  </a:moveTo>
                  <a:lnTo>
                    <a:pt x="246" y="5"/>
                  </a:lnTo>
                  <a:lnTo>
                    <a:pt x="283" y="18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6"/>
                  </a:lnTo>
                  <a:lnTo>
                    <a:pt x="404" y="164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6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6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4" y="394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20"/>
                  </a:lnTo>
                  <a:lnTo>
                    <a:pt x="15" y="286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6"/>
                  </a:lnTo>
                  <a:lnTo>
                    <a:pt x="124" y="18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41"/>
            <p:cNvSpPr>
              <a:spLocks noChangeArrowheads="1"/>
            </p:cNvSpPr>
            <p:nvPr/>
          </p:nvSpPr>
          <p:spPr bwMode="auto">
            <a:xfrm>
              <a:off x="1558269" y="3846218"/>
              <a:ext cx="29227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42"/>
            <p:cNvSpPr>
              <a:spLocks noChangeArrowheads="1"/>
            </p:cNvSpPr>
            <p:nvPr/>
          </p:nvSpPr>
          <p:spPr bwMode="auto">
            <a:xfrm>
              <a:off x="1662997" y="3846218"/>
              <a:ext cx="29227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43"/>
            <p:cNvSpPr>
              <a:spLocks noChangeArrowheads="1"/>
            </p:cNvSpPr>
            <p:nvPr/>
          </p:nvSpPr>
          <p:spPr bwMode="auto">
            <a:xfrm>
              <a:off x="1626465" y="3846218"/>
              <a:ext cx="31663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44"/>
            <p:cNvSpPr>
              <a:spLocks noChangeArrowheads="1"/>
            </p:cNvSpPr>
            <p:nvPr/>
          </p:nvSpPr>
          <p:spPr bwMode="auto">
            <a:xfrm>
              <a:off x="1568012" y="3946075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245"/>
            <p:cNvSpPr>
              <a:spLocks noChangeArrowheads="1"/>
            </p:cNvSpPr>
            <p:nvPr/>
          </p:nvSpPr>
          <p:spPr bwMode="auto">
            <a:xfrm>
              <a:off x="1516864" y="3887622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46"/>
            <p:cNvSpPr>
              <a:spLocks noChangeArrowheads="1"/>
            </p:cNvSpPr>
            <p:nvPr/>
          </p:nvSpPr>
          <p:spPr bwMode="auto">
            <a:xfrm>
              <a:off x="1665434" y="3946075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47"/>
            <p:cNvSpPr>
              <a:spLocks noChangeArrowheads="1"/>
            </p:cNvSpPr>
            <p:nvPr/>
          </p:nvSpPr>
          <p:spPr bwMode="auto">
            <a:xfrm>
              <a:off x="1616723" y="3916848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48"/>
            <p:cNvSpPr>
              <a:spLocks noChangeArrowheads="1"/>
            </p:cNvSpPr>
            <p:nvPr/>
          </p:nvSpPr>
          <p:spPr bwMode="auto">
            <a:xfrm>
              <a:off x="1616723" y="3887622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49"/>
            <p:cNvSpPr>
              <a:spLocks noChangeArrowheads="1"/>
            </p:cNvSpPr>
            <p:nvPr/>
          </p:nvSpPr>
          <p:spPr bwMode="auto">
            <a:xfrm>
              <a:off x="1568012" y="3916848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50"/>
            <p:cNvSpPr>
              <a:spLocks noChangeArrowheads="1"/>
            </p:cNvSpPr>
            <p:nvPr/>
          </p:nvSpPr>
          <p:spPr bwMode="auto">
            <a:xfrm>
              <a:off x="1568012" y="3887622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51"/>
            <p:cNvSpPr>
              <a:spLocks noChangeArrowheads="1"/>
            </p:cNvSpPr>
            <p:nvPr/>
          </p:nvSpPr>
          <p:spPr bwMode="auto">
            <a:xfrm>
              <a:off x="1616723" y="3946075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52"/>
            <p:cNvSpPr>
              <a:spLocks noChangeArrowheads="1"/>
            </p:cNvSpPr>
            <p:nvPr/>
          </p:nvSpPr>
          <p:spPr bwMode="auto">
            <a:xfrm>
              <a:off x="1468153" y="3887622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53"/>
            <p:cNvSpPr>
              <a:spLocks noChangeArrowheads="1"/>
            </p:cNvSpPr>
            <p:nvPr/>
          </p:nvSpPr>
          <p:spPr bwMode="auto">
            <a:xfrm>
              <a:off x="1468153" y="3916848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254"/>
            <p:cNvSpPr>
              <a:spLocks noChangeArrowheads="1"/>
            </p:cNvSpPr>
            <p:nvPr/>
          </p:nvSpPr>
          <p:spPr bwMode="auto">
            <a:xfrm>
              <a:off x="1641078" y="3821863"/>
              <a:ext cx="24356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255"/>
            <p:cNvSpPr>
              <a:spLocks noChangeArrowheads="1"/>
            </p:cNvSpPr>
            <p:nvPr/>
          </p:nvSpPr>
          <p:spPr bwMode="auto">
            <a:xfrm>
              <a:off x="1611852" y="3821863"/>
              <a:ext cx="24356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256"/>
            <p:cNvSpPr>
              <a:spLocks noChangeArrowheads="1"/>
            </p:cNvSpPr>
            <p:nvPr/>
          </p:nvSpPr>
          <p:spPr bwMode="auto">
            <a:xfrm>
              <a:off x="1419442" y="3887622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57"/>
            <p:cNvSpPr>
              <a:spLocks noChangeArrowheads="1"/>
            </p:cNvSpPr>
            <p:nvPr/>
          </p:nvSpPr>
          <p:spPr bwMode="auto">
            <a:xfrm>
              <a:off x="1468153" y="3946075"/>
              <a:ext cx="31663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258"/>
            <p:cNvSpPr>
              <a:spLocks noChangeArrowheads="1"/>
            </p:cNvSpPr>
            <p:nvPr/>
          </p:nvSpPr>
          <p:spPr bwMode="auto">
            <a:xfrm>
              <a:off x="1419442" y="3946075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259"/>
            <p:cNvSpPr>
              <a:spLocks noChangeArrowheads="1"/>
            </p:cNvSpPr>
            <p:nvPr/>
          </p:nvSpPr>
          <p:spPr bwMode="auto">
            <a:xfrm>
              <a:off x="1589931" y="3846218"/>
              <a:ext cx="31663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260"/>
            <p:cNvSpPr>
              <a:spLocks noChangeArrowheads="1"/>
            </p:cNvSpPr>
            <p:nvPr/>
          </p:nvSpPr>
          <p:spPr bwMode="auto">
            <a:xfrm>
              <a:off x="1516864" y="3946075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61"/>
            <p:cNvSpPr>
              <a:spLocks noChangeArrowheads="1"/>
            </p:cNvSpPr>
            <p:nvPr/>
          </p:nvSpPr>
          <p:spPr bwMode="auto">
            <a:xfrm>
              <a:off x="1419442" y="3916848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262"/>
            <p:cNvSpPr>
              <a:spLocks noChangeArrowheads="1"/>
            </p:cNvSpPr>
            <p:nvPr/>
          </p:nvSpPr>
          <p:spPr bwMode="auto">
            <a:xfrm>
              <a:off x="1665434" y="3916848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263"/>
            <p:cNvSpPr>
              <a:spLocks noChangeArrowheads="1"/>
            </p:cNvSpPr>
            <p:nvPr/>
          </p:nvSpPr>
          <p:spPr bwMode="auto">
            <a:xfrm>
              <a:off x="1585060" y="3821863"/>
              <a:ext cx="24356" cy="487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64"/>
            <p:cNvSpPr>
              <a:spLocks noChangeArrowheads="1"/>
            </p:cNvSpPr>
            <p:nvPr/>
          </p:nvSpPr>
          <p:spPr bwMode="auto">
            <a:xfrm>
              <a:off x="1516864" y="3916848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5"/>
            <p:cNvSpPr>
              <a:spLocks noEditPoints="1"/>
            </p:cNvSpPr>
            <p:nvPr/>
          </p:nvSpPr>
          <p:spPr bwMode="auto">
            <a:xfrm>
              <a:off x="1312277" y="3590484"/>
              <a:ext cx="499290" cy="496853"/>
            </a:xfrm>
            <a:custGeom>
              <a:avLst/>
              <a:gdLst>
                <a:gd name="T0" fmla="*/ 168 w 409"/>
                <a:gd name="T1" fmla="*/ 91 h 409"/>
                <a:gd name="T2" fmla="*/ 153 w 409"/>
                <a:gd name="T3" fmla="*/ 98 h 409"/>
                <a:gd name="T4" fmla="*/ 150 w 409"/>
                <a:gd name="T5" fmla="*/ 101 h 409"/>
                <a:gd name="T6" fmla="*/ 158 w 409"/>
                <a:gd name="T7" fmla="*/ 98 h 409"/>
                <a:gd name="T8" fmla="*/ 179 w 409"/>
                <a:gd name="T9" fmla="*/ 96 h 409"/>
                <a:gd name="T10" fmla="*/ 191 w 409"/>
                <a:gd name="T11" fmla="*/ 101 h 409"/>
                <a:gd name="T12" fmla="*/ 206 w 409"/>
                <a:gd name="T13" fmla="*/ 113 h 409"/>
                <a:gd name="T14" fmla="*/ 220 w 409"/>
                <a:gd name="T15" fmla="*/ 117 h 409"/>
                <a:gd name="T16" fmla="*/ 239 w 409"/>
                <a:gd name="T17" fmla="*/ 117 h 409"/>
                <a:gd name="T18" fmla="*/ 242 w 409"/>
                <a:gd name="T19" fmla="*/ 117 h 409"/>
                <a:gd name="T20" fmla="*/ 229 w 409"/>
                <a:gd name="T21" fmla="*/ 113 h 409"/>
                <a:gd name="T22" fmla="*/ 213 w 409"/>
                <a:gd name="T23" fmla="*/ 110 h 409"/>
                <a:gd name="T24" fmla="*/ 199 w 409"/>
                <a:gd name="T25" fmla="*/ 98 h 409"/>
                <a:gd name="T26" fmla="*/ 191 w 409"/>
                <a:gd name="T27" fmla="*/ 93 h 409"/>
                <a:gd name="T28" fmla="*/ 101 w 409"/>
                <a:gd name="T29" fmla="*/ 74 h 409"/>
                <a:gd name="T30" fmla="*/ 96 w 409"/>
                <a:gd name="T31" fmla="*/ 213 h 409"/>
                <a:gd name="T32" fmla="*/ 88 w 409"/>
                <a:gd name="T33" fmla="*/ 225 h 409"/>
                <a:gd name="T34" fmla="*/ 107 w 409"/>
                <a:gd name="T35" fmla="*/ 356 h 409"/>
                <a:gd name="T36" fmla="*/ 136 w 409"/>
                <a:gd name="T37" fmla="*/ 356 h 409"/>
                <a:gd name="T38" fmla="*/ 304 w 409"/>
                <a:gd name="T39" fmla="*/ 326 h 409"/>
                <a:gd name="T40" fmla="*/ 330 w 409"/>
                <a:gd name="T41" fmla="*/ 225 h 409"/>
                <a:gd name="T42" fmla="*/ 296 w 409"/>
                <a:gd name="T43" fmla="*/ 203 h 409"/>
                <a:gd name="T44" fmla="*/ 217 w 409"/>
                <a:gd name="T45" fmla="*/ 203 h 409"/>
                <a:gd name="T46" fmla="*/ 181 w 409"/>
                <a:gd name="T47" fmla="*/ 225 h 409"/>
                <a:gd name="T48" fmla="*/ 172 w 409"/>
                <a:gd name="T49" fmla="*/ 213 h 409"/>
                <a:gd name="T50" fmla="*/ 162 w 409"/>
                <a:gd name="T51" fmla="*/ 103 h 409"/>
                <a:gd name="T52" fmla="*/ 126 w 409"/>
                <a:gd name="T53" fmla="*/ 211 h 409"/>
                <a:gd name="T54" fmla="*/ 160 w 409"/>
                <a:gd name="T55" fmla="*/ 53 h 409"/>
                <a:gd name="T56" fmla="*/ 134 w 409"/>
                <a:gd name="T57" fmla="*/ 58 h 409"/>
                <a:gd name="T58" fmla="*/ 119 w 409"/>
                <a:gd name="T59" fmla="*/ 65 h 409"/>
                <a:gd name="T60" fmla="*/ 113 w 409"/>
                <a:gd name="T61" fmla="*/ 70 h 409"/>
                <a:gd name="T62" fmla="*/ 120 w 409"/>
                <a:gd name="T63" fmla="*/ 67 h 409"/>
                <a:gd name="T64" fmla="*/ 146 w 409"/>
                <a:gd name="T65" fmla="*/ 63 h 409"/>
                <a:gd name="T66" fmla="*/ 168 w 409"/>
                <a:gd name="T67" fmla="*/ 67 h 409"/>
                <a:gd name="T68" fmla="*/ 189 w 409"/>
                <a:gd name="T69" fmla="*/ 82 h 409"/>
                <a:gd name="T70" fmla="*/ 210 w 409"/>
                <a:gd name="T71" fmla="*/ 93 h 409"/>
                <a:gd name="T72" fmla="*/ 236 w 409"/>
                <a:gd name="T73" fmla="*/ 94 h 409"/>
                <a:gd name="T74" fmla="*/ 249 w 409"/>
                <a:gd name="T75" fmla="*/ 93 h 409"/>
                <a:gd name="T76" fmla="*/ 248 w 409"/>
                <a:gd name="T77" fmla="*/ 93 h 409"/>
                <a:gd name="T78" fmla="*/ 227 w 409"/>
                <a:gd name="T79" fmla="*/ 87 h 409"/>
                <a:gd name="T80" fmla="*/ 206 w 409"/>
                <a:gd name="T81" fmla="*/ 81 h 409"/>
                <a:gd name="T82" fmla="*/ 191 w 409"/>
                <a:gd name="T83" fmla="*/ 70 h 409"/>
                <a:gd name="T84" fmla="*/ 181 w 409"/>
                <a:gd name="T85" fmla="*/ 62 h 409"/>
                <a:gd name="T86" fmla="*/ 167 w 409"/>
                <a:gd name="T87" fmla="*/ 55 h 409"/>
                <a:gd name="T88" fmla="*/ 246 w 409"/>
                <a:gd name="T89" fmla="*/ 5 h 409"/>
                <a:gd name="T90" fmla="*/ 349 w 409"/>
                <a:gd name="T91" fmla="*/ 60 h 409"/>
                <a:gd name="T92" fmla="*/ 404 w 409"/>
                <a:gd name="T93" fmla="*/ 163 h 409"/>
                <a:gd name="T94" fmla="*/ 392 w 409"/>
                <a:gd name="T95" fmla="*/ 285 h 409"/>
                <a:gd name="T96" fmla="*/ 318 w 409"/>
                <a:gd name="T97" fmla="*/ 374 h 409"/>
                <a:gd name="T98" fmla="*/ 205 w 409"/>
                <a:gd name="T99" fmla="*/ 409 h 409"/>
                <a:gd name="T100" fmla="*/ 89 w 409"/>
                <a:gd name="T101" fmla="*/ 374 h 409"/>
                <a:gd name="T102" fmla="*/ 16 w 409"/>
                <a:gd name="T103" fmla="*/ 285 h 409"/>
                <a:gd name="T104" fmla="*/ 3 w 409"/>
                <a:gd name="T105" fmla="*/ 163 h 409"/>
                <a:gd name="T106" fmla="*/ 60 w 409"/>
                <a:gd name="T107" fmla="*/ 60 h 409"/>
                <a:gd name="T108" fmla="*/ 163 w 409"/>
                <a:gd name="T109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" h="409">
                  <a:moveTo>
                    <a:pt x="181" y="89"/>
                  </a:moveTo>
                  <a:lnTo>
                    <a:pt x="174" y="89"/>
                  </a:lnTo>
                  <a:lnTo>
                    <a:pt x="168" y="91"/>
                  </a:lnTo>
                  <a:lnTo>
                    <a:pt x="163" y="93"/>
                  </a:lnTo>
                  <a:lnTo>
                    <a:pt x="156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1"/>
                  </a:lnTo>
                  <a:lnTo>
                    <a:pt x="150" y="101"/>
                  </a:lnTo>
                  <a:lnTo>
                    <a:pt x="150" y="101"/>
                  </a:lnTo>
                  <a:lnTo>
                    <a:pt x="153" y="99"/>
                  </a:lnTo>
                  <a:lnTo>
                    <a:pt x="158" y="98"/>
                  </a:lnTo>
                  <a:lnTo>
                    <a:pt x="165" y="98"/>
                  </a:lnTo>
                  <a:lnTo>
                    <a:pt x="172" y="96"/>
                  </a:lnTo>
                  <a:lnTo>
                    <a:pt x="179" y="96"/>
                  </a:lnTo>
                  <a:lnTo>
                    <a:pt x="184" y="98"/>
                  </a:lnTo>
                  <a:lnTo>
                    <a:pt x="187" y="99"/>
                  </a:lnTo>
                  <a:lnTo>
                    <a:pt x="191" y="101"/>
                  </a:lnTo>
                  <a:lnTo>
                    <a:pt x="194" y="105"/>
                  </a:lnTo>
                  <a:lnTo>
                    <a:pt x="201" y="110"/>
                  </a:lnTo>
                  <a:lnTo>
                    <a:pt x="206" y="113"/>
                  </a:lnTo>
                  <a:lnTo>
                    <a:pt x="210" y="115"/>
                  </a:lnTo>
                  <a:lnTo>
                    <a:pt x="215" y="117"/>
                  </a:lnTo>
                  <a:lnTo>
                    <a:pt x="220" y="117"/>
                  </a:lnTo>
                  <a:lnTo>
                    <a:pt x="227" y="118"/>
                  </a:lnTo>
                  <a:lnTo>
                    <a:pt x="234" y="118"/>
                  </a:lnTo>
                  <a:lnTo>
                    <a:pt x="239" y="117"/>
                  </a:lnTo>
                  <a:lnTo>
                    <a:pt x="242" y="117"/>
                  </a:lnTo>
                  <a:lnTo>
                    <a:pt x="244" y="117"/>
                  </a:lnTo>
                  <a:lnTo>
                    <a:pt x="242" y="117"/>
                  </a:lnTo>
                  <a:lnTo>
                    <a:pt x="239" y="117"/>
                  </a:lnTo>
                  <a:lnTo>
                    <a:pt x="234" y="115"/>
                  </a:lnTo>
                  <a:lnTo>
                    <a:pt x="229" y="113"/>
                  </a:lnTo>
                  <a:lnTo>
                    <a:pt x="220" y="112"/>
                  </a:lnTo>
                  <a:lnTo>
                    <a:pt x="217" y="110"/>
                  </a:lnTo>
                  <a:lnTo>
                    <a:pt x="213" y="110"/>
                  </a:lnTo>
                  <a:lnTo>
                    <a:pt x="210" y="106"/>
                  </a:lnTo>
                  <a:lnTo>
                    <a:pt x="206" y="105"/>
                  </a:lnTo>
                  <a:lnTo>
                    <a:pt x="199" y="98"/>
                  </a:lnTo>
                  <a:lnTo>
                    <a:pt x="198" y="96"/>
                  </a:lnTo>
                  <a:lnTo>
                    <a:pt x="196" y="94"/>
                  </a:lnTo>
                  <a:lnTo>
                    <a:pt x="191" y="93"/>
                  </a:lnTo>
                  <a:lnTo>
                    <a:pt x="186" y="91"/>
                  </a:lnTo>
                  <a:lnTo>
                    <a:pt x="181" y="89"/>
                  </a:lnTo>
                  <a:close/>
                  <a:moveTo>
                    <a:pt x="101" y="74"/>
                  </a:moveTo>
                  <a:lnTo>
                    <a:pt x="101" y="211"/>
                  </a:lnTo>
                  <a:lnTo>
                    <a:pt x="101" y="211"/>
                  </a:lnTo>
                  <a:lnTo>
                    <a:pt x="96" y="213"/>
                  </a:lnTo>
                  <a:lnTo>
                    <a:pt x="91" y="216"/>
                  </a:lnTo>
                  <a:lnTo>
                    <a:pt x="89" y="220"/>
                  </a:lnTo>
                  <a:lnTo>
                    <a:pt x="88" y="225"/>
                  </a:lnTo>
                  <a:lnTo>
                    <a:pt x="79" y="225"/>
                  </a:lnTo>
                  <a:lnTo>
                    <a:pt x="79" y="356"/>
                  </a:lnTo>
                  <a:lnTo>
                    <a:pt x="107" y="356"/>
                  </a:lnTo>
                  <a:lnTo>
                    <a:pt x="107" y="318"/>
                  </a:lnTo>
                  <a:lnTo>
                    <a:pt x="136" y="318"/>
                  </a:lnTo>
                  <a:lnTo>
                    <a:pt x="136" y="356"/>
                  </a:lnTo>
                  <a:lnTo>
                    <a:pt x="261" y="356"/>
                  </a:lnTo>
                  <a:lnTo>
                    <a:pt x="261" y="326"/>
                  </a:lnTo>
                  <a:lnTo>
                    <a:pt x="304" y="326"/>
                  </a:lnTo>
                  <a:lnTo>
                    <a:pt x="304" y="356"/>
                  </a:lnTo>
                  <a:lnTo>
                    <a:pt x="330" y="356"/>
                  </a:lnTo>
                  <a:lnTo>
                    <a:pt x="330" y="225"/>
                  </a:lnTo>
                  <a:lnTo>
                    <a:pt x="320" y="225"/>
                  </a:lnTo>
                  <a:lnTo>
                    <a:pt x="320" y="203"/>
                  </a:lnTo>
                  <a:lnTo>
                    <a:pt x="296" y="203"/>
                  </a:lnTo>
                  <a:lnTo>
                    <a:pt x="296" y="184"/>
                  </a:lnTo>
                  <a:lnTo>
                    <a:pt x="217" y="184"/>
                  </a:lnTo>
                  <a:lnTo>
                    <a:pt x="217" y="203"/>
                  </a:lnTo>
                  <a:lnTo>
                    <a:pt x="194" y="203"/>
                  </a:lnTo>
                  <a:lnTo>
                    <a:pt x="194" y="225"/>
                  </a:lnTo>
                  <a:lnTo>
                    <a:pt x="181" y="225"/>
                  </a:lnTo>
                  <a:lnTo>
                    <a:pt x="179" y="220"/>
                  </a:lnTo>
                  <a:lnTo>
                    <a:pt x="177" y="216"/>
                  </a:lnTo>
                  <a:lnTo>
                    <a:pt x="172" y="213"/>
                  </a:lnTo>
                  <a:lnTo>
                    <a:pt x="167" y="211"/>
                  </a:lnTo>
                  <a:lnTo>
                    <a:pt x="162" y="211"/>
                  </a:lnTo>
                  <a:lnTo>
                    <a:pt x="162" y="103"/>
                  </a:lnTo>
                  <a:lnTo>
                    <a:pt x="138" y="103"/>
                  </a:lnTo>
                  <a:lnTo>
                    <a:pt x="138" y="211"/>
                  </a:lnTo>
                  <a:lnTo>
                    <a:pt x="126" y="211"/>
                  </a:lnTo>
                  <a:lnTo>
                    <a:pt x="126" y="74"/>
                  </a:lnTo>
                  <a:lnTo>
                    <a:pt x="101" y="74"/>
                  </a:lnTo>
                  <a:close/>
                  <a:moveTo>
                    <a:pt x="160" y="53"/>
                  </a:moveTo>
                  <a:lnTo>
                    <a:pt x="150" y="53"/>
                  </a:lnTo>
                  <a:lnTo>
                    <a:pt x="141" y="55"/>
                  </a:lnTo>
                  <a:lnTo>
                    <a:pt x="134" y="58"/>
                  </a:lnTo>
                  <a:lnTo>
                    <a:pt x="129" y="60"/>
                  </a:lnTo>
                  <a:lnTo>
                    <a:pt x="124" y="63"/>
                  </a:lnTo>
                  <a:lnTo>
                    <a:pt x="119" y="65"/>
                  </a:lnTo>
                  <a:lnTo>
                    <a:pt x="117" y="67"/>
                  </a:lnTo>
                  <a:lnTo>
                    <a:pt x="115" y="69"/>
                  </a:lnTo>
                  <a:lnTo>
                    <a:pt x="113" y="70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20" y="67"/>
                  </a:lnTo>
                  <a:lnTo>
                    <a:pt x="127" y="65"/>
                  </a:lnTo>
                  <a:lnTo>
                    <a:pt x="136" y="63"/>
                  </a:lnTo>
                  <a:lnTo>
                    <a:pt x="146" y="63"/>
                  </a:lnTo>
                  <a:lnTo>
                    <a:pt x="158" y="63"/>
                  </a:lnTo>
                  <a:lnTo>
                    <a:pt x="163" y="65"/>
                  </a:lnTo>
                  <a:lnTo>
                    <a:pt x="168" y="67"/>
                  </a:lnTo>
                  <a:lnTo>
                    <a:pt x="174" y="70"/>
                  </a:lnTo>
                  <a:lnTo>
                    <a:pt x="179" y="74"/>
                  </a:lnTo>
                  <a:lnTo>
                    <a:pt x="189" y="82"/>
                  </a:lnTo>
                  <a:lnTo>
                    <a:pt x="196" y="87"/>
                  </a:lnTo>
                  <a:lnTo>
                    <a:pt x="203" y="91"/>
                  </a:lnTo>
                  <a:lnTo>
                    <a:pt x="210" y="93"/>
                  </a:lnTo>
                  <a:lnTo>
                    <a:pt x="215" y="93"/>
                  </a:lnTo>
                  <a:lnTo>
                    <a:pt x="227" y="94"/>
                  </a:lnTo>
                  <a:lnTo>
                    <a:pt x="236" y="94"/>
                  </a:lnTo>
                  <a:lnTo>
                    <a:pt x="244" y="93"/>
                  </a:lnTo>
                  <a:lnTo>
                    <a:pt x="248" y="93"/>
                  </a:lnTo>
                  <a:lnTo>
                    <a:pt x="249" y="93"/>
                  </a:lnTo>
                  <a:lnTo>
                    <a:pt x="249" y="93"/>
                  </a:lnTo>
                  <a:lnTo>
                    <a:pt x="249" y="93"/>
                  </a:lnTo>
                  <a:lnTo>
                    <a:pt x="248" y="93"/>
                  </a:lnTo>
                  <a:lnTo>
                    <a:pt x="244" y="91"/>
                  </a:lnTo>
                  <a:lnTo>
                    <a:pt x="237" y="89"/>
                  </a:lnTo>
                  <a:lnTo>
                    <a:pt x="227" y="87"/>
                  </a:lnTo>
                  <a:lnTo>
                    <a:pt x="217" y="84"/>
                  </a:lnTo>
                  <a:lnTo>
                    <a:pt x="211" y="82"/>
                  </a:lnTo>
                  <a:lnTo>
                    <a:pt x="206" y="81"/>
                  </a:lnTo>
                  <a:lnTo>
                    <a:pt x="201" y="79"/>
                  </a:lnTo>
                  <a:lnTo>
                    <a:pt x="196" y="74"/>
                  </a:lnTo>
                  <a:lnTo>
                    <a:pt x="191" y="70"/>
                  </a:lnTo>
                  <a:lnTo>
                    <a:pt x="186" y="65"/>
                  </a:lnTo>
                  <a:lnTo>
                    <a:pt x="184" y="63"/>
                  </a:lnTo>
                  <a:lnTo>
                    <a:pt x="181" y="62"/>
                  </a:lnTo>
                  <a:lnTo>
                    <a:pt x="177" y="58"/>
                  </a:lnTo>
                  <a:lnTo>
                    <a:pt x="174" y="57"/>
                  </a:lnTo>
                  <a:lnTo>
                    <a:pt x="167" y="55"/>
                  </a:lnTo>
                  <a:lnTo>
                    <a:pt x="160" y="53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2" y="285"/>
                  </a:lnTo>
                  <a:lnTo>
                    <a:pt x="373" y="319"/>
                  </a:lnTo>
                  <a:lnTo>
                    <a:pt x="349" y="349"/>
                  </a:lnTo>
                  <a:lnTo>
                    <a:pt x="318" y="374"/>
                  </a:lnTo>
                  <a:lnTo>
                    <a:pt x="284" y="393"/>
                  </a:lnTo>
                  <a:lnTo>
                    <a:pt x="246" y="405"/>
                  </a:lnTo>
                  <a:lnTo>
                    <a:pt x="205" y="409"/>
                  </a:lnTo>
                  <a:lnTo>
                    <a:pt x="163" y="405"/>
                  </a:lnTo>
                  <a:lnTo>
                    <a:pt x="124" y="393"/>
                  </a:lnTo>
                  <a:lnTo>
                    <a:pt x="89" y="374"/>
                  </a:lnTo>
                  <a:lnTo>
                    <a:pt x="60" y="349"/>
                  </a:lnTo>
                  <a:lnTo>
                    <a:pt x="34" y="319"/>
                  </a:lnTo>
                  <a:lnTo>
                    <a:pt x="16" y="285"/>
                  </a:lnTo>
                  <a:lnTo>
                    <a:pt x="3" y="246"/>
                  </a:lnTo>
                  <a:lnTo>
                    <a:pt x="0" y="204"/>
                  </a:lnTo>
                  <a:lnTo>
                    <a:pt x="3" y="163"/>
                  </a:lnTo>
                  <a:lnTo>
                    <a:pt x="16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266"/>
            <p:cNvSpPr>
              <a:spLocks noChangeArrowheads="1"/>
            </p:cNvSpPr>
            <p:nvPr/>
          </p:nvSpPr>
          <p:spPr bwMode="auto">
            <a:xfrm>
              <a:off x="1665434" y="3887622"/>
              <a:ext cx="34098" cy="2192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7"/>
            <p:cNvSpPr>
              <a:spLocks noEditPoints="1"/>
            </p:cNvSpPr>
            <p:nvPr/>
          </p:nvSpPr>
          <p:spPr bwMode="auto">
            <a:xfrm>
              <a:off x="2040509" y="3865703"/>
              <a:ext cx="53582" cy="53582"/>
            </a:xfrm>
            <a:custGeom>
              <a:avLst/>
              <a:gdLst>
                <a:gd name="T0" fmla="*/ 21 w 43"/>
                <a:gd name="T1" fmla="*/ 13 h 43"/>
                <a:gd name="T2" fmla="*/ 17 w 43"/>
                <a:gd name="T3" fmla="*/ 13 h 43"/>
                <a:gd name="T4" fmla="*/ 14 w 43"/>
                <a:gd name="T5" fmla="*/ 17 h 43"/>
                <a:gd name="T6" fmla="*/ 14 w 43"/>
                <a:gd name="T7" fmla="*/ 20 h 43"/>
                <a:gd name="T8" fmla="*/ 14 w 43"/>
                <a:gd name="T9" fmla="*/ 25 h 43"/>
                <a:gd name="T10" fmla="*/ 17 w 43"/>
                <a:gd name="T11" fmla="*/ 27 h 43"/>
                <a:gd name="T12" fmla="*/ 21 w 43"/>
                <a:gd name="T13" fmla="*/ 29 h 43"/>
                <a:gd name="T14" fmla="*/ 26 w 43"/>
                <a:gd name="T15" fmla="*/ 27 h 43"/>
                <a:gd name="T16" fmla="*/ 28 w 43"/>
                <a:gd name="T17" fmla="*/ 25 h 43"/>
                <a:gd name="T18" fmla="*/ 29 w 43"/>
                <a:gd name="T19" fmla="*/ 20 h 43"/>
                <a:gd name="T20" fmla="*/ 28 w 43"/>
                <a:gd name="T21" fmla="*/ 17 h 43"/>
                <a:gd name="T22" fmla="*/ 26 w 43"/>
                <a:gd name="T23" fmla="*/ 13 h 43"/>
                <a:gd name="T24" fmla="*/ 21 w 43"/>
                <a:gd name="T25" fmla="*/ 13 h 43"/>
                <a:gd name="T26" fmla="*/ 21 w 43"/>
                <a:gd name="T27" fmla="*/ 0 h 43"/>
                <a:gd name="T28" fmla="*/ 28 w 43"/>
                <a:gd name="T29" fmla="*/ 1 h 43"/>
                <a:gd name="T30" fmla="*/ 35 w 43"/>
                <a:gd name="T31" fmla="*/ 3 h 43"/>
                <a:gd name="T32" fmla="*/ 38 w 43"/>
                <a:gd name="T33" fmla="*/ 8 h 43"/>
                <a:gd name="T34" fmla="*/ 41 w 43"/>
                <a:gd name="T35" fmla="*/ 13 h 43"/>
                <a:gd name="T36" fmla="*/ 43 w 43"/>
                <a:gd name="T37" fmla="*/ 20 h 43"/>
                <a:gd name="T38" fmla="*/ 41 w 43"/>
                <a:gd name="T39" fmla="*/ 27 h 43"/>
                <a:gd name="T40" fmla="*/ 38 w 43"/>
                <a:gd name="T41" fmla="*/ 32 h 43"/>
                <a:gd name="T42" fmla="*/ 35 w 43"/>
                <a:gd name="T43" fmla="*/ 37 h 43"/>
                <a:gd name="T44" fmla="*/ 28 w 43"/>
                <a:gd name="T45" fmla="*/ 41 h 43"/>
                <a:gd name="T46" fmla="*/ 21 w 43"/>
                <a:gd name="T47" fmla="*/ 43 h 43"/>
                <a:gd name="T48" fmla="*/ 14 w 43"/>
                <a:gd name="T49" fmla="*/ 41 h 43"/>
                <a:gd name="T50" fmla="*/ 9 w 43"/>
                <a:gd name="T51" fmla="*/ 37 h 43"/>
                <a:gd name="T52" fmla="*/ 4 w 43"/>
                <a:gd name="T53" fmla="*/ 32 h 43"/>
                <a:gd name="T54" fmla="*/ 2 w 43"/>
                <a:gd name="T55" fmla="*/ 27 h 43"/>
                <a:gd name="T56" fmla="*/ 0 w 43"/>
                <a:gd name="T57" fmla="*/ 20 h 43"/>
                <a:gd name="T58" fmla="*/ 2 w 43"/>
                <a:gd name="T59" fmla="*/ 13 h 43"/>
                <a:gd name="T60" fmla="*/ 4 w 43"/>
                <a:gd name="T61" fmla="*/ 8 h 43"/>
                <a:gd name="T62" fmla="*/ 9 w 43"/>
                <a:gd name="T63" fmla="*/ 3 h 43"/>
                <a:gd name="T64" fmla="*/ 14 w 43"/>
                <a:gd name="T65" fmla="*/ 1 h 43"/>
                <a:gd name="T66" fmla="*/ 21 w 43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3">
                  <a:moveTo>
                    <a:pt x="21" y="13"/>
                  </a:moveTo>
                  <a:lnTo>
                    <a:pt x="17" y="13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21" y="29"/>
                  </a:lnTo>
                  <a:lnTo>
                    <a:pt x="26" y="27"/>
                  </a:lnTo>
                  <a:lnTo>
                    <a:pt x="28" y="25"/>
                  </a:lnTo>
                  <a:lnTo>
                    <a:pt x="29" y="20"/>
                  </a:lnTo>
                  <a:lnTo>
                    <a:pt x="28" y="17"/>
                  </a:lnTo>
                  <a:lnTo>
                    <a:pt x="26" y="13"/>
                  </a:lnTo>
                  <a:lnTo>
                    <a:pt x="21" y="13"/>
                  </a:lnTo>
                  <a:close/>
                  <a:moveTo>
                    <a:pt x="21" y="0"/>
                  </a:moveTo>
                  <a:lnTo>
                    <a:pt x="28" y="1"/>
                  </a:lnTo>
                  <a:lnTo>
                    <a:pt x="35" y="3"/>
                  </a:lnTo>
                  <a:lnTo>
                    <a:pt x="38" y="8"/>
                  </a:lnTo>
                  <a:lnTo>
                    <a:pt x="41" y="13"/>
                  </a:lnTo>
                  <a:lnTo>
                    <a:pt x="43" y="20"/>
                  </a:lnTo>
                  <a:lnTo>
                    <a:pt x="41" y="27"/>
                  </a:lnTo>
                  <a:lnTo>
                    <a:pt x="38" y="32"/>
                  </a:lnTo>
                  <a:lnTo>
                    <a:pt x="35" y="37"/>
                  </a:lnTo>
                  <a:lnTo>
                    <a:pt x="28" y="41"/>
                  </a:lnTo>
                  <a:lnTo>
                    <a:pt x="21" y="43"/>
                  </a:lnTo>
                  <a:lnTo>
                    <a:pt x="14" y="41"/>
                  </a:lnTo>
                  <a:lnTo>
                    <a:pt x="9" y="37"/>
                  </a:lnTo>
                  <a:lnTo>
                    <a:pt x="4" y="32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2" y="13"/>
                  </a:lnTo>
                  <a:lnTo>
                    <a:pt x="4" y="8"/>
                  </a:lnTo>
                  <a:lnTo>
                    <a:pt x="9" y="3"/>
                  </a:lnTo>
                  <a:lnTo>
                    <a:pt x="14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8"/>
            <p:cNvSpPr>
              <a:spLocks/>
            </p:cNvSpPr>
            <p:nvPr/>
          </p:nvSpPr>
          <p:spPr bwMode="auto">
            <a:xfrm>
              <a:off x="2259710" y="3819426"/>
              <a:ext cx="43840" cy="31663"/>
            </a:xfrm>
            <a:custGeom>
              <a:avLst/>
              <a:gdLst>
                <a:gd name="T0" fmla="*/ 7 w 34"/>
                <a:gd name="T1" fmla="*/ 0 h 26"/>
                <a:gd name="T2" fmla="*/ 12 w 34"/>
                <a:gd name="T3" fmla="*/ 0 h 26"/>
                <a:gd name="T4" fmla="*/ 17 w 34"/>
                <a:gd name="T5" fmla="*/ 2 h 26"/>
                <a:gd name="T6" fmla="*/ 22 w 34"/>
                <a:gd name="T7" fmla="*/ 3 h 26"/>
                <a:gd name="T8" fmla="*/ 27 w 34"/>
                <a:gd name="T9" fmla="*/ 7 h 26"/>
                <a:gd name="T10" fmla="*/ 31 w 34"/>
                <a:gd name="T11" fmla="*/ 10 h 26"/>
                <a:gd name="T12" fmla="*/ 34 w 34"/>
                <a:gd name="T13" fmla="*/ 15 h 26"/>
                <a:gd name="T14" fmla="*/ 34 w 34"/>
                <a:gd name="T15" fmla="*/ 19 h 26"/>
                <a:gd name="T16" fmla="*/ 34 w 34"/>
                <a:gd name="T17" fmla="*/ 22 h 26"/>
                <a:gd name="T18" fmla="*/ 32 w 34"/>
                <a:gd name="T19" fmla="*/ 24 h 26"/>
                <a:gd name="T20" fmla="*/ 27 w 34"/>
                <a:gd name="T21" fmla="*/ 26 h 26"/>
                <a:gd name="T22" fmla="*/ 24 w 34"/>
                <a:gd name="T23" fmla="*/ 26 h 26"/>
                <a:gd name="T24" fmla="*/ 19 w 34"/>
                <a:gd name="T25" fmla="*/ 24 h 26"/>
                <a:gd name="T26" fmla="*/ 12 w 34"/>
                <a:gd name="T27" fmla="*/ 22 h 26"/>
                <a:gd name="T28" fmla="*/ 8 w 34"/>
                <a:gd name="T29" fmla="*/ 19 h 26"/>
                <a:gd name="T30" fmla="*/ 3 w 34"/>
                <a:gd name="T31" fmla="*/ 14 h 26"/>
                <a:gd name="T32" fmla="*/ 1 w 34"/>
                <a:gd name="T33" fmla="*/ 10 h 26"/>
                <a:gd name="T34" fmla="*/ 0 w 34"/>
                <a:gd name="T35" fmla="*/ 7 h 26"/>
                <a:gd name="T36" fmla="*/ 1 w 34"/>
                <a:gd name="T37" fmla="*/ 3 h 26"/>
                <a:gd name="T38" fmla="*/ 3 w 34"/>
                <a:gd name="T39" fmla="*/ 2 h 26"/>
                <a:gd name="T40" fmla="*/ 7 w 34"/>
                <a:gd name="T4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26">
                  <a:moveTo>
                    <a:pt x="7" y="0"/>
                  </a:moveTo>
                  <a:lnTo>
                    <a:pt x="12" y="0"/>
                  </a:lnTo>
                  <a:lnTo>
                    <a:pt x="17" y="2"/>
                  </a:lnTo>
                  <a:lnTo>
                    <a:pt x="22" y="3"/>
                  </a:lnTo>
                  <a:lnTo>
                    <a:pt x="27" y="7"/>
                  </a:lnTo>
                  <a:lnTo>
                    <a:pt x="31" y="10"/>
                  </a:lnTo>
                  <a:lnTo>
                    <a:pt x="34" y="15"/>
                  </a:lnTo>
                  <a:lnTo>
                    <a:pt x="34" y="19"/>
                  </a:lnTo>
                  <a:lnTo>
                    <a:pt x="34" y="22"/>
                  </a:lnTo>
                  <a:lnTo>
                    <a:pt x="32" y="24"/>
                  </a:lnTo>
                  <a:lnTo>
                    <a:pt x="27" y="26"/>
                  </a:lnTo>
                  <a:lnTo>
                    <a:pt x="24" y="26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8" y="19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9"/>
            <p:cNvSpPr>
              <a:spLocks noEditPoints="1"/>
            </p:cNvSpPr>
            <p:nvPr/>
          </p:nvSpPr>
          <p:spPr bwMode="auto">
            <a:xfrm>
              <a:off x="2228047" y="3865703"/>
              <a:ext cx="53582" cy="53582"/>
            </a:xfrm>
            <a:custGeom>
              <a:avLst/>
              <a:gdLst>
                <a:gd name="T0" fmla="*/ 22 w 43"/>
                <a:gd name="T1" fmla="*/ 13 h 43"/>
                <a:gd name="T2" fmla="*/ 17 w 43"/>
                <a:gd name="T3" fmla="*/ 13 h 43"/>
                <a:gd name="T4" fmla="*/ 15 w 43"/>
                <a:gd name="T5" fmla="*/ 17 h 43"/>
                <a:gd name="T6" fmla="*/ 14 w 43"/>
                <a:gd name="T7" fmla="*/ 20 h 43"/>
                <a:gd name="T8" fmla="*/ 15 w 43"/>
                <a:gd name="T9" fmla="*/ 25 h 43"/>
                <a:gd name="T10" fmla="*/ 17 w 43"/>
                <a:gd name="T11" fmla="*/ 27 h 43"/>
                <a:gd name="T12" fmla="*/ 22 w 43"/>
                <a:gd name="T13" fmla="*/ 29 h 43"/>
                <a:gd name="T14" fmla="*/ 26 w 43"/>
                <a:gd name="T15" fmla="*/ 27 h 43"/>
                <a:gd name="T16" fmla="*/ 27 w 43"/>
                <a:gd name="T17" fmla="*/ 25 h 43"/>
                <a:gd name="T18" fmla="*/ 29 w 43"/>
                <a:gd name="T19" fmla="*/ 20 h 43"/>
                <a:gd name="T20" fmla="*/ 27 w 43"/>
                <a:gd name="T21" fmla="*/ 17 h 43"/>
                <a:gd name="T22" fmla="*/ 26 w 43"/>
                <a:gd name="T23" fmla="*/ 13 h 43"/>
                <a:gd name="T24" fmla="*/ 22 w 43"/>
                <a:gd name="T25" fmla="*/ 13 h 43"/>
                <a:gd name="T26" fmla="*/ 22 w 43"/>
                <a:gd name="T27" fmla="*/ 0 h 43"/>
                <a:gd name="T28" fmla="*/ 27 w 43"/>
                <a:gd name="T29" fmla="*/ 1 h 43"/>
                <a:gd name="T30" fmla="*/ 34 w 43"/>
                <a:gd name="T31" fmla="*/ 3 h 43"/>
                <a:gd name="T32" fmla="*/ 38 w 43"/>
                <a:gd name="T33" fmla="*/ 8 h 43"/>
                <a:gd name="T34" fmla="*/ 41 w 43"/>
                <a:gd name="T35" fmla="*/ 13 h 43"/>
                <a:gd name="T36" fmla="*/ 43 w 43"/>
                <a:gd name="T37" fmla="*/ 20 h 43"/>
                <a:gd name="T38" fmla="*/ 41 w 43"/>
                <a:gd name="T39" fmla="*/ 27 h 43"/>
                <a:gd name="T40" fmla="*/ 38 w 43"/>
                <a:gd name="T41" fmla="*/ 32 h 43"/>
                <a:gd name="T42" fmla="*/ 34 w 43"/>
                <a:gd name="T43" fmla="*/ 37 h 43"/>
                <a:gd name="T44" fmla="*/ 27 w 43"/>
                <a:gd name="T45" fmla="*/ 41 h 43"/>
                <a:gd name="T46" fmla="*/ 22 w 43"/>
                <a:gd name="T47" fmla="*/ 43 h 43"/>
                <a:gd name="T48" fmla="*/ 15 w 43"/>
                <a:gd name="T49" fmla="*/ 41 h 43"/>
                <a:gd name="T50" fmla="*/ 8 w 43"/>
                <a:gd name="T51" fmla="*/ 37 h 43"/>
                <a:gd name="T52" fmla="*/ 5 w 43"/>
                <a:gd name="T53" fmla="*/ 32 h 43"/>
                <a:gd name="T54" fmla="*/ 2 w 43"/>
                <a:gd name="T55" fmla="*/ 27 h 43"/>
                <a:gd name="T56" fmla="*/ 0 w 43"/>
                <a:gd name="T57" fmla="*/ 20 h 43"/>
                <a:gd name="T58" fmla="*/ 2 w 43"/>
                <a:gd name="T59" fmla="*/ 13 h 43"/>
                <a:gd name="T60" fmla="*/ 5 w 43"/>
                <a:gd name="T61" fmla="*/ 8 h 43"/>
                <a:gd name="T62" fmla="*/ 8 w 43"/>
                <a:gd name="T63" fmla="*/ 3 h 43"/>
                <a:gd name="T64" fmla="*/ 15 w 43"/>
                <a:gd name="T65" fmla="*/ 1 h 43"/>
                <a:gd name="T66" fmla="*/ 22 w 43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3">
                  <a:moveTo>
                    <a:pt x="22" y="13"/>
                  </a:moveTo>
                  <a:lnTo>
                    <a:pt x="17" y="13"/>
                  </a:lnTo>
                  <a:lnTo>
                    <a:pt x="15" y="17"/>
                  </a:lnTo>
                  <a:lnTo>
                    <a:pt x="14" y="20"/>
                  </a:lnTo>
                  <a:lnTo>
                    <a:pt x="15" y="25"/>
                  </a:lnTo>
                  <a:lnTo>
                    <a:pt x="17" y="27"/>
                  </a:lnTo>
                  <a:lnTo>
                    <a:pt x="22" y="29"/>
                  </a:lnTo>
                  <a:lnTo>
                    <a:pt x="26" y="27"/>
                  </a:lnTo>
                  <a:lnTo>
                    <a:pt x="27" y="25"/>
                  </a:lnTo>
                  <a:lnTo>
                    <a:pt x="29" y="20"/>
                  </a:lnTo>
                  <a:lnTo>
                    <a:pt x="27" y="17"/>
                  </a:lnTo>
                  <a:lnTo>
                    <a:pt x="26" y="13"/>
                  </a:lnTo>
                  <a:lnTo>
                    <a:pt x="22" y="13"/>
                  </a:lnTo>
                  <a:close/>
                  <a:moveTo>
                    <a:pt x="22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8"/>
                  </a:lnTo>
                  <a:lnTo>
                    <a:pt x="41" y="13"/>
                  </a:lnTo>
                  <a:lnTo>
                    <a:pt x="43" y="20"/>
                  </a:lnTo>
                  <a:lnTo>
                    <a:pt x="41" y="27"/>
                  </a:lnTo>
                  <a:lnTo>
                    <a:pt x="38" y="32"/>
                  </a:lnTo>
                  <a:lnTo>
                    <a:pt x="34" y="37"/>
                  </a:lnTo>
                  <a:lnTo>
                    <a:pt x="27" y="41"/>
                  </a:lnTo>
                  <a:lnTo>
                    <a:pt x="22" y="43"/>
                  </a:lnTo>
                  <a:lnTo>
                    <a:pt x="15" y="41"/>
                  </a:lnTo>
                  <a:lnTo>
                    <a:pt x="8" y="37"/>
                  </a:lnTo>
                  <a:lnTo>
                    <a:pt x="5" y="32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2" y="13"/>
                  </a:lnTo>
                  <a:lnTo>
                    <a:pt x="5" y="8"/>
                  </a:lnTo>
                  <a:lnTo>
                    <a:pt x="8" y="3"/>
                  </a:lnTo>
                  <a:lnTo>
                    <a:pt x="15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0"/>
            <p:cNvSpPr>
              <a:spLocks noEditPoints="1"/>
            </p:cNvSpPr>
            <p:nvPr/>
          </p:nvSpPr>
          <p:spPr bwMode="auto">
            <a:xfrm>
              <a:off x="1879763" y="3592920"/>
              <a:ext cx="496854" cy="496853"/>
            </a:xfrm>
            <a:custGeom>
              <a:avLst/>
              <a:gdLst>
                <a:gd name="T0" fmla="*/ 280 w 409"/>
                <a:gd name="T1" fmla="*/ 230 h 409"/>
                <a:gd name="T2" fmla="*/ 292 w 409"/>
                <a:gd name="T3" fmla="*/ 273 h 409"/>
                <a:gd name="T4" fmla="*/ 337 w 409"/>
                <a:gd name="T5" fmla="*/ 262 h 409"/>
                <a:gd name="T6" fmla="*/ 325 w 409"/>
                <a:gd name="T7" fmla="*/ 218 h 409"/>
                <a:gd name="T8" fmla="*/ 137 w 409"/>
                <a:gd name="T9" fmla="*/ 218 h 409"/>
                <a:gd name="T10" fmla="*/ 125 w 409"/>
                <a:gd name="T11" fmla="*/ 262 h 409"/>
                <a:gd name="T12" fmla="*/ 170 w 409"/>
                <a:gd name="T13" fmla="*/ 273 h 409"/>
                <a:gd name="T14" fmla="*/ 182 w 409"/>
                <a:gd name="T15" fmla="*/ 230 h 409"/>
                <a:gd name="T16" fmla="*/ 84 w 409"/>
                <a:gd name="T17" fmla="*/ 130 h 409"/>
                <a:gd name="T18" fmla="*/ 81 w 409"/>
                <a:gd name="T19" fmla="*/ 134 h 409"/>
                <a:gd name="T20" fmla="*/ 65 w 409"/>
                <a:gd name="T21" fmla="*/ 156 h 409"/>
                <a:gd name="T22" fmla="*/ 63 w 409"/>
                <a:gd name="T23" fmla="*/ 134 h 409"/>
                <a:gd name="T24" fmla="*/ 58 w 409"/>
                <a:gd name="T25" fmla="*/ 132 h 409"/>
                <a:gd name="T26" fmla="*/ 57 w 409"/>
                <a:gd name="T27" fmla="*/ 146 h 409"/>
                <a:gd name="T28" fmla="*/ 50 w 409"/>
                <a:gd name="T29" fmla="*/ 158 h 409"/>
                <a:gd name="T30" fmla="*/ 45 w 409"/>
                <a:gd name="T31" fmla="*/ 166 h 409"/>
                <a:gd name="T32" fmla="*/ 46 w 409"/>
                <a:gd name="T33" fmla="*/ 182 h 409"/>
                <a:gd name="T34" fmla="*/ 48 w 409"/>
                <a:gd name="T35" fmla="*/ 190 h 409"/>
                <a:gd name="T36" fmla="*/ 53 w 409"/>
                <a:gd name="T37" fmla="*/ 204 h 409"/>
                <a:gd name="T38" fmla="*/ 65 w 409"/>
                <a:gd name="T39" fmla="*/ 207 h 409"/>
                <a:gd name="T40" fmla="*/ 74 w 409"/>
                <a:gd name="T41" fmla="*/ 235 h 409"/>
                <a:gd name="T42" fmla="*/ 87 w 409"/>
                <a:gd name="T43" fmla="*/ 245 h 409"/>
                <a:gd name="T44" fmla="*/ 100 w 409"/>
                <a:gd name="T45" fmla="*/ 244 h 409"/>
                <a:gd name="T46" fmla="*/ 105 w 409"/>
                <a:gd name="T47" fmla="*/ 245 h 409"/>
                <a:gd name="T48" fmla="*/ 118 w 409"/>
                <a:gd name="T49" fmla="*/ 249 h 409"/>
                <a:gd name="T50" fmla="*/ 136 w 409"/>
                <a:gd name="T51" fmla="*/ 216 h 409"/>
                <a:gd name="T52" fmla="*/ 184 w 409"/>
                <a:gd name="T53" fmla="*/ 228 h 409"/>
                <a:gd name="T54" fmla="*/ 273 w 409"/>
                <a:gd name="T55" fmla="*/ 247 h 409"/>
                <a:gd name="T56" fmla="*/ 290 w 409"/>
                <a:gd name="T57" fmla="*/ 216 h 409"/>
                <a:gd name="T58" fmla="*/ 338 w 409"/>
                <a:gd name="T59" fmla="*/ 228 h 409"/>
                <a:gd name="T60" fmla="*/ 361 w 409"/>
                <a:gd name="T61" fmla="*/ 247 h 409"/>
                <a:gd name="T62" fmla="*/ 361 w 409"/>
                <a:gd name="T63" fmla="*/ 216 h 409"/>
                <a:gd name="T64" fmla="*/ 323 w 409"/>
                <a:gd name="T65" fmla="*/ 180 h 409"/>
                <a:gd name="T66" fmla="*/ 294 w 409"/>
                <a:gd name="T67" fmla="*/ 173 h 409"/>
                <a:gd name="T68" fmla="*/ 289 w 409"/>
                <a:gd name="T69" fmla="*/ 163 h 409"/>
                <a:gd name="T70" fmla="*/ 258 w 409"/>
                <a:gd name="T71" fmla="*/ 146 h 409"/>
                <a:gd name="T72" fmla="*/ 180 w 409"/>
                <a:gd name="T73" fmla="*/ 140 h 409"/>
                <a:gd name="T74" fmla="*/ 118 w 409"/>
                <a:gd name="T75" fmla="*/ 168 h 409"/>
                <a:gd name="T76" fmla="*/ 101 w 409"/>
                <a:gd name="T77" fmla="*/ 211 h 409"/>
                <a:gd name="T78" fmla="*/ 103 w 409"/>
                <a:gd name="T79" fmla="*/ 235 h 409"/>
                <a:gd name="T80" fmla="*/ 93 w 409"/>
                <a:gd name="T81" fmla="*/ 237 h 409"/>
                <a:gd name="T82" fmla="*/ 84 w 409"/>
                <a:gd name="T83" fmla="*/ 235 h 409"/>
                <a:gd name="T84" fmla="*/ 79 w 409"/>
                <a:gd name="T85" fmla="*/ 225 h 409"/>
                <a:gd name="T86" fmla="*/ 86 w 409"/>
                <a:gd name="T87" fmla="*/ 206 h 409"/>
                <a:gd name="T88" fmla="*/ 98 w 409"/>
                <a:gd name="T89" fmla="*/ 202 h 409"/>
                <a:gd name="T90" fmla="*/ 100 w 409"/>
                <a:gd name="T91" fmla="*/ 192 h 409"/>
                <a:gd name="T92" fmla="*/ 101 w 409"/>
                <a:gd name="T93" fmla="*/ 163 h 409"/>
                <a:gd name="T94" fmla="*/ 94 w 409"/>
                <a:gd name="T95" fmla="*/ 156 h 409"/>
                <a:gd name="T96" fmla="*/ 86 w 409"/>
                <a:gd name="T97" fmla="*/ 132 h 409"/>
                <a:gd name="T98" fmla="*/ 204 w 409"/>
                <a:gd name="T99" fmla="*/ 0 h 409"/>
                <a:gd name="T100" fmla="*/ 318 w 409"/>
                <a:gd name="T101" fmla="*/ 34 h 409"/>
                <a:gd name="T102" fmla="*/ 392 w 409"/>
                <a:gd name="T103" fmla="*/ 125 h 409"/>
                <a:gd name="T104" fmla="*/ 404 w 409"/>
                <a:gd name="T105" fmla="*/ 245 h 409"/>
                <a:gd name="T106" fmla="*/ 349 w 409"/>
                <a:gd name="T107" fmla="*/ 348 h 409"/>
                <a:gd name="T108" fmla="*/ 246 w 409"/>
                <a:gd name="T109" fmla="*/ 405 h 409"/>
                <a:gd name="T110" fmla="*/ 125 w 409"/>
                <a:gd name="T111" fmla="*/ 393 h 409"/>
                <a:gd name="T112" fmla="*/ 34 w 409"/>
                <a:gd name="T113" fmla="*/ 319 h 409"/>
                <a:gd name="T114" fmla="*/ 0 w 409"/>
                <a:gd name="T115" fmla="*/ 204 h 409"/>
                <a:gd name="T116" fmla="*/ 34 w 409"/>
                <a:gd name="T117" fmla="*/ 91 h 409"/>
                <a:gd name="T118" fmla="*/ 125 w 409"/>
                <a:gd name="T119" fmla="*/ 1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9" h="409">
                  <a:moveTo>
                    <a:pt x="309" y="213"/>
                  </a:moveTo>
                  <a:lnTo>
                    <a:pt x="292" y="218"/>
                  </a:lnTo>
                  <a:lnTo>
                    <a:pt x="280" y="230"/>
                  </a:lnTo>
                  <a:lnTo>
                    <a:pt x="277" y="245"/>
                  </a:lnTo>
                  <a:lnTo>
                    <a:pt x="280" y="262"/>
                  </a:lnTo>
                  <a:lnTo>
                    <a:pt x="292" y="273"/>
                  </a:lnTo>
                  <a:lnTo>
                    <a:pt x="309" y="278"/>
                  </a:lnTo>
                  <a:lnTo>
                    <a:pt x="325" y="273"/>
                  </a:lnTo>
                  <a:lnTo>
                    <a:pt x="337" y="262"/>
                  </a:lnTo>
                  <a:lnTo>
                    <a:pt x="340" y="245"/>
                  </a:lnTo>
                  <a:lnTo>
                    <a:pt x="337" y="230"/>
                  </a:lnTo>
                  <a:lnTo>
                    <a:pt x="325" y="218"/>
                  </a:lnTo>
                  <a:lnTo>
                    <a:pt x="309" y="213"/>
                  </a:lnTo>
                  <a:close/>
                  <a:moveTo>
                    <a:pt x="153" y="213"/>
                  </a:moveTo>
                  <a:lnTo>
                    <a:pt x="137" y="218"/>
                  </a:lnTo>
                  <a:lnTo>
                    <a:pt x="125" y="230"/>
                  </a:lnTo>
                  <a:lnTo>
                    <a:pt x="122" y="245"/>
                  </a:lnTo>
                  <a:lnTo>
                    <a:pt x="125" y="262"/>
                  </a:lnTo>
                  <a:lnTo>
                    <a:pt x="137" y="273"/>
                  </a:lnTo>
                  <a:lnTo>
                    <a:pt x="153" y="278"/>
                  </a:lnTo>
                  <a:lnTo>
                    <a:pt x="170" y="273"/>
                  </a:lnTo>
                  <a:lnTo>
                    <a:pt x="182" y="262"/>
                  </a:lnTo>
                  <a:lnTo>
                    <a:pt x="185" y="245"/>
                  </a:lnTo>
                  <a:lnTo>
                    <a:pt x="182" y="230"/>
                  </a:lnTo>
                  <a:lnTo>
                    <a:pt x="170" y="218"/>
                  </a:lnTo>
                  <a:lnTo>
                    <a:pt x="153" y="213"/>
                  </a:lnTo>
                  <a:close/>
                  <a:moveTo>
                    <a:pt x="84" y="130"/>
                  </a:moveTo>
                  <a:lnTo>
                    <a:pt x="82" y="130"/>
                  </a:lnTo>
                  <a:lnTo>
                    <a:pt x="81" y="132"/>
                  </a:lnTo>
                  <a:lnTo>
                    <a:pt x="81" y="134"/>
                  </a:lnTo>
                  <a:lnTo>
                    <a:pt x="81" y="156"/>
                  </a:lnTo>
                  <a:lnTo>
                    <a:pt x="65" y="156"/>
                  </a:lnTo>
                  <a:lnTo>
                    <a:pt x="65" y="156"/>
                  </a:lnTo>
                  <a:lnTo>
                    <a:pt x="63" y="156"/>
                  </a:lnTo>
                  <a:lnTo>
                    <a:pt x="63" y="154"/>
                  </a:lnTo>
                  <a:lnTo>
                    <a:pt x="63" y="134"/>
                  </a:lnTo>
                  <a:lnTo>
                    <a:pt x="62" y="132"/>
                  </a:lnTo>
                  <a:lnTo>
                    <a:pt x="60" y="132"/>
                  </a:lnTo>
                  <a:lnTo>
                    <a:pt x="58" y="132"/>
                  </a:lnTo>
                  <a:lnTo>
                    <a:pt x="57" y="132"/>
                  </a:lnTo>
                  <a:lnTo>
                    <a:pt x="57" y="134"/>
                  </a:lnTo>
                  <a:lnTo>
                    <a:pt x="57" y="146"/>
                  </a:lnTo>
                  <a:lnTo>
                    <a:pt x="58" y="156"/>
                  </a:lnTo>
                  <a:lnTo>
                    <a:pt x="53" y="158"/>
                  </a:lnTo>
                  <a:lnTo>
                    <a:pt x="50" y="158"/>
                  </a:lnTo>
                  <a:lnTo>
                    <a:pt x="46" y="161"/>
                  </a:lnTo>
                  <a:lnTo>
                    <a:pt x="45" y="163"/>
                  </a:lnTo>
                  <a:lnTo>
                    <a:pt x="45" y="166"/>
                  </a:lnTo>
                  <a:lnTo>
                    <a:pt x="46" y="170"/>
                  </a:lnTo>
                  <a:lnTo>
                    <a:pt x="46" y="175"/>
                  </a:lnTo>
                  <a:lnTo>
                    <a:pt x="46" y="182"/>
                  </a:lnTo>
                  <a:lnTo>
                    <a:pt x="48" y="183"/>
                  </a:lnTo>
                  <a:lnTo>
                    <a:pt x="48" y="185"/>
                  </a:lnTo>
                  <a:lnTo>
                    <a:pt x="48" y="190"/>
                  </a:lnTo>
                  <a:lnTo>
                    <a:pt x="50" y="197"/>
                  </a:lnTo>
                  <a:lnTo>
                    <a:pt x="50" y="201"/>
                  </a:lnTo>
                  <a:lnTo>
                    <a:pt x="53" y="204"/>
                  </a:lnTo>
                  <a:lnTo>
                    <a:pt x="55" y="206"/>
                  </a:lnTo>
                  <a:lnTo>
                    <a:pt x="60" y="207"/>
                  </a:lnTo>
                  <a:lnTo>
                    <a:pt x="65" y="207"/>
                  </a:lnTo>
                  <a:lnTo>
                    <a:pt x="72" y="206"/>
                  </a:lnTo>
                  <a:lnTo>
                    <a:pt x="72" y="230"/>
                  </a:lnTo>
                  <a:lnTo>
                    <a:pt x="74" y="235"/>
                  </a:lnTo>
                  <a:lnTo>
                    <a:pt x="77" y="240"/>
                  </a:lnTo>
                  <a:lnTo>
                    <a:pt x="82" y="244"/>
                  </a:lnTo>
                  <a:lnTo>
                    <a:pt x="87" y="245"/>
                  </a:lnTo>
                  <a:lnTo>
                    <a:pt x="93" y="244"/>
                  </a:lnTo>
                  <a:lnTo>
                    <a:pt x="96" y="244"/>
                  </a:lnTo>
                  <a:lnTo>
                    <a:pt x="100" y="244"/>
                  </a:lnTo>
                  <a:lnTo>
                    <a:pt x="105" y="244"/>
                  </a:lnTo>
                  <a:lnTo>
                    <a:pt x="105" y="244"/>
                  </a:lnTo>
                  <a:lnTo>
                    <a:pt x="105" y="245"/>
                  </a:lnTo>
                  <a:lnTo>
                    <a:pt x="105" y="249"/>
                  </a:lnTo>
                  <a:lnTo>
                    <a:pt x="106" y="249"/>
                  </a:lnTo>
                  <a:lnTo>
                    <a:pt x="118" y="249"/>
                  </a:lnTo>
                  <a:lnTo>
                    <a:pt x="118" y="245"/>
                  </a:lnTo>
                  <a:lnTo>
                    <a:pt x="124" y="228"/>
                  </a:lnTo>
                  <a:lnTo>
                    <a:pt x="136" y="216"/>
                  </a:lnTo>
                  <a:lnTo>
                    <a:pt x="153" y="211"/>
                  </a:lnTo>
                  <a:lnTo>
                    <a:pt x="172" y="216"/>
                  </a:lnTo>
                  <a:lnTo>
                    <a:pt x="184" y="228"/>
                  </a:lnTo>
                  <a:lnTo>
                    <a:pt x="189" y="245"/>
                  </a:lnTo>
                  <a:lnTo>
                    <a:pt x="189" y="249"/>
                  </a:lnTo>
                  <a:lnTo>
                    <a:pt x="273" y="247"/>
                  </a:lnTo>
                  <a:lnTo>
                    <a:pt x="273" y="245"/>
                  </a:lnTo>
                  <a:lnTo>
                    <a:pt x="278" y="228"/>
                  </a:lnTo>
                  <a:lnTo>
                    <a:pt x="290" y="216"/>
                  </a:lnTo>
                  <a:lnTo>
                    <a:pt x="309" y="211"/>
                  </a:lnTo>
                  <a:lnTo>
                    <a:pt x="326" y="216"/>
                  </a:lnTo>
                  <a:lnTo>
                    <a:pt x="338" y="228"/>
                  </a:lnTo>
                  <a:lnTo>
                    <a:pt x="344" y="245"/>
                  </a:lnTo>
                  <a:lnTo>
                    <a:pt x="344" y="247"/>
                  </a:lnTo>
                  <a:lnTo>
                    <a:pt x="361" y="247"/>
                  </a:lnTo>
                  <a:lnTo>
                    <a:pt x="362" y="228"/>
                  </a:lnTo>
                  <a:lnTo>
                    <a:pt x="362" y="221"/>
                  </a:lnTo>
                  <a:lnTo>
                    <a:pt x="361" y="216"/>
                  </a:lnTo>
                  <a:lnTo>
                    <a:pt x="352" y="199"/>
                  </a:lnTo>
                  <a:lnTo>
                    <a:pt x="338" y="187"/>
                  </a:lnTo>
                  <a:lnTo>
                    <a:pt x="323" y="180"/>
                  </a:lnTo>
                  <a:lnTo>
                    <a:pt x="309" y="175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4" y="171"/>
                  </a:lnTo>
                  <a:lnTo>
                    <a:pt x="292" y="168"/>
                  </a:lnTo>
                  <a:lnTo>
                    <a:pt x="289" y="163"/>
                  </a:lnTo>
                  <a:lnTo>
                    <a:pt x="282" y="158"/>
                  </a:lnTo>
                  <a:lnTo>
                    <a:pt x="273" y="151"/>
                  </a:lnTo>
                  <a:lnTo>
                    <a:pt x="258" y="146"/>
                  </a:lnTo>
                  <a:lnTo>
                    <a:pt x="239" y="142"/>
                  </a:lnTo>
                  <a:lnTo>
                    <a:pt x="213" y="140"/>
                  </a:lnTo>
                  <a:lnTo>
                    <a:pt x="180" y="140"/>
                  </a:lnTo>
                  <a:lnTo>
                    <a:pt x="153" y="146"/>
                  </a:lnTo>
                  <a:lnTo>
                    <a:pt x="132" y="156"/>
                  </a:lnTo>
                  <a:lnTo>
                    <a:pt x="118" y="168"/>
                  </a:lnTo>
                  <a:lnTo>
                    <a:pt x="110" y="182"/>
                  </a:lnTo>
                  <a:lnTo>
                    <a:pt x="103" y="197"/>
                  </a:lnTo>
                  <a:lnTo>
                    <a:pt x="101" y="211"/>
                  </a:lnTo>
                  <a:lnTo>
                    <a:pt x="101" y="225"/>
                  </a:lnTo>
                  <a:lnTo>
                    <a:pt x="103" y="235"/>
                  </a:lnTo>
                  <a:lnTo>
                    <a:pt x="103" y="235"/>
                  </a:lnTo>
                  <a:lnTo>
                    <a:pt x="100" y="237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9" y="237"/>
                  </a:lnTo>
                  <a:lnTo>
                    <a:pt x="86" y="237"/>
                  </a:lnTo>
                  <a:lnTo>
                    <a:pt x="84" y="235"/>
                  </a:lnTo>
                  <a:lnTo>
                    <a:pt x="81" y="233"/>
                  </a:lnTo>
                  <a:lnTo>
                    <a:pt x="81" y="230"/>
                  </a:lnTo>
                  <a:lnTo>
                    <a:pt x="79" y="225"/>
                  </a:lnTo>
                  <a:lnTo>
                    <a:pt x="79" y="206"/>
                  </a:lnTo>
                  <a:lnTo>
                    <a:pt x="82" y="206"/>
                  </a:lnTo>
                  <a:lnTo>
                    <a:pt x="86" y="206"/>
                  </a:lnTo>
                  <a:lnTo>
                    <a:pt x="91" y="206"/>
                  </a:lnTo>
                  <a:lnTo>
                    <a:pt x="94" y="204"/>
                  </a:lnTo>
                  <a:lnTo>
                    <a:pt x="98" y="202"/>
                  </a:lnTo>
                  <a:lnTo>
                    <a:pt x="100" y="199"/>
                  </a:lnTo>
                  <a:lnTo>
                    <a:pt x="100" y="192"/>
                  </a:lnTo>
                  <a:lnTo>
                    <a:pt x="100" y="192"/>
                  </a:lnTo>
                  <a:lnTo>
                    <a:pt x="101" y="182"/>
                  </a:lnTo>
                  <a:lnTo>
                    <a:pt x="101" y="171"/>
                  </a:lnTo>
                  <a:lnTo>
                    <a:pt x="101" y="163"/>
                  </a:lnTo>
                  <a:lnTo>
                    <a:pt x="101" y="159"/>
                  </a:lnTo>
                  <a:lnTo>
                    <a:pt x="98" y="158"/>
                  </a:lnTo>
                  <a:lnTo>
                    <a:pt x="94" y="156"/>
                  </a:lnTo>
                  <a:lnTo>
                    <a:pt x="87" y="156"/>
                  </a:lnTo>
                  <a:lnTo>
                    <a:pt x="86" y="135"/>
                  </a:lnTo>
                  <a:lnTo>
                    <a:pt x="86" y="132"/>
                  </a:lnTo>
                  <a:lnTo>
                    <a:pt x="86" y="132"/>
                  </a:lnTo>
                  <a:lnTo>
                    <a:pt x="84" y="130"/>
                  </a:lnTo>
                  <a:close/>
                  <a:moveTo>
                    <a:pt x="204" y="0"/>
                  </a:moveTo>
                  <a:lnTo>
                    <a:pt x="246" y="5"/>
                  </a:lnTo>
                  <a:lnTo>
                    <a:pt x="283" y="15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5"/>
                  </a:lnTo>
                  <a:lnTo>
                    <a:pt x="392" y="283"/>
                  </a:lnTo>
                  <a:lnTo>
                    <a:pt x="373" y="319"/>
                  </a:lnTo>
                  <a:lnTo>
                    <a:pt x="349" y="348"/>
                  </a:lnTo>
                  <a:lnTo>
                    <a:pt x="318" y="374"/>
                  </a:lnTo>
                  <a:lnTo>
                    <a:pt x="283" y="393"/>
                  </a:lnTo>
                  <a:lnTo>
                    <a:pt x="246" y="405"/>
                  </a:lnTo>
                  <a:lnTo>
                    <a:pt x="204" y="409"/>
                  </a:lnTo>
                  <a:lnTo>
                    <a:pt x="163" y="405"/>
                  </a:lnTo>
                  <a:lnTo>
                    <a:pt x="125" y="393"/>
                  </a:lnTo>
                  <a:lnTo>
                    <a:pt x="89" y="374"/>
                  </a:lnTo>
                  <a:lnTo>
                    <a:pt x="60" y="348"/>
                  </a:lnTo>
                  <a:lnTo>
                    <a:pt x="34" y="319"/>
                  </a:lnTo>
                  <a:lnTo>
                    <a:pt x="15" y="283"/>
                  </a:lnTo>
                  <a:lnTo>
                    <a:pt x="3" y="245"/>
                  </a:lnTo>
                  <a:lnTo>
                    <a:pt x="0" y="204"/>
                  </a:lnTo>
                  <a:lnTo>
                    <a:pt x="3" y="163"/>
                  </a:lnTo>
                  <a:lnTo>
                    <a:pt x="15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4"/>
                  </a:lnTo>
                  <a:lnTo>
                    <a:pt x="125" y="15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1"/>
            <p:cNvSpPr>
              <a:spLocks/>
            </p:cNvSpPr>
            <p:nvPr/>
          </p:nvSpPr>
          <p:spPr bwMode="auto">
            <a:xfrm>
              <a:off x="1952829" y="3812120"/>
              <a:ext cx="36534" cy="7307"/>
            </a:xfrm>
            <a:custGeom>
              <a:avLst/>
              <a:gdLst>
                <a:gd name="T0" fmla="*/ 27 w 31"/>
                <a:gd name="T1" fmla="*/ 0 h 5"/>
                <a:gd name="T2" fmla="*/ 29 w 31"/>
                <a:gd name="T3" fmla="*/ 0 h 5"/>
                <a:gd name="T4" fmla="*/ 31 w 31"/>
                <a:gd name="T5" fmla="*/ 2 h 5"/>
                <a:gd name="T6" fmla="*/ 29 w 31"/>
                <a:gd name="T7" fmla="*/ 3 h 5"/>
                <a:gd name="T8" fmla="*/ 27 w 31"/>
                <a:gd name="T9" fmla="*/ 5 h 5"/>
                <a:gd name="T10" fmla="*/ 2 w 31"/>
                <a:gd name="T11" fmla="*/ 5 h 5"/>
                <a:gd name="T12" fmla="*/ 0 w 31"/>
                <a:gd name="T13" fmla="*/ 5 h 5"/>
                <a:gd name="T14" fmla="*/ 0 w 31"/>
                <a:gd name="T15" fmla="*/ 3 h 5"/>
                <a:gd name="T16" fmla="*/ 0 w 31"/>
                <a:gd name="T17" fmla="*/ 2 h 5"/>
                <a:gd name="T18" fmla="*/ 2 w 31"/>
                <a:gd name="T19" fmla="*/ 0 h 5"/>
                <a:gd name="T20" fmla="*/ 27 w 3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">
                  <a:moveTo>
                    <a:pt x="27" y="0"/>
                  </a:moveTo>
                  <a:lnTo>
                    <a:pt x="29" y="0"/>
                  </a:lnTo>
                  <a:lnTo>
                    <a:pt x="31" y="2"/>
                  </a:lnTo>
                  <a:lnTo>
                    <a:pt x="29" y="3"/>
                  </a:lnTo>
                  <a:lnTo>
                    <a:pt x="27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72"/>
            <p:cNvSpPr>
              <a:spLocks/>
            </p:cNvSpPr>
            <p:nvPr/>
          </p:nvSpPr>
          <p:spPr bwMode="auto">
            <a:xfrm>
              <a:off x="2023460" y="3770715"/>
              <a:ext cx="109601" cy="48711"/>
            </a:xfrm>
            <a:custGeom>
              <a:avLst/>
              <a:gdLst>
                <a:gd name="T0" fmla="*/ 90 w 90"/>
                <a:gd name="T1" fmla="*/ 0 h 41"/>
                <a:gd name="T2" fmla="*/ 90 w 90"/>
                <a:gd name="T3" fmla="*/ 41 h 41"/>
                <a:gd name="T4" fmla="*/ 0 w 90"/>
                <a:gd name="T5" fmla="*/ 41 h 41"/>
                <a:gd name="T6" fmla="*/ 6 w 90"/>
                <a:gd name="T7" fmla="*/ 25 h 41"/>
                <a:gd name="T8" fmla="*/ 18 w 90"/>
                <a:gd name="T9" fmla="*/ 15 h 41"/>
                <a:gd name="T10" fmla="*/ 35 w 90"/>
                <a:gd name="T11" fmla="*/ 8 h 41"/>
                <a:gd name="T12" fmla="*/ 52 w 90"/>
                <a:gd name="T13" fmla="*/ 3 h 41"/>
                <a:gd name="T14" fmla="*/ 73 w 90"/>
                <a:gd name="T15" fmla="*/ 0 h 41"/>
                <a:gd name="T16" fmla="*/ 90 w 90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1">
                  <a:moveTo>
                    <a:pt x="90" y="0"/>
                  </a:moveTo>
                  <a:lnTo>
                    <a:pt x="90" y="41"/>
                  </a:lnTo>
                  <a:lnTo>
                    <a:pt x="0" y="41"/>
                  </a:lnTo>
                  <a:lnTo>
                    <a:pt x="6" y="25"/>
                  </a:lnTo>
                  <a:lnTo>
                    <a:pt x="18" y="15"/>
                  </a:lnTo>
                  <a:lnTo>
                    <a:pt x="35" y="8"/>
                  </a:lnTo>
                  <a:lnTo>
                    <a:pt x="52" y="3"/>
                  </a:lnTo>
                  <a:lnTo>
                    <a:pt x="73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73"/>
            <p:cNvSpPr>
              <a:spLocks/>
            </p:cNvSpPr>
            <p:nvPr/>
          </p:nvSpPr>
          <p:spPr bwMode="auto">
            <a:xfrm>
              <a:off x="2147674" y="3770715"/>
              <a:ext cx="80374" cy="48711"/>
            </a:xfrm>
            <a:custGeom>
              <a:avLst/>
              <a:gdLst>
                <a:gd name="T0" fmla="*/ 0 w 65"/>
                <a:gd name="T1" fmla="*/ 0 h 41"/>
                <a:gd name="T2" fmla="*/ 7 w 65"/>
                <a:gd name="T3" fmla="*/ 0 h 41"/>
                <a:gd name="T4" fmla="*/ 14 w 65"/>
                <a:gd name="T5" fmla="*/ 0 h 41"/>
                <a:gd name="T6" fmla="*/ 17 w 65"/>
                <a:gd name="T7" fmla="*/ 1 h 41"/>
                <a:gd name="T8" fmla="*/ 19 w 65"/>
                <a:gd name="T9" fmla="*/ 1 h 41"/>
                <a:gd name="T10" fmla="*/ 36 w 65"/>
                <a:gd name="T11" fmla="*/ 5 h 41"/>
                <a:gd name="T12" fmla="*/ 48 w 65"/>
                <a:gd name="T13" fmla="*/ 12 h 41"/>
                <a:gd name="T14" fmla="*/ 57 w 65"/>
                <a:gd name="T15" fmla="*/ 17 h 41"/>
                <a:gd name="T16" fmla="*/ 60 w 65"/>
                <a:gd name="T17" fmla="*/ 22 h 41"/>
                <a:gd name="T18" fmla="*/ 62 w 65"/>
                <a:gd name="T19" fmla="*/ 25 h 41"/>
                <a:gd name="T20" fmla="*/ 65 w 65"/>
                <a:gd name="T21" fmla="*/ 29 h 41"/>
                <a:gd name="T22" fmla="*/ 65 w 65"/>
                <a:gd name="T23" fmla="*/ 32 h 41"/>
                <a:gd name="T24" fmla="*/ 65 w 65"/>
                <a:gd name="T25" fmla="*/ 36 h 41"/>
                <a:gd name="T26" fmla="*/ 65 w 65"/>
                <a:gd name="T27" fmla="*/ 37 h 41"/>
                <a:gd name="T28" fmla="*/ 63 w 65"/>
                <a:gd name="T29" fmla="*/ 39 h 41"/>
                <a:gd name="T30" fmla="*/ 62 w 65"/>
                <a:gd name="T31" fmla="*/ 39 h 41"/>
                <a:gd name="T32" fmla="*/ 60 w 65"/>
                <a:gd name="T33" fmla="*/ 41 h 41"/>
                <a:gd name="T34" fmla="*/ 60 w 65"/>
                <a:gd name="T35" fmla="*/ 41 h 41"/>
                <a:gd name="T36" fmla="*/ 0 w 65"/>
                <a:gd name="T37" fmla="*/ 41 h 41"/>
                <a:gd name="T38" fmla="*/ 0 w 65"/>
                <a:gd name="T3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41">
                  <a:moveTo>
                    <a:pt x="0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36" y="5"/>
                  </a:lnTo>
                  <a:lnTo>
                    <a:pt x="48" y="12"/>
                  </a:lnTo>
                  <a:lnTo>
                    <a:pt x="57" y="17"/>
                  </a:lnTo>
                  <a:lnTo>
                    <a:pt x="60" y="22"/>
                  </a:lnTo>
                  <a:lnTo>
                    <a:pt x="62" y="25"/>
                  </a:lnTo>
                  <a:lnTo>
                    <a:pt x="65" y="29"/>
                  </a:lnTo>
                  <a:lnTo>
                    <a:pt x="65" y="32"/>
                  </a:lnTo>
                  <a:lnTo>
                    <a:pt x="65" y="36"/>
                  </a:lnTo>
                  <a:lnTo>
                    <a:pt x="65" y="37"/>
                  </a:lnTo>
                  <a:lnTo>
                    <a:pt x="63" y="39"/>
                  </a:lnTo>
                  <a:lnTo>
                    <a:pt x="62" y="39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0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4"/>
            <p:cNvSpPr>
              <a:spLocks/>
            </p:cNvSpPr>
            <p:nvPr/>
          </p:nvSpPr>
          <p:spPr bwMode="auto">
            <a:xfrm>
              <a:off x="1952829" y="3821863"/>
              <a:ext cx="36534" cy="7307"/>
            </a:xfrm>
            <a:custGeom>
              <a:avLst/>
              <a:gdLst>
                <a:gd name="T0" fmla="*/ 27 w 31"/>
                <a:gd name="T1" fmla="*/ 0 h 5"/>
                <a:gd name="T2" fmla="*/ 29 w 31"/>
                <a:gd name="T3" fmla="*/ 0 h 5"/>
                <a:gd name="T4" fmla="*/ 31 w 31"/>
                <a:gd name="T5" fmla="*/ 1 h 5"/>
                <a:gd name="T6" fmla="*/ 29 w 31"/>
                <a:gd name="T7" fmla="*/ 3 h 5"/>
                <a:gd name="T8" fmla="*/ 27 w 31"/>
                <a:gd name="T9" fmla="*/ 5 h 5"/>
                <a:gd name="T10" fmla="*/ 2 w 31"/>
                <a:gd name="T11" fmla="*/ 5 h 5"/>
                <a:gd name="T12" fmla="*/ 0 w 31"/>
                <a:gd name="T13" fmla="*/ 5 h 5"/>
                <a:gd name="T14" fmla="*/ 0 w 31"/>
                <a:gd name="T15" fmla="*/ 3 h 5"/>
                <a:gd name="T16" fmla="*/ 0 w 31"/>
                <a:gd name="T17" fmla="*/ 1 h 5"/>
                <a:gd name="T18" fmla="*/ 2 w 31"/>
                <a:gd name="T19" fmla="*/ 1 h 5"/>
                <a:gd name="T20" fmla="*/ 27 w 3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">
                  <a:moveTo>
                    <a:pt x="27" y="0"/>
                  </a:moveTo>
                  <a:lnTo>
                    <a:pt x="29" y="0"/>
                  </a:lnTo>
                  <a:lnTo>
                    <a:pt x="31" y="1"/>
                  </a:lnTo>
                  <a:lnTo>
                    <a:pt x="29" y="3"/>
                  </a:lnTo>
                  <a:lnTo>
                    <a:pt x="27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5"/>
            <p:cNvSpPr>
              <a:spLocks/>
            </p:cNvSpPr>
            <p:nvPr/>
          </p:nvSpPr>
          <p:spPr bwMode="auto">
            <a:xfrm>
              <a:off x="2734642" y="3887622"/>
              <a:ext cx="65761" cy="29227"/>
            </a:xfrm>
            <a:custGeom>
              <a:avLst/>
              <a:gdLst>
                <a:gd name="T0" fmla="*/ 14 w 55"/>
                <a:gd name="T1" fmla="*/ 0 h 24"/>
                <a:gd name="T2" fmla="*/ 55 w 55"/>
                <a:gd name="T3" fmla="*/ 0 h 24"/>
                <a:gd name="T4" fmla="*/ 41 w 55"/>
                <a:gd name="T5" fmla="*/ 24 h 24"/>
                <a:gd name="T6" fmla="*/ 0 w 55"/>
                <a:gd name="T7" fmla="*/ 24 h 24"/>
                <a:gd name="T8" fmla="*/ 14 w 5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">
                  <a:moveTo>
                    <a:pt x="14" y="0"/>
                  </a:moveTo>
                  <a:lnTo>
                    <a:pt x="55" y="0"/>
                  </a:lnTo>
                  <a:lnTo>
                    <a:pt x="41" y="24"/>
                  </a:lnTo>
                  <a:lnTo>
                    <a:pt x="0" y="2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76"/>
            <p:cNvSpPr>
              <a:spLocks/>
            </p:cNvSpPr>
            <p:nvPr/>
          </p:nvSpPr>
          <p:spPr bwMode="auto">
            <a:xfrm>
              <a:off x="2754127" y="3838911"/>
              <a:ext cx="73067" cy="41405"/>
            </a:xfrm>
            <a:custGeom>
              <a:avLst/>
              <a:gdLst>
                <a:gd name="T0" fmla="*/ 19 w 60"/>
                <a:gd name="T1" fmla="*/ 0 h 35"/>
                <a:gd name="T2" fmla="*/ 60 w 60"/>
                <a:gd name="T3" fmla="*/ 0 h 35"/>
                <a:gd name="T4" fmla="*/ 42 w 60"/>
                <a:gd name="T5" fmla="*/ 35 h 35"/>
                <a:gd name="T6" fmla="*/ 0 w 60"/>
                <a:gd name="T7" fmla="*/ 35 h 35"/>
                <a:gd name="T8" fmla="*/ 19 w 6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19" y="0"/>
                  </a:moveTo>
                  <a:lnTo>
                    <a:pt x="60" y="0"/>
                  </a:lnTo>
                  <a:lnTo>
                    <a:pt x="42" y="35"/>
                  </a:lnTo>
                  <a:lnTo>
                    <a:pt x="0" y="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77"/>
            <p:cNvSpPr>
              <a:spLocks/>
            </p:cNvSpPr>
            <p:nvPr/>
          </p:nvSpPr>
          <p:spPr bwMode="auto">
            <a:xfrm>
              <a:off x="2649399" y="3838911"/>
              <a:ext cx="68196" cy="41405"/>
            </a:xfrm>
            <a:custGeom>
              <a:avLst/>
              <a:gdLst>
                <a:gd name="T0" fmla="*/ 19 w 55"/>
                <a:gd name="T1" fmla="*/ 0 h 35"/>
                <a:gd name="T2" fmla="*/ 55 w 55"/>
                <a:gd name="T3" fmla="*/ 0 h 35"/>
                <a:gd name="T4" fmla="*/ 36 w 55"/>
                <a:gd name="T5" fmla="*/ 35 h 35"/>
                <a:gd name="T6" fmla="*/ 0 w 55"/>
                <a:gd name="T7" fmla="*/ 35 h 35"/>
                <a:gd name="T8" fmla="*/ 19 w 5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5">
                  <a:moveTo>
                    <a:pt x="19" y="0"/>
                  </a:moveTo>
                  <a:lnTo>
                    <a:pt x="55" y="0"/>
                  </a:lnTo>
                  <a:lnTo>
                    <a:pt x="36" y="35"/>
                  </a:lnTo>
                  <a:lnTo>
                    <a:pt x="0" y="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78"/>
            <p:cNvSpPr>
              <a:spLocks/>
            </p:cNvSpPr>
            <p:nvPr/>
          </p:nvSpPr>
          <p:spPr bwMode="auto">
            <a:xfrm>
              <a:off x="2629914" y="3887622"/>
              <a:ext cx="58453" cy="29227"/>
            </a:xfrm>
            <a:custGeom>
              <a:avLst/>
              <a:gdLst>
                <a:gd name="T0" fmla="*/ 14 w 50"/>
                <a:gd name="T1" fmla="*/ 0 h 24"/>
                <a:gd name="T2" fmla="*/ 50 w 50"/>
                <a:gd name="T3" fmla="*/ 0 h 24"/>
                <a:gd name="T4" fmla="*/ 36 w 50"/>
                <a:gd name="T5" fmla="*/ 24 h 24"/>
                <a:gd name="T6" fmla="*/ 0 w 50"/>
                <a:gd name="T7" fmla="*/ 24 h 24"/>
                <a:gd name="T8" fmla="*/ 14 w 5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14" y="0"/>
                  </a:moveTo>
                  <a:lnTo>
                    <a:pt x="50" y="0"/>
                  </a:lnTo>
                  <a:lnTo>
                    <a:pt x="36" y="24"/>
                  </a:lnTo>
                  <a:lnTo>
                    <a:pt x="0" y="2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79"/>
            <p:cNvSpPr>
              <a:spLocks/>
            </p:cNvSpPr>
            <p:nvPr/>
          </p:nvSpPr>
          <p:spPr bwMode="auto">
            <a:xfrm>
              <a:off x="2681060" y="3887622"/>
              <a:ext cx="63324" cy="29227"/>
            </a:xfrm>
            <a:custGeom>
              <a:avLst/>
              <a:gdLst>
                <a:gd name="T0" fmla="*/ 14 w 52"/>
                <a:gd name="T1" fmla="*/ 0 h 24"/>
                <a:gd name="T2" fmla="*/ 52 w 52"/>
                <a:gd name="T3" fmla="*/ 0 h 24"/>
                <a:gd name="T4" fmla="*/ 38 w 52"/>
                <a:gd name="T5" fmla="*/ 24 h 24"/>
                <a:gd name="T6" fmla="*/ 0 w 52"/>
                <a:gd name="T7" fmla="*/ 24 h 24"/>
                <a:gd name="T8" fmla="*/ 14 w 5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14" y="0"/>
                  </a:moveTo>
                  <a:lnTo>
                    <a:pt x="52" y="0"/>
                  </a:lnTo>
                  <a:lnTo>
                    <a:pt x="38" y="24"/>
                  </a:lnTo>
                  <a:lnTo>
                    <a:pt x="0" y="2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80"/>
            <p:cNvSpPr>
              <a:spLocks noEditPoints="1"/>
            </p:cNvSpPr>
            <p:nvPr/>
          </p:nvSpPr>
          <p:spPr bwMode="auto">
            <a:xfrm>
              <a:off x="2454554" y="3590484"/>
              <a:ext cx="499290" cy="496853"/>
            </a:xfrm>
            <a:custGeom>
              <a:avLst/>
              <a:gdLst>
                <a:gd name="T0" fmla="*/ 155 w 410"/>
                <a:gd name="T1" fmla="*/ 323 h 409"/>
                <a:gd name="T2" fmla="*/ 330 w 410"/>
                <a:gd name="T3" fmla="*/ 258 h 409"/>
                <a:gd name="T4" fmla="*/ 308 w 410"/>
                <a:gd name="T5" fmla="*/ 323 h 409"/>
                <a:gd name="T6" fmla="*/ 116 w 410"/>
                <a:gd name="T7" fmla="*/ 211 h 409"/>
                <a:gd name="T8" fmla="*/ 74 w 410"/>
                <a:gd name="T9" fmla="*/ 235 h 409"/>
                <a:gd name="T10" fmla="*/ 78 w 410"/>
                <a:gd name="T11" fmla="*/ 239 h 409"/>
                <a:gd name="T12" fmla="*/ 117 w 410"/>
                <a:gd name="T13" fmla="*/ 213 h 409"/>
                <a:gd name="T14" fmla="*/ 117 w 410"/>
                <a:gd name="T15" fmla="*/ 302 h 409"/>
                <a:gd name="T16" fmla="*/ 349 w 410"/>
                <a:gd name="T17" fmla="*/ 201 h 409"/>
                <a:gd name="T18" fmla="*/ 61 w 410"/>
                <a:gd name="T19" fmla="*/ 180 h 409"/>
                <a:gd name="T20" fmla="*/ 62 w 410"/>
                <a:gd name="T21" fmla="*/ 185 h 409"/>
                <a:gd name="T22" fmla="*/ 110 w 410"/>
                <a:gd name="T23" fmla="*/ 182 h 409"/>
                <a:gd name="T24" fmla="*/ 62 w 410"/>
                <a:gd name="T25" fmla="*/ 180 h 409"/>
                <a:gd name="T26" fmla="*/ 227 w 410"/>
                <a:gd name="T27" fmla="*/ 179 h 409"/>
                <a:gd name="T28" fmla="*/ 229 w 410"/>
                <a:gd name="T29" fmla="*/ 182 h 409"/>
                <a:gd name="T30" fmla="*/ 277 w 410"/>
                <a:gd name="T31" fmla="*/ 180 h 409"/>
                <a:gd name="T32" fmla="*/ 169 w 410"/>
                <a:gd name="T33" fmla="*/ 139 h 409"/>
                <a:gd name="T34" fmla="*/ 123 w 410"/>
                <a:gd name="T35" fmla="*/ 172 h 409"/>
                <a:gd name="T36" fmla="*/ 135 w 410"/>
                <a:gd name="T37" fmla="*/ 225 h 409"/>
                <a:gd name="T38" fmla="*/ 172 w 410"/>
                <a:gd name="T39" fmla="*/ 199 h 409"/>
                <a:gd name="T40" fmla="*/ 217 w 410"/>
                <a:gd name="T41" fmla="*/ 168 h 409"/>
                <a:gd name="T42" fmla="*/ 169 w 410"/>
                <a:gd name="T43" fmla="*/ 139 h 409"/>
                <a:gd name="T44" fmla="*/ 76 w 410"/>
                <a:gd name="T45" fmla="*/ 136 h 409"/>
                <a:gd name="T46" fmla="*/ 119 w 410"/>
                <a:gd name="T47" fmla="*/ 158 h 409"/>
                <a:gd name="T48" fmla="*/ 119 w 410"/>
                <a:gd name="T49" fmla="*/ 153 h 409"/>
                <a:gd name="T50" fmla="*/ 260 w 410"/>
                <a:gd name="T51" fmla="*/ 130 h 409"/>
                <a:gd name="T52" fmla="*/ 217 w 410"/>
                <a:gd name="T53" fmla="*/ 153 h 409"/>
                <a:gd name="T54" fmla="*/ 220 w 410"/>
                <a:gd name="T55" fmla="*/ 156 h 409"/>
                <a:gd name="T56" fmla="*/ 262 w 410"/>
                <a:gd name="T57" fmla="*/ 130 h 409"/>
                <a:gd name="T58" fmla="*/ 117 w 410"/>
                <a:gd name="T59" fmla="*/ 96 h 409"/>
                <a:gd name="T60" fmla="*/ 138 w 410"/>
                <a:gd name="T61" fmla="*/ 141 h 409"/>
                <a:gd name="T62" fmla="*/ 141 w 410"/>
                <a:gd name="T63" fmla="*/ 141 h 409"/>
                <a:gd name="T64" fmla="*/ 119 w 410"/>
                <a:gd name="T65" fmla="*/ 96 h 409"/>
                <a:gd name="T66" fmla="*/ 196 w 410"/>
                <a:gd name="T67" fmla="*/ 136 h 409"/>
                <a:gd name="T68" fmla="*/ 198 w 410"/>
                <a:gd name="T69" fmla="*/ 139 h 409"/>
                <a:gd name="T70" fmla="*/ 222 w 410"/>
                <a:gd name="T71" fmla="*/ 96 h 409"/>
                <a:gd name="T72" fmla="*/ 169 w 410"/>
                <a:gd name="T73" fmla="*/ 84 h 409"/>
                <a:gd name="T74" fmla="*/ 167 w 410"/>
                <a:gd name="T75" fmla="*/ 132 h 409"/>
                <a:gd name="T76" fmla="*/ 172 w 410"/>
                <a:gd name="T77" fmla="*/ 134 h 409"/>
                <a:gd name="T78" fmla="*/ 172 w 410"/>
                <a:gd name="T79" fmla="*/ 86 h 409"/>
                <a:gd name="T80" fmla="*/ 246 w 410"/>
                <a:gd name="T81" fmla="*/ 3 h 409"/>
                <a:gd name="T82" fmla="*/ 349 w 410"/>
                <a:gd name="T83" fmla="*/ 60 h 409"/>
                <a:gd name="T84" fmla="*/ 406 w 410"/>
                <a:gd name="T85" fmla="*/ 163 h 409"/>
                <a:gd name="T86" fmla="*/ 394 w 410"/>
                <a:gd name="T87" fmla="*/ 283 h 409"/>
                <a:gd name="T88" fmla="*/ 318 w 410"/>
                <a:gd name="T89" fmla="*/ 374 h 409"/>
                <a:gd name="T90" fmla="*/ 205 w 410"/>
                <a:gd name="T91" fmla="*/ 409 h 409"/>
                <a:gd name="T92" fmla="*/ 90 w 410"/>
                <a:gd name="T93" fmla="*/ 374 h 409"/>
                <a:gd name="T94" fmla="*/ 16 w 410"/>
                <a:gd name="T95" fmla="*/ 283 h 409"/>
                <a:gd name="T96" fmla="*/ 4 w 410"/>
                <a:gd name="T97" fmla="*/ 163 h 409"/>
                <a:gd name="T98" fmla="*/ 61 w 410"/>
                <a:gd name="T99" fmla="*/ 60 h 409"/>
                <a:gd name="T100" fmla="*/ 164 w 410"/>
                <a:gd name="T101" fmla="*/ 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0" h="409">
                  <a:moveTo>
                    <a:pt x="133" y="304"/>
                  </a:moveTo>
                  <a:lnTo>
                    <a:pt x="133" y="323"/>
                  </a:lnTo>
                  <a:lnTo>
                    <a:pt x="155" y="323"/>
                  </a:lnTo>
                  <a:lnTo>
                    <a:pt x="155" y="304"/>
                  </a:lnTo>
                  <a:lnTo>
                    <a:pt x="133" y="304"/>
                  </a:lnTo>
                  <a:close/>
                  <a:moveTo>
                    <a:pt x="330" y="258"/>
                  </a:moveTo>
                  <a:lnTo>
                    <a:pt x="313" y="304"/>
                  </a:lnTo>
                  <a:lnTo>
                    <a:pt x="308" y="304"/>
                  </a:lnTo>
                  <a:lnTo>
                    <a:pt x="308" y="323"/>
                  </a:lnTo>
                  <a:lnTo>
                    <a:pt x="330" y="323"/>
                  </a:lnTo>
                  <a:lnTo>
                    <a:pt x="330" y="258"/>
                  </a:lnTo>
                  <a:close/>
                  <a:moveTo>
                    <a:pt x="116" y="211"/>
                  </a:moveTo>
                  <a:lnTo>
                    <a:pt x="114" y="211"/>
                  </a:lnTo>
                  <a:lnTo>
                    <a:pt x="74" y="234"/>
                  </a:lnTo>
                  <a:lnTo>
                    <a:pt x="74" y="235"/>
                  </a:lnTo>
                  <a:lnTo>
                    <a:pt x="74" y="237"/>
                  </a:lnTo>
                  <a:lnTo>
                    <a:pt x="76" y="239"/>
                  </a:lnTo>
                  <a:lnTo>
                    <a:pt x="78" y="239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6" y="211"/>
                  </a:lnTo>
                  <a:close/>
                  <a:moveTo>
                    <a:pt x="176" y="201"/>
                  </a:moveTo>
                  <a:lnTo>
                    <a:pt x="117" y="302"/>
                  </a:lnTo>
                  <a:lnTo>
                    <a:pt x="313" y="302"/>
                  </a:lnTo>
                  <a:lnTo>
                    <a:pt x="330" y="254"/>
                  </a:lnTo>
                  <a:lnTo>
                    <a:pt x="349" y="201"/>
                  </a:lnTo>
                  <a:lnTo>
                    <a:pt x="176" y="201"/>
                  </a:lnTo>
                  <a:close/>
                  <a:moveTo>
                    <a:pt x="62" y="180"/>
                  </a:moveTo>
                  <a:lnTo>
                    <a:pt x="61" y="180"/>
                  </a:lnTo>
                  <a:lnTo>
                    <a:pt x="61" y="182"/>
                  </a:lnTo>
                  <a:lnTo>
                    <a:pt x="61" y="184"/>
                  </a:lnTo>
                  <a:lnTo>
                    <a:pt x="62" y="185"/>
                  </a:lnTo>
                  <a:lnTo>
                    <a:pt x="109" y="185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0" y="180"/>
                  </a:lnTo>
                  <a:lnTo>
                    <a:pt x="109" y="180"/>
                  </a:lnTo>
                  <a:lnTo>
                    <a:pt x="62" y="180"/>
                  </a:lnTo>
                  <a:close/>
                  <a:moveTo>
                    <a:pt x="274" y="177"/>
                  </a:moveTo>
                  <a:lnTo>
                    <a:pt x="229" y="179"/>
                  </a:lnTo>
                  <a:lnTo>
                    <a:pt x="227" y="179"/>
                  </a:lnTo>
                  <a:lnTo>
                    <a:pt x="227" y="180"/>
                  </a:lnTo>
                  <a:lnTo>
                    <a:pt x="227" y="182"/>
                  </a:lnTo>
                  <a:lnTo>
                    <a:pt x="229" y="182"/>
                  </a:lnTo>
                  <a:lnTo>
                    <a:pt x="274" y="182"/>
                  </a:lnTo>
                  <a:lnTo>
                    <a:pt x="277" y="182"/>
                  </a:lnTo>
                  <a:lnTo>
                    <a:pt x="277" y="180"/>
                  </a:lnTo>
                  <a:lnTo>
                    <a:pt x="277" y="179"/>
                  </a:lnTo>
                  <a:lnTo>
                    <a:pt x="274" y="177"/>
                  </a:lnTo>
                  <a:close/>
                  <a:moveTo>
                    <a:pt x="169" y="139"/>
                  </a:moveTo>
                  <a:lnTo>
                    <a:pt x="150" y="144"/>
                  </a:lnTo>
                  <a:lnTo>
                    <a:pt x="133" y="154"/>
                  </a:lnTo>
                  <a:lnTo>
                    <a:pt x="123" y="172"/>
                  </a:lnTo>
                  <a:lnTo>
                    <a:pt x="119" y="192"/>
                  </a:lnTo>
                  <a:lnTo>
                    <a:pt x="124" y="209"/>
                  </a:lnTo>
                  <a:lnTo>
                    <a:pt x="135" y="225"/>
                  </a:lnTo>
                  <a:lnTo>
                    <a:pt x="148" y="235"/>
                  </a:lnTo>
                  <a:lnTo>
                    <a:pt x="150" y="237"/>
                  </a:lnTo>
                  <a:lnTo>
                    <a:pt x="172" y="199"/>
                  </a:lnTo>
                  <a:lnTo>
                    <a:pt x="222" y="197"/>
                  </a:lnTo>
                  <a:lnTo>
                    <a:pt x="222" y="187"/>
                  </a:lnTo>
                  <a:lnTo>
                    <a:pt x="217" y="168"/>
                  </a:lnTo>
                  <a:lnTo>
                    <a:pt x="207" y="153"/>
                  </a:lnTo>
                  <a:lnTo>
                    <a:pt x="190" y="142"/>
                  </a:lnTo>
                  <a:lnTo>
                    <a:pt x="169" y="139"/>
                  </a:lnTo>
                  <a:close/>
                  <a:moveTo>
                    <a:pt x="76" y="132"/>
                  </a:moveTo>
                  <a:lnTo>
                    <a:pt x="76" y="132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117" y="158"/>
                  </a:lnTo>
                  <a:lnTo>
                    <a:pt x="119" y="158"/>
                  </a:lnTo>
                  <a:lnTo>
                    <a:pt x="121" y="156"/>
                  </a:lnTo>
                  <a:lnTo>
                    <a:pt x="121" y="154"/>
                  </a:lnTo>
                  <a:lnTo>
                    <a:pt x="119" y="153"/>
                  </a:lnTo>
                  <a:lnTo>
                    <a:pt x="80" y="132"/>
                  </a:lnTo>
                  <a:lnTo>
                    <a:pt x="76" y="132"/>
                  </a:lnTo>
                  <a:close/>
                  <a:moveTo>
                    <a:pt x="260" y="130"/>
                  </a:moveTo>
                  <a:lnTo>
                    <a:pt x="258" y="130"/>
                  </a:lnTo>
                  <a:lnTo>
                    <a:pt x="219" y="151"/>
                  </a:lnTo>
                  <a:lnTo>
                    <a:pt x="217" y="153"/>
                  </a:lnTo>
                  <a:lnTo>
                    <a:pt x="217" y="154"/>
                  </a:lnTo>
                  <a:lnTo>
                    <a:pt x="219" y="156"/>
                  </a:lnTo>
                  <a:lnTo>
                    <a:pt x="220" y="156"/>
                  </a:lnTo>
                  <a:lnTo>
                    <a:pt x="262" y="134"/>
                  </a:lnTo>
                  <a:lnTo>
                    <a:pt x="262" y="132"/>
                  </a:lnTo>
                  <a:lnTo>
                    <a:pt x="262" y="130"/>
                  </a:lnTo>
                  <a:lnTo>
                    <a:pt x="260" y="130"/>
                  </a:lnTo>
                  <a:close/>
                  <a:moveTo>
                    <a:pt x="119" y="96"/>
                  </a:moveTo>
                  <a:lnTo>
                    <a:pt x="117" y="96"/>
                  </a:lnTo>
                  <a:lnTo>
                    <a:pt x="116" y="98"/>
                  </a:lnTo>
                  <a:lnTo>
                    <a:pt x="116" y="99"/>
                  </a:lnTo>
                  <a:lnTo>
                    <a:pt x="138" y="141"/>
                  </a:lnTo>
                  <a:lnTo>
                    <a:pt x="140" y="142"/>
                  </a:lnTo>
                  <a:lnTo>
                    <a:pt x="141" y="141"/>
                  </a:lnTo>
                  <a:lnTo>
                    <a:pt x="141" y="141"/>
                  </a:lnTo>
                  <a:lnTo>
                    <a:pt x="141" y="137"/>
                  </a:lnTo>
                  <a:lnTo>
                    <a:pt x="121" y="98"/>
                  </a:lnTo>
                  <a:lnTo>
                    <a:pt x="119" y="96"/>
                  </a:lnTo>
                  <a:close/>
                  <a:moveTo>
                    <a:pt x="219" y="94"/>
                  </a:moveTo>
                  <a:lnTo>
                    <a:pt x="217" y="96"/>
                  </a:lnTo>
                  <a:lnTo>
                    <a:pt x="196" y="136"/>
                  </a:lnTo>
                  <a:lnTo>
                    <a:pt x="195" y="137"/>
                  </a:lnTo>
                  <a:lnTo>
                    <a:pt x="196" y="139"/>
                  </a:lnTo>
                  <a:lnTo>
                    <a:pt x="198" y="139"/>
                  </a:lnTo>
                  <a:lnTo>
                    <a:pt x="200" y="139"/>
                  </a:lnTo>
                  <a:lnTo>
                    <a:pt x="222" y="98"/>
                  </a:lnTo>
                  <a:lnTo>
                    <a:pt x="222" y="96"/>
                  </a:lnTo>
                  <a:lnTo>
                    <a:pt x="220" y="94"/>
                  </a:lnTo>
                  <a:lnTo>
                    <a:pt x="219" y="94"/>
                  </a:lnTo>
                  <a:close/>
                  <a:moveTo>
                    <a:pt x="169" y="84"/>
                  </a:moveTo>
                  <a:lnTo>
                    <a:pt x="167" y="86"/>
                  </a:lnTo>
                  <a:lnTo>
                    <a:pt x="167" y="87"/>
                  </a:lnTo>
                  <a:lnTo>
                    <a:pt x="167" y="132"/>
                  </a:lnTo>
                  <a:lnTo>
                    <a:pt x="167" y="134"/>
                  </a:lnTo>
                  <a:lnTo>
                    <a:pt x="169" y="136"/>
                  </a:lnTo>
                  <a:lnTo>
                    <a:pt x="172" y="134"/>
                  </a:lnTo>
                  <a:lnTo>
                    <a:pt x="172" y="132"/>
                  </a:lnTo>
                  <a:lnTo>
                    <a:pt x="172" y="87"/>
                  </a:lnTo>
                  <a:lnTo>
                    <a:pt x="172" y="86"/>
                  </a:lnTo>
                  <a:lnTo>
                    <a:pt x="169" y="84"/>
                  </a:lnTo>
                  <a:close/>
                  <a:moveTo>
                    <a:pt x="205" y="0"/>
                  </a:moveTo>
                  <a:lnTo>
                    <a:pt x="246" y="3"/>
                  </a:lnTo>
                  <a:lnTo>
                    <a:pt x="284" y="15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5" y="89"/>
                  </a:lnTo>
                  <a:lnTo>
                    <a:pt x="394" y="125"/>
                  </a:lnTo>
                  <a:lnTo>
                    <a:pt x="406" y="163"/>
                  </a:lnTo>
                  <a:lnTo>
                    <a:pt x="410" y="204"/>
                  </a:lnTo>
                  <a:lnTo>
                    <a:pt x="406" y="246"/>
                  </a:lnTo>
                  <a:lnTo>
                    <a:pt x="394" y="283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18" y="374"/>
                  </a:lnTo>
                  <a:lnTo>
                    <a:pt x="284" y="393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4" y="404"/>
                  </a:lnTo>
                  <a:lnTo>
                    <a:pt x="126" y="393"/>
                  </a:lnTo>
                  <a:lnTo>
                    <a:pt x="90" y="374"/>
                  </a:lnTo>
                  <a:lnTo>
                    <a:pt x="61" y="349"/>
                  </a:lnTo>
                  <a:lnTo>
                    <a:pt x="35" y="318"/>
                  </a:lnTo>
                  <a:lnTo>
                    <a:pt x="16" y="283"/>
                  </a:lnTo>
                  <a:lnTo>
                    <a:pt x="4" y="246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5"/>
                  </a:lnTo>
                  <a:lnTo>
                    <a:pt x="35" y="89"/>
                  </a:lnTo>
                  <a:lnTo>
                    <a:pt x="61" y="60"/>
                  </a:lnTo>
                  <a:lnTo>
                    <a:pt x="90" y="34"/>
                  </a:lnTo>
                  <a:lnTo>
                    <a:pt x="126" y="15"/>
                  </a:lnTo>
                  <a:lnTo>
                    <a:pt x="164" y="3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81"/>
            <p:cNvSpPr>
              <a:spLocks/>
            </p:cNvSpPr>
            <p:nvPr/>
          </p:nvSpPr>
          <p:spPr bwMode="auto">
            <a:xfrm>
              <a:off x="2771176" y="3924156"/>
              <a:ext cx="68196" cy="29227"/>
            </a:xfrm>
            <a:custGeom>
              <a:avLst/>
              <a:gdLst>
                <a:gd name="T0" fmla="*/ 14 w 57"/>
                <a:gd name="T1" fmla="*/ 0 h 26"/>
                <a:gd name="T2" fmla="*/ 57 w 57"/>
                <a:gd name="T3" fmla="*/ 0 h 26"/>
                <a:gd name="T4" fmla="*/ 48 w 57"/>
                <a:gd name="T5" fmla="*/ 26 h 26"/>
                <a:gd name="T6" fmla="*/ 0 w 57"/>
                <a:gd name="T7" fmla="*/ 26 h 26"/>
                <a:gd name="T8" fmla="*/ 14 w 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14" y="0"/>
                  </a:moveTo>
                  <a:lnTo>
                    <a:pt x="57" y="0"/>
                  </a:lnTo>
                  <a:lnTo>
                    <a:pt x="48" y="26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82"/>
            <p:cNvSpPr>
              <a:spLocks/>
            </p:cNvSpPr>
            <p:nvPr/>
          </p:nvSpPr>
          <p:spPr bwMode="auto">
            <a:xfrm>
              <a:off x="2659141" y="3924156"/>
              <a:ext cx="63324" cy="29227"/>
            </a:xfrm>
            <a:custGeom>
              <a:avLst/>
              <a:gdLst>
                <a:gd name="T0" fmla="*/ 14 w 51"/>
                <a:gd name="T1" fmla="*/ 0 h 26"/>
                <a:gd name="T2" fmla="*/ 51 w 51"/>
                <a:gd name="T3" fmla="*/ 0 h 26"/>
                <a:gd name="T4" fmla="*/ 38 w 51"/>
                <a:gd name="T5" fmla="*/ 26 h 26"/>
                <a:gd name="T6" fmla="*/ 0 w 51"/>
                <a:gd name="T7" fmla="*/ 26 h 26"/>
                <a:gd name="T8" fmla="*/ 14 w 5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6">
                  <a:moveTo>
                    <a:pt x="14" y="0"/>
                  </a:moveTo>
                  <a:lnTo>
                    <a:pt x="51" y="0"/>
                  </a:lnTo>
                  <a:lnTo>
                    <a:pt x="38" y="26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83"/>
            <p:cNvSpPr>
              <a:spLocks/>
            </p:cNvSpPr>
            <p:nvPr/>
          </p:nvSpPr>
          <p:spPr bwMode="auto">
            <a:xfrm>
              <a:off x="2605559" y="3924156"/>
              <a:ext cx="63324" cy="29227"/>
            </a:xfrm>
            <a:custGeom>
              <a:avLst/>
              <a:gdLst>
                <a:gd name="T0" fmla="*/ 16 w 52"/>
                <a:gd name="T1" fmla="*/ 0 h 26"/>
                <a:gd name="T2" fmla="*/ 52 w 52"/>
                <a:gd name="T3" fmla="*/ 0 h 26"/>
                <a:gd name="T4" fmla="*/ 38 w 52"/>
                <a:gd name="T5" fmla="*/ 26 h 26"/>
                <a:gd name="T6" fmla="*/ 0 w 52"/>
                <a:gd name="T7" fmla="*/ 26 h 26"/>
                <a:gd name="T8" fmla="*/ 16 w 5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16" y="0"/>
                  </a:moveTo>
                  <a:lnTo>
                    <a:pt x="52" y="0"/>
                  </a:lnTo>
                  <a:lnTo>
                    <a:pt x="38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84"/>
            <p:cNvSpPr>
              <a:spLocks/>
            </p:cNvSpPr>
            <p:nvPr/>
          </p:nvSpPr>
          <p:spPr bwMode="auto">
            <a:xfrm>
              <a:off x="2810145" y="3838911"/>
              <a:ext cx="60890" cy="41405"/>
            </a:xfrm>
            <a:custGeom>
              <a:avLst/>
              <a:gdLst>
                <a:gd name="T0" fmla="*/ 19 w 50"/>
                <a:gd name="T1" fmla="*/ 0 h 35"/>
                <a:gd name="T2" fmla="*/ 50 w 50"/>
                <a:gd name="T3" fmla="*/ 0 h 35"/>
                <a:gd name="T4" fmla="*/ 36 w 50"/>
                <a:gd name="T5" fmla="*/ 35 h 35"/>
                <a:gd name="T6" fmla="*/ 0 w 50"/>
                <a:gd name="T7" fmla="*/ 35 h 35"/>
                <a:gd name="T8" fmla="*/ 19 w 5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19" y="0"/>
                  </a:moveTo>
                  <a:lnTo>
                    <a:pt x="50" y="0"/>
                  </a:lnTo>
                  <a:lnTo>
                    <a:pt x="36" y="35"/>
                  </a:lnTo>
                  <a:lnTo>
                    <a:pt x="0" y="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85"/>
            <p:cNvSpPr>
              <a:spLocks/>
            </p:cNvSpPr>
            <p:nvPr/>
          </p:nvSpPr>
          <p:spPr bwMode="auto">
            <a:xfrm>
              <a:off x="2712723" y="3924156"/>
              <a:ext cx="68196" cy="29227"/>
            </a:xfrm>
            <a:custGeom>
              <a:avLst/>
              <a:gdLst>
                <a:gd name="T0" fmla="*/ 14 w 57"/>
                <a:gd name="T1" fmla="*/ 0 h 26"/>
                <a:gd name="T2" fmla="*/ 57 w 57"/>
                <a:gd name="T3" fmla="*/ 0 h 26"/>
                <a:gd name="T4" fmla="*/ 43 w 57"/>
                <a:gd name="T5" fmla="*/ 26 h 26"/>
                <a:gd name="T6" fmla="*/ 0 w 57"/>
                <a:gd name="T7" fmla="*/ 26 h 26"/>
                <a:gd name="T8" fmla="*/ 14 w 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14" y="0"/>
                  </a:moveTo>
                  <a:lnTo>
                    <a:pt x="57" y="0"/>
                  </a:lnTo>
                  <a:lnTo>
                    <a:pt x="43" y="26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86"/>
            <p:cNvSpPr>
              <a:spLocks/>
            </p:cNvSpPr>
            <p:nvPr/>
          </p:nvSpPr>
          <p:spPr bwMode="auto">
            <a:xfrm>
              <a:off x="2793096" y="3887622"/>
              <a:ext cx="60890" cy="29227"/>
            </a:xfrm>
            <a:custGeom>
              <a:avLst/>
              <a:gdLst>
                <a:gd name="T0" fmla="*/ 14 w 50"/>
                <a:gd name="T1" fmla="*/ 0 h 24"/>
                <a:gd name="T2" fmla="*/ 50 w 50"/>
                <a:gd name="T3" fmla="*/ 0 h 24"/>
                <a:gd name="T4" fmla="*/ 41 w 50"/>
                <a:gd name="T5" fmla="*/ 24 h 24"/>
                <a:gd name="T6" fmla="*/ 0 w 50"/>
                <a:gd name="T7" fmla="*/ 24 h 24"/>
                <a:gd name="T8" fmla="*/ 14 w 5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14" y="0"/>
                  </a:moveTo>
                  <a:lnTo>
                    <a:pt x="50" y="0"/>
                  </a:lnTo>
                  <a:lnTo>
                    <a:pt x="41" y="24"/>
                  </a:lnTo>
                  <a:lnTo>
                    <a:pt x="0" y="2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87"/>
            <p:cNvSpPr>
              <a:spLocks/>
            </p:cNvSpPr>
            <p:nvPr/>
          </p:nvSpPr>
          <p:spPr bwMode="auto">
            <a:xfrm>
              <a:off x="2700544" y="3838911"/>
              <a:ext cx="68196" cy="41405"/>
            </a:xfrm>
            <a:custGeom>
              <a:avLst/>
              <a:gdLst>
                <a:gd name="T0" fmla="*/ 20 w 56"/>
                <a:gd name="T1" fmla="*/ 0 h 35"/>
                <a:gd name="T2" fmla="*/ 56 w 56"/>
                <a:gd name="T3" fmla="*/ 0 h 35"/>
                <a:gd name="T4" fmla="*/ 37 w 56"/>
                <a:gd name="T5" fmla="*/ 35 h 35"/>
                <a:gd name="T6" fmla="*/ 0 w 56"/>
                <a:gd name="T7" fmla="*/ 35 h 35"/>
                <a:gd name="T8" fmla="*/ 20 w 5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20" y="0"/>
                  </a:moveTo>
                  <a:lnTo>
                    <a:pt x="56" y="0"/>
                  </a:lnTo>
                  <a:lnTo>
                    <a:pt x="37" y="35"/>
                  </a:lnTo>
                  <a:lnTo>
                    <a:pt x="0" y="3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88"/>
            <p:cNvSpPr>
              <a:spLocks noEditPoints="1"/>
            </p:cNvSpPr>
            <p:nvPr/>
          </p:nvSpPr>
          <p:spPr bwMode="auto">
            <a:xfrm>
              <a:off x="3036651" y="3595355"/>
              <a:ext cx="499290" cy="496853"/>
            </a:xfrm>
            <a:custGeom>
              <a:avLst/>
              <a:gdLst>
                <a:gd name="T0" fmla="*/ 122 w 409"/>
                <a:gd name="T1" fmla="*/ 194 h 409"/>
                <a:gd name="T2" fmla="*/ 136 w 409"/>
                <a:gd name="T3" fmla="*/ 124 h 409"/>
                <a:gd name="T4" fmla="*/ 140 w 409"/>
                <a:gd name="T5" fmla="*/ 131 h 409"/>
                <a:gd name="T6" fmla="*/ 128 w 409"/>
                <a:gd name="T7" fmla="*/ 155 h 409"/>
                <a:gd name="T8" fmla="*/ 119 w 409"/>
                <a:gd name="T9" fmla="*/ 189 h 409"/>
                <a:gd name="T10" fmla="*/ 124 w 409"/>
                <a:gd name="T11" fmla="*/ 194 h 409"/>
                <a:gd name="T12" fmla="*/ 119 w 409"/>
                <a:gd name="T13" fmla="*/ 210 h 409"/>
                <a:gd name="T14" fmla="*/ 134 w 409"/>
                <a:gd name="T15" fmla="*/ 212 h 409"/>
                <a:gd name="T16" fmla="*/ 112 w 409"/>
                <a:gd name="T17" fmla="*/ 258 h 409"/>
                <a:gd name="T18" fmla="*/ 110 w 409"/>
                <a:gd name="T19" fmla="*/ 270 h 409"/>
                <a:gd name="T20" fmla="*/ 114 w 409"/>
                <a:gd name="T21" fmla="*/ 277 h 409"/>
                <a:gd name="T22" fmla="*/ 73 w 409"/>
                <a:gd name="T23" fmla="*/ 304 h 409"/>
                <a:gd name="T24" fmla="*/ 73 w 409"/>
                <a:gd name="T25" fmla="*/ 318 h 409"/>
                <a:gd name="T26" fmla="*/ 341 w 409"/>
                <a:gd name="T27" fmla="*/ 316 h 409"/>
                <a:gd name="T28" fmla="*/ 334 w 409"/>
                <a:gd name="T29" fmla="*/ 304 h 409"/>
                <a:gd name="T30" fmla="*/ 313 w 409"/>
                <a:gd name="T31" fmla="*/ 287 h 409"/>
                <a:gd name="T32" fmla="*/ 310 w 409"/>
                <a:gd name="T33" fmla="*/ 275 h 409"/>
                <a:gd name="T34" fmla="*/ 313 w 409"/>
                <a:gd name="T35" fmla="*/ 272 h 409"/>
                <a:gd name="T36" fmla="*/ 305 w 409"/>
                <a:gd name="T37" fmla="*/ 244 h 409"/>
                <a:gd name="T38" fmla="*/ 301 w 409"/>
                <a:gd name="T39" fmla="*/ 232 h 409"/>
                <a:gd name="T40" fmla="*/ 306 w 409"/>
                <a:gd name="T41" fmla="*/ 231 h 409"/>
                <a:gd name="T42" fmla="*/ 301 w 409"/>
                <a:gd name="T43" fmla="*/ 206 h 409"/>
                <a:gd name="T44" fmla="*/ 293 w 409"/>
                <a:gd name="T45" fmla="*/ 189 h 409"/>
                <a:gd name="T46" fmla="*/ 270 w 409"/>
                <a:gd name="T47" fmla="*/ 138 h 409"/>
                <a:gd name="T48" fmla="*/ 267 w 409"/>
                <a:gd name="T49" fmla="*/ 138 h 409"/>
                <a:gd name="T50" fmla="*/ 243 w 409"/>
                <a:gd name="T51" fmla="*/ 189 h 409"/>
                <a:gd name="T52" fmla="*/ 236 w 409"/>
                <a:gd name="T53" fmla="*/ 205 h 409"/>
                <a:gd name="T54" fmla="*/ 232 w 409"/>
                <a:gd name="T55" fmla="*/ 215 h 409"/>
                <a:gd name="T56" fmla="*/ 229 w 409"/>
                <a:gd name="T57" fmla="*/ 217 h 409"/>
                <a:gd name="T58" fmla="*/ 231 w 409"/>
                <a:gd name="T59" fmla="*/ 227 h 409"/>
                <a:gd name="T60" fmla="*/ 241 w 409"/>
                <a:gd name="T61" fmla="*/ 244 h 409"/>
                <a:gd name="T62" fmla="*/ 244 w 409"/>
                <a:gd name="T63" fmla="*/ 260 h 409"/>
                <a:gd name="T64" fmla="*/ 246 w 409"/>
                <a:gd name="T65" fmla="*/ 270 h 409"/>
                <a:gd name="T66" fmla="*/ 238 w 409"/>
                <a:gd name="T67" fmla="*/ 280 h 409"/>
                <a:gd name="T68" fmla="*/ 224 w 409"/>
                <a:gd name="T69" fmla="*/ 286 h 409"/>
                <a:gd name="T70" fmla="*/ 256 w 409"/>
                <a:gd name="T71" fmla="*/ 304 h 409"/>
                <a:gd name="T72" fmla="*/ 238 w 409"/>
                <a:gd name="T73" fmla="*/ 277 h 409"/>
                <a:gd name="T74" fmla="*/ 234 w 409"/>
                <a:gd name="T75" fmla="*/ 258 h 409"/>
                <a:gd name="T76" fmla="*/ 243 w 409"/>
                <a:gd name="T77" fmla="*/ 255 h 409"/>
                <a:gd name="T78" fmla="*/ 229 w 409"/>
                <a:gd name="T79" fmla="*/ 212 h 409"/>
                <a:gd name="T80" fmla="*/ 232 w 409"/>
                <a:gd name="T81" fmla="*/ 206 h 409"/>
                <a:gd name="T82" fmla="*/ 232 w 409"/>
                <a:gd name="T83" fmla="*/ 194 h 409"/>
                <a:gd name="T84" fmla="*/ 220 w 409"/>
                <a:gd name="T85" fmla="*/ 157 h 409"/>
                <a:gd name="T86" fmla="*/ 208 w 409"/>
                <a:gd name="T87" fmla="*/ 131 h 409"/>
                <a:gd name="T88" fmla="*/ 215 w 409"/>
                <a:gd name="T89" fmla="*/ 124 h 409"/>
                <a:gd name="T90" fmla="*/ 205 w 409"/>
                <a:gd name="T91" fmla="*/ 0 h 409"/>
                <a:gd name="T92" fmla="*/ 349 w 409"/>
                <a:gd name="T93" fmla="*/ 59 h 409"/>
                <a:gd name="T94" fmla="*/ 409 w 409"/>
                <a:gd name="T95" fmla="*/ 205 h 409"/>
                <a:gd name="T96" fmla="*/ 349 w 409"/>
                <a:gd name="T97" fmla="*/ 349 h 409"/>
                <a:gd name="T98" fmla="*/ 205 w 409"/>
                <a:gd name="T99" fmla="*/ 409 h 409"/>
                <a:gd name="T100" fmla="*/ 60 w 409"/>
                <a:gd name="T101" fmla="*/ 349 h 409"/>
                <a:gd name="T102" fmla="*/ 0 w 409"/>
                <a:gd name="T103" fmla="*/ 205 h 409"/>
                <a:gd name="T104" fmla="*/ 60 w 409"/>
                <a:gd name="T105" fmla="*/ 59 h 409"/>
                <a:gd name="T106" fmla="*/ 205 w 409"/>
                <a:gd name="T10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" h="409">
                  <a:moveTo>
                    <a:pt x="122" y="194"/>
                  </a:moveTo>
                  <a:lnTo>
                    <a:pt x="122" y="194"/>
                  </a:lnTo>
                  <a:lnTo>
                    <a:pt x="122" y="194"/>
                  </a:lnTo>
                  <a:lnTo>
                    <a:pt x="122" y="194"/>
                  </a:lnTo>
                  <a:close/>
                  <a:moveTo>
                    <a:pt x="176" y="54"/>
                  </a:moveTo>
                  <a:lnTo>
                    <a:pt x="174" y="54"/>
                  </a:lnTo>
                  <a:lnTo>
                    <a:pt x="172" y="55"/>
                  </a:lnTo>
                  <a:lnTo>
                    <a:pt x="136" y="124"/>
                  </a:lnTo>
                  <a:lnTo>
                    <a:pt x="134" y="126"/>
                  </a:lnTo>
                  <a:lnTo>
                    <a:pt x="136" y="129"/>
                  </a:lnTo>
                  <a:lnTo>
                    <a:pt x="138" y="129"/>
                  </a:lnTo>
                  <a:lnTo>
                    <a:pt x="140" y="131"/>
                  </a:lnTo>
                  <a:lnTo>
                    <a:pt x="143" y="131"/>
                  </a:lnTo>
                  <a:lnTo>
                    <a:pt x="128" y="151"/>
                  </a:lnTo>
                  <a:lnTo>
                    <a:pt x="128" y="153"/>
                  </a:lnTo>
                  <a:lnTo>
                    <a:pt x="128" y="155"/>
                  </a:lnTo>
                  <a:lnTo>
                    <a:pt x="129" y="157"/>
                  </a:lnTo>
                  <a:lnTo>
                    <a:pt x="131" y="157"/>
                  </a:lnTo>
                  <a:lnTo>
                    <a:pt x="140" y="157"/>
                  </a:lnTo>
                  <a:lnTo>
                    <a:pt x="119" y="189"/>
                  </a:lnTo>
                  <a:lnTo>
                    <a:pt x="119" y="191"/>
                  </a:lnTo>
                  <a:lnTo>
                    <a:pt x="119" y="193"/>
                  </a:lnTo>
                  <a:lnTo>
                    <a:pt x="121" y="194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19" y="206"/>
                  </a:lnTo>
                  <a:lnTo>
                    <a:pt x="119" y="208"/>
                  </a:lnTo>
                  <a:lnTo>
                    <a:pt x="119" y="210"/>
                  </a:lnTo>
                  <a:lnTo>
                    <a:pt x="121" y="212"/>
                  </a:lnTo>
                  <a:lnTo>
                    <a:pt x="122" y="212"/>
                  </a:lnTo>
                  <a:lnTo>
                    <a:pt x="124" y="212"/>
                  </a:lnTo>
                  <a:lnTo>
                    <a:pt x="134" y="212"/>
                  </a:lnTo>
                  <a:lnTo>
                    <a:pt x="110" y="253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2" y="258"/>
                  </a:lnTo>
                  <a:lnTo>
                    <a:pt x="114" y="258"/>
                  </a:lnTo>
                  <a:lnTo>
                    <a:pt x="114" y="258"/>
                  </a:lnTo>
                  <a:lnTo>
                    <a:pt x="117" y="258"/>
                  </a:lnTo>
                  <a:lnTo>
                    <a:pt x="110" y="270"/>
                  </a:lnTo>
                  <a:lnTo>
                    <a:pt x="110" y="272"/>
                  </a:lnTo>
                  <a:lnTo>
                    <a:pt x="110" y="274"/>
                  </a:lnTo>
                  <a:lnTo>
                    <a:pt x="112" y="275"/>
                  </a:lnTo>
                  <a:lnTo>
                    <a:pt x="114" y="277"/>
                  </a:lnTo>
                  <a:lnTo>
                    <a:pt x="162" y="277"/>
                  </a:lnTo>
                  <a:lnTo>
                    <a:pt x="157" y="304"/>
                  </a:lnTo>
                  <a:lnTo>
                    <a:pt x="78" y="304"/>
                  </a:lnTo>
                  <a:lnTo>
                    <a:pt x="73" y="304"/>
                  </a:lnTo>
                  <a:lnTo>
                    <a:pt x="69" y="308"/>
                  </a:lnTo>
                  <a:lnTo>
                    <a:pt x="69" y="311"/>
                  </a:lnTo>
                  <a:lnTo>
                    <a:pt x="69" y="316"/>
                  </a:lnTo>
                  <a:lnTo>
                    <a:pt x="73" y="318"/>
                  </a:lnTo>
                  <a:lnTo>
                    <a:pt x="78" y="320"/>
                  </a:lnTo>
                  <a:lnTo>
                    <a:pt x="334" y="320"/>
                  </a:lnTo>
                  <a:lnTo>
                    <a:pt x="337" y="318"/>
                  </a:lnTo>
                  <a:lnTo>
                    <a:pt x="341" y="316"/>
                  </a:lnTo>
                  <a:lnTo>
                    <a:pt x="342" y="311"/>
                  </a:lnTo>
                  <a:lnTo>
                    <a:pt x="341" y="308"/>
                  </a:lnTo>
                  <a:lnTo>
                    <a:pt x="337" y="304"/>
                  </a:lnTo>
                  <a:lnTo>
                    <a:pt x="334" y="304"/>
                  </a:lnTo>
                  <a:lnTo>
                    <a:pt x="280" y="304"/>
                  </a:lnTo>
                  <a:lnTo>
                    <a:pt x="279" y="287"/>
                  </a:lnTo>
                  <a:lnTo>
                    <a:pt x="311" y="287"/>
                  </a:lnTo>
                  <a:lnTo>
                    <a:pt x="313" y="287"/>
                  </a:lnTo>
                  <a:lnTo>
                    <a:pt x="313" y="286"/>
                  </a:lnTo>
                  <a:lnTo>
                    <a:pt x="313" y="284"/>
                  </a:lnTo>
                  <a:lnTo>
                    <a:pt x="308" y="275"/>
                  </a:lnTo>
                  <a:lnTo>
                    <a:pt x="310" y="275"/>
                  </a:lnTo>
                  <a:lnTo>
                    <a:pt x="311" y="275"/>
                  </a:lnTo>
                  <a:lnTo>
                    <a:pt x="313" y="275"/>
                  </a:lnTo>
                  <a:lnTo>
                    <a:pt x="313" y="274"/>
                  </a:lnTo>
                  <a:lnTo>
                    <a:pt x="313" y="272"/>
                  </a:lnTo>
                  <a:lnTo>
                    <a:pt x="296" y="244"/>
                  </a:lnTo>
                  <a:lnTo>
                    <a:pt x="305" y="244"/>
                  </a:lnTo>
                  <a:lnTo>
                    <a:pt x="305" y="244"/>
                  </a:lnTo>
                  <a:lnTo>
                    <a:pt x="305" y="244"/>
                  </a:lnTo>
                  <a:lnTo>
                    <a:pt x="306" y="244"/>
                  </a:lnTo>
                  <a:lnTo>
                    <a:pt x="306" y="243"/>
                  </a:lnTo>
                  <a:lnTo>
                    <a:pt x="306" y="241"/>
                  </a:lnTo>
                  <a:lnTo>
                    <a:pt x="301" y="232"/>
                  </a:lnTo>
                  <a:lnTo>
                    <a:pt x="303" y="232"/>
                  </a:lnTo>
                  <a:lnTo>
                    <a:pt x="305" y="232"/>
                  </a:lnTo>
                  <a:lnTo>
                    <a:pt x="306" y="232"/>
                  </a:lnTo>
                  <a:lnTo>
                    <a:pt x="306" y="231"/>
                  </a:lnTo>
                  <a:lnTo>
                    <a:pt x="306" y="229"/>
                  </a:lnTo>
                  <a:lnTo>
                    <a:pt x="294" y="206"/>
                  </a:lnTo>
                  <a:lnTo>
                    <a:pt x="299" y="206"/>
                  </a:lnTo>
                  <a:lnTo>
                    <a:pt x="301" y="206"/>
                  </a:lnTo>
                  <a:lnTo>
                    <a:pt x="301" y="205"/>
                  </a:lnTo>
                  <a:lnTo>
                    <a:pt x="301" y="203"/>
                  </a:lnTo>
                  <a:lnTo>
                    <a:pt x="291" y="189"/>
                  </a:lnTo>
                  <a:lnTo>
                    <a:pt x="293" y="189"/>
                  </a:lnTo>
                  <a:lnTo>
                    <a:pt x="296" y="188"/>
                  </a:lnTo>
                  <a:lnTo>
                    <a:pt x="296" y="186"/>
                  </a:lnTo>
                  <a:lnTo>
                    <a:pt x="296" y="184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68" y="138"/>
                  </a:lnTo>
                  <a:lnTo>
                    <a:pt x="267" y="138"/>
                  </a:lnTo>
                  <a:lnTo>
                    <a:pt x="267" y="138"/>
                  </a:lnTo>
                  <a:lnTo>
                    <a:pt x="241" y="186"/>
                  </a:lnTo>
                  <a:lnTo>
                    <a:pt x="241" y="186"/>
                  </a:lnTo>
                  <a:lnTo>
                    <a:pt x="241" y="188"/>
                  </a:lnTo>
                  <a:lnTo>
                    <a:pt x="243" y="189"/>
                  </a:lnTo>
                  <a:lnTo>
                    <a:pt x="244" y="189"/>
                  </a:lnTo>
                  <a:lnTo>
                    <a:pt x="246" y="189"/>
                  </a:lnTo>
                  <a:lnTo>
                    <a:pt x="236" y="203"/>
                  </a:lnTo>
                  <a:lnTo>
                    <a:pt x="236" y="205"/>
                  </a:lnTo>
                  <a:lnTo>
                    <a:pt x="236" y="206"/>
                  </a:lnTo>
                  <a:lnTo>
                    <a:pt x="238" y="208"/>
                  </a:lnTo>
                  <a:lnTo>
                    <a:pt x="236" y="212"/>
                  </a:lnTo>
                  <a:lnTo>
                    <a:pt x="232" y="215"/>
                  </a:lnTo>
                  <a:lnTo>
                    <a:pt x="229" y="217"/>
                  </a:lnTo>
                  <a:lnTo>
                    <a:pt x="229" y="217"/>
                  </a:lnTo>
                  <a:lnTo>
                    <a:pt x="229" y="217"/>
                  </a:lnTo>
                  <a:lnTo>
                    <a:pt x="229" y="217"/>
                  </a:lnTo>
                  <a:lnTo>
                    <a:pt x="229" y="217"/>
                  </a:lnTo>
                  <a:lnTo>
                    <a:pt x="227" y="217"/>
                  </a:lnTo>
                  <a:lnTo>
                    <a:pt x="224" y="217"/>
                  </a:lnTo>
                  <a:lnTo>
                    <a:pt x="231" y="227"/>
                  </a:lnTo>
                  <a:lnTo>
                    <a:pt x="234" y="232"/>
                  </a:lnTo>
                  <a:lnTo>
                    <a:pt x="234" y="234"/>
                  </a:lnTo>
                  <a:lnTo>
                    <a:pt x="241" y="244"/>
                  </a:lnTo>
                  <a:lnTo>
                    <a:pt x="241" y="244"/>
                  </a:lnTo>
                  <a:lnTo>
                    <a:pt x="244" y="251"/>
                  </a:lnTo>
                  <a:lnTo>
                    <a:pt x="246" y="253"/>
                  </a:lnTo>
                  <a:lnTo>
                    <a:pt x="246" y="256"/>
                  </a:lnTo>
                  <a:lnTo>
                    <a:pt x="244" y="260"/>
                  </a:lnTo>
                  <a:lnTo>
                    <a:pt x="243" y="261"/>
                  </a:lnTo>
                  <a:lnTo>
                    <a:pt x="241" y="261"/>
                  </a:lnTo>
                  <a:lnTo>
                    <a:pt x="244" y="267"/>
                  </a:lnTo>
                  <a:lnTo>
                    <a:pt x="246" y="270"/>
                  </a:lnTo>
                  <a:lnTo>
                    <a:pt x="246" y="272"/>
                  </a:lnTo>
                  <a:lnTo>
                    <a:pt x="244" y="277"/>
                  </a:lnTo>
                  <a:lnTo>
                    <a:pt x="243" y="279"/>
                  </a:lnTo>
                  <a:lnTo>
                    <a:pt x="238" y="280"/>
                  </a:lnTo>
                  <a:lnTo>
                    <a:pt x="225" y="280"/>
                  </a:lnTo>
                  <a:lnTo>
                    <a:pt x="224" y="284"/>
                  </a:lnTo>
                  <a:lnTo>
                    <a:pt x="224" y="286"/>
                  </a:lnTo>
                  <a:lnTo>
                    <a:pt x="224" y="286"/>
                  </a:lnTo>
                  <a:lnTo>
                    <a:pt x="225" y="287"/>
                  </a:lnTo>
                  <a:lnTo>
                    <a:pt x="227" y="287"/>
                  </a:lnTo>
                  <a:lnTo>
                    <a:pt x="258" y="287"/>
                  </a:lnTo>
                  <a:lnTo>
                    <a:pt x="256" y="304"/>
                  </a:lnTo>
                  <a:lnTo>
                    <a:pt x="195" y="304"/>
                  </a:lnTo>
                  <a:lnTo>
                    <a:pt x="189" y="277"/>
                  </a:lnTo>
                  <a:lnTo>
                    <a:pt x="238" y="277"/>
                  </a:lnTo>
                  <a:lnTo>
                    <a:pt x="238" y="277"/>
                  </a:lnTo>
                  <a:lnTo>
                    <a:pt x="241" y="275"/>
                  </a:lnTo>
                  <a:lnTo>
                    <a:pt x="243" y="272"/>
                  </a:lnTo>
                  <a:lnTo>
                    <a:pt x="241" y="270"/>
                  </a:lnTo>
                  <a:lnTo>
                    <a:pt x="234" y="258"/>
                  </a:lnTo>
                  <a:lnTo>
                    <a:pt x="238" y="258"/>
                  </a:lnTo>
                  <a:lnTo>
                    <a:pt x="239" y="258"/>
                  </a:lnTo>
                  <a:lnTo>
                    <a:pt x="241" y="256"/>
                  </a:lnTo>
                  <a:lnTo>
                    <a:pt x="243" y="255"/>
                  </a:lnTo>
                  <a:lnTo>
                    <a:pt x="241" y="253"/>
                  </a:lnTo>
                  <a:lnTo>
                    <a:pt x="217" y="212"/>
                  </a:lnTo>
                  <a:lnTo>
                    <a:pt x="229" y="212"/>
                  </a:lnTo>
                  <a:lnTo>
                    <a:pt x="229" y="212"/>
                  </a:lnTo>
                  <a:lnTo>
                    <a:pt x="229" y="212"/>
                  </a:lnTo>
                  <a:lnTo>
                    <a:pt x="232" y="212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4"/>
                  </a:lnTo>
                  <a:lnTo>
                    <a:pt x="232" y="194"/>
                  </a:lnTo>
                  <a:lnTo>
                    <a:pt x="232" y="191"/>
                  </a:lnTo>
                  <a:lnTo>
                    <a:pt x="232" y="189"/>
                  </a:lnTo>
                  <a:lnTo>
                    <a:pt x="213" y="157"/>
                  </a:lnTo>
                  <a:lnTo>
                    <a:pt x="220" y="157"/>
                  </a:lnTo>
                  <a:lnTo>
                    <a:pt x="224" y="157"/>
                  </a:lnTo>
                  <a:lnTo>
                    <a:pt x="224" y="153"/>
                  </a:lnTo>
                  <a:lnTo>
                    <a:pt x="224" y="150"/>
                  </a:lnTo>
                  <a:lnTo>
                    <a:pt x="208" y="131"/>
                  </a:lnTo>
                  <a:lnTo>
                    <a:pt x="212" y="131"/>
                  </a:lnTo>
                  <a:lnTo>
                    <a:pt x="215" y="129"/>
                  </a:lnTo>
                  <a:lnTo>
                    <a:pt x="217" y="126"/>
                  </a:lnTo>
                  <a:lnTo>
                    <a:pt x="215" y="124"/>
                  </a:lnTo>
                  <a:lnTo>
                    <a:pt x="179" y="55"/>
                  </a:lnTo>
                  <a:lnTo>
                    <a:pt x="177" y="54"/>
                  </a:lnTo>
                  <a:lnTo>
                    <a:pt x="176" y="54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20" y="35"/>
                  </a:lnTo>
                  <a:lnTo>
                    <a:pt x="349" y="59"/>
                  </a:lnTo>
                  <a:lnTo>
                    <a:pt x="375" y="90"/>
                  </a:lnTo>
                  <a:lnTo>
                    <a:pt x="394" y="124"/>
                  </a:lnTo>
                  <a:lnTo>
                    <a:pt x="406" y="164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4" y="404"/>
                  </a:lnTo>
                  <a:lnTo>
                    <a:pt x="126" y="392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6" y="318"/>
                  </a:lnTo>
                  <a:lnTo>
                    <a:pt x="18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8" y="124"/>
                  </a:lnTo>
                  <a:lnTo>
                    <a:pt x="36" y="90"/>
                  </a:lnTo>
                  <a:lnTo>
                    <a:pt x="60" y="59"/>
                  </a:lnTo>
                  <a:lnTo>
                    <a:pt x="91" y="35"/>
                  </a:lnTo>
                  <a:lnTo>
                    <a:pt x="126" y="16"/>
                  </a:lnTo>
                  <a:lnTo>
                    <a:pt x="164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89"/>
            <p:cNvSpPr>
              <a:spLocks/>
            </p:cNvSpPr>
            <p:nvPr/>
          </p:nvSpPr>
          <p:spPr bwMode="auto">
            <a:xfrm>
              <a:off x="3816029" y="3885187"/>
              <a:ext cx="29227" cy="31663"/>
            </a:xfrm>
            <a:custGeom>
              <a:avLst/>
              <a:gdLst>
                <a:gd name="T0" fmla="*/ 7 w 24"/>
                <a:gd name="T1" fmla="*/ 0 h 26"/>
                <a:gd name="T2" fmla="*/ 17 w 24"/>
                <a:gd name="T3" fmla="*/ 0 h 26"/>
                <a:gd name="T4" fmla="*/ 20 w 24"/>
                <a:gd name="T5" fmla="*/ 2 h 26"/>
                <a:gd name="T6" fmla="*/ 24 w 24"/>
                <a:gd name="T7" fmla="*/ 4 h 26"/>
                <a:gd name="T8" fmla="*/ 24 w 24"/>
                <a:gd name="T9" fmla="*/ 7 h 26"/>
                <a:gd name="T10" fmla="*/ 24 w 24"/>
                <a:gd name="T11" fmla="*/ 19 h 26"/>
                <a:gd name="T12" fmla="*/ 24 w 24"/>
                <a:gd name="T13" fmla="*/ 22 h 26"/>
                <a:gd name="T14" fmla="*/ 20 w 24"/>
                <a:gd name="T15" fmla="*/ 24 h 26"/>
                <a:gd name="T16" fmla="*/ 17 w 24"/>
                <a:gd name="T17" fmla="*/ 26 h 26"/>
                <a:gd name="T18" fmla="*/ 7 w 24"/>
                <a:gd name="T19" fmla="*/ 26 h 26"/>
                <a:gd name="T20" fmla="*/ 3 w 24"/>
                <a:gd name="T21" fmla="*/ 24 h 26"/>
                <a:gd name="T22" fmla="*/ 0 w 24"/>
                <a:gd name="T23" fmla="*/ 22 h 26"/>
                <a:gd name="T24" fmla="*/ 0 w 24"/>
                <a:gd name="T25" fmla="*/ 19 h 26"/>
                <a:gd name="T26" fmla="*/ 0 w 24"/>
                <a:gd name="T27" fmla="*/ 7 h 26"/>
                <a:gd name="T28" fmla="*/ 0 w 24"/>
                <a:gd name="T29" fmla="*/ 4 h 26"/>
                <a:gd name="T30" fmla="*/ 3 w 24"/>
                <a:gd name="T31" fmla="*/ 2 h 26"/>
                <a:gd name="T32" fmla="*/ 7 w 24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6">
                  <a:moveTo>
                    <a:pt x="7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7"/>
                  </a:lnTo>
                  <a:lnTo>
                    <a:pt x="24" y="19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17" y="26"/>
                  </a:lnTo>
                  <a:lnTo>
                    <a:pt x="7" y="26"/>
                  </a:lnTo>
                  <a:lnTo>
                    <a:pt x="3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90"/>
            <p:cNvSpPr>
              <a:spLocks/>
            </p:cNvSpPr>
            <p:nvPr/>
          </p:nvSpPr>
          <p:spPr bwMode="auto">
            <a:xfrm>
              <a:off x="3816029" y="3838911"/>
              <a:ext cx="31663" cy="29227"/>
            </a:xfrm>
            <a:custGeom>
              <a:avLst/>
              <a:gdLst>
                <a:gd name="T0" fmla="*/ 7 w 25"/>
                <a:gd name="T1" fmla="*/ 0 h 24"/>
                <a:gd name="T2" fmla="*/ 19 w 25"/>
                <a:gd name="T3" fmla="*/ 0 h 24"/>
                <a:gd name="T4" fmla="*/ 22 w 25"/>
                <a:gd name="T5" fmla="*/ 0 h 24"/>
                <a:gd name="T6" fmla="*/ 24 w 25"/>
                <a:gd name="T7" fmla="*/ 4 h 24"/>
                <a:gd name="T8" fmla="*/ 25 w 25"/>
                <a:gd name="T9" fmla="*/ 7 h 24"/>
                <a:gd name="T10" fmla="*/ 25 w 25"/>
                <a:gd name="T11" fmla="*/ 18 h 24"/>
                <a:gd name="T12" fmla="*/ 24 w 25"/>
                <a:gd name="T13" fmla="*/ 21 h 24"/>
                <a:gd name="T14" fmla="*/ 22 w 25"/>
                <a:gd name="T15" fmla="*/ 24 h 24"/>
                <a:gd name="T16" fmla="*/ 19 w 25"/>
                <a:gd name="T17" fmla="*/ 24 h 24"/>
                <a:gd name="T18" fmla="*/ 7 w 25"/>
                <a:gd name="T19" fmla="*/ 24 h 24"/>
                <a:gd name="T20" fmla="*/ 3 w 25"/>
                <a:gd name="T21" fmla="*/ 24 h 24"/>
                <a:gd name="T22" fmla="*/ 1 w 25"/>
                <a:gd name="T23" fmla="*/ 21 h 24"/>
                <a:gd name="T24" fmla="*/ 0 w 25"/>
                <a:gd name="T25" fmla="*/ 18 h 24"/>
                <a:gd name="T26" fmla="*/ 0 w 25"/>
                <a:gd name="T27" fmla="*/ 7 h 24"/>
                <a:gd name="T28" fmla="*/ 1 w 25"/>
                <a:gd name="T29" fmla="*/ 4 h 24"/>
                <a:gd name="T30" fmla="*/ 3 w 25"/>
                <a:gd name="T31" fmla="*/ 0 h 24"/>
                <a:gd name="T32" fmla="*/ 7 w 25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4">
                  <a:moveTo>
                    <a:pt x="7" y="0"/>
                  </a:moveTo>
                  <a:lnTo>
                    <a:pt x="19" y="0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25" y="7"/>
                  </a:lnTo>
                  <a:lnTo>
                    <a:pt x="25" y="18"/>
                  </a:lnTo>
                  <a:lnTo>
                    <a:pt x="24" y="21"/>
                  </a:lnTo>
                  <a:lnTo>
                    <a:pt x="22" y="24"/>
                  </a:lnTo>
                  <a:lnTo>
                    <a:pt x="19" y="24"/>
                  </a:lnTo>
                  <a:lnTo>
                    <a:pt x="7" y="24"/>
                  </a:lnTo>
                  <a:lnTo>
                    <a:pt x="3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91"/>
            <p:cNvSpPr>
              <a:spLocks/>
            </p:cNvSpPr>
            <p:nvPr/>
          </p:nvSpPr>
          <p:spPr bwMode="auto">
            <a:xfrm>
              <a:off x="3762447" y="3838911"/>
              <a:ext cx="29227" cy="29227"/>
            </a:xfrm>
            <a:custGeom>
              <a:avLst/>
              <a:gdLst>
                <a:gd name="T0" fmla="*/ 7 w 24"/>
                <a:gd name="T1" fmla="*/ 0 h 24"/>
                <a:gd name="T2" fmla="*/ 17 w 24"/>
                <a:gd name="T3" fmla="*/ 0 h 24"/>
                <a:gd name="T4" fmla="*/ 20 w 24"/>
                <a:gd name="T5" fmla="*/ 0 h 24"/>
                <a:gd name="T6" fmla="*/ 24 w 24"/>
                <a:gd name="T7" fmla="*/ 4 h 24"/>
                <a:gd name="T8" fmla="*/ 24 w 24"/>
                <a:gd name="T9" fmla="*/ 7 h 24"/>
                <a:gd name="T10" fmla="*/ 24 w 24"/>
                <a:gd name="T11" fmla="*/ 18 h 24"/>
                <a:gd name="T12" fmla="*/ 24 w 24"/>
                <a:gd name="T13" fmla="*/ 21 h 24"/>
                <a:gd name="T14" fmla="*/ 20 w 24"/>
                <a:gd name="T15" fmla="*/ 24 h 24"/>
                <a:gd name="T16" fmla="*/ 17 w 24"/>
                <a:gd name="T17" fmla="*/ 24 h 24"/>
                <a:gd name="T18" fmla="*/ 7 w 24"/>
                <a:gd name="T19" fmla="*/ 24 h 24"/>
                <a:gd name="T20" fmla="*/ 3 w 24"/>
                <a:gd name="T21" fmla="*/ 24 h 24"/>
                <a:gd name="T22" fmla="*/ 0 w 24"/>
                <a:gd name="T23" fmla="*/ 21 h 24"/>
                <a:gd name="T24" fmla="*/ 0 w 24"/>
                <a:gd name="T25" fmla="*/ 18 h 24"/>
                <a:gd name="T26" fmla="*/ 0 w 24"/>
                <a:gd name="T27" fmla="*/ 7 h 24"/>
                <a:gd name="T28" fmla="*/ 0 w 24"/>
                <a:gd name="T29" fmla="*/ 4 h 24"/>
                <a:gd name="T30" fmla="*/ 3 w 24"/>
                <a:gd name="T31" fmla="*/ 0 h 24"/>
                <a:gd name="T32" fmla="*/ 7 w 24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7" y="0"/>
                  </a:moveTo>
                  <a:lnTo>
                    <a:pt x="17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7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0" y="24"/>
                  </a:lnTo>
                  <a:lnTo>
                    <a:pt x="17" y="24"/>
                  </a:lnTo>
                  <a:lnTo>
                    <a:pt x="7" y="24"/>
                  </a:lnTo>
                  <a:lnTo>
                    <a:pt x="3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92"/>
            <p:cNvSpPr>
              <a:spLocks/>
            </p:cNvSpPr>
            <p:nvPr/>
          </p:nvSpPr>
          <p:spPr bwMode="auto">
            <a:xfrm>
              <a:off x="3867177" y="3885187"/>
              <a:ext cx="31663" cy="31663"/>
            </a:xfrm>
            <a:custGeom>
              <a:avLst/>
              <a:gdLst>
                <a:gd name="T0" fmla="*/ 7 w 25"/>
                <a:gd name="T1" fmla="*/ 0 h 26"/>
                <a:gd name="T2" fmla="*/ 19 w 25"/>
                <a:gd name="T3" fmla="*/ 0 h 26"/>
                <a:gd name="T4" fmla="*/ 22 w 25"/>
                <a:gd name="T5" fmla="*/ 2 h 26"/>
                <a:gd name="T6" fmla="*/ 24 w 25"/>
                <a:gd name="T7" fmla="*/ 4 h 26"/>
                <a:gd name="T8" fmla="*/ 25 w 25"/>
                <a:gd name="T9" fmla="*/ 7 h 26"/>
                <a:gd name="T10" fmla="*/ 25 w 25"/>
                <a:gd name="T11" fmla="*/ 19 h 26"/>
                <a:gd name="T12" fmla="*/ 24 w 25"/>
                <a:gd name="T13" fmla="*/ 22 h 26"/>
                <a:gd name="T14" fmla="*/ 22 w 25"/>
                <a:gd name="T15" fmla="*/ 24 h 26"/>
                <a:gd name="T16" fmla="*/ 19 w 25"/>
                <a:gd name="T17" fmla="*/ 26 h 26"/>
                <a:gd name="T18" fmla="*/ 7 w 25"/>
                <a:gd name="T19" fmla="*/ 26 h 26"/>
                <a:gd name="T20" fmla="*/ 3 w 25"/>
                <a:gd name="T21" fmla="*/ 24 h 26"/>
                <a:gd name="T22" fmla="*/ 1 w 25"/>
                <a:gd name="T23" fmla="*/ 22 h 26"/>
                <a:gd name="T24" fmla="*/ 0 w 25"/>
                <a:gd name="T25" fmla="*/ 19 h 26"/>
                <a:gd name="T26" fmla="*/ 0 w 25"/>
                <a:gd name="T27" fmla="*/ 7 h 26"/>
                <a:gd name="T28" fmla="*/ 1 w 25"/>
                <a:gd name="T29" fmla="*/ 4 h 26"/>
                <a:gd name="T30" fmla="*/ 3 w 25"/>
                <a:gd name="T31" fmla="*/ 2 h 26"/>
                <a:gd name="T32" fmla="*/ 7 w 25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6">
                  <a:moveTo>
                    <a:pt x="7" y="0"/>
                  </a:moveTo>
                  <a:lnTo>
                    <a:pt x="19" y="0"/>
                  </a:lnTo>
                  <a:lnTo>
                    <a:pt x="22" y="2"/>
                  </a:lnTo>
                  <a:lnTo>
                    <a:pt x="24" y="4"/>
                  </a:lnTo>
                  <a:lnTo>
                    <a:pt x="25" y="7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19" y="26"/>
                  </a:lnTo>
                  <a:lnTo>
                    <a:pt x="7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93"/>
            <p:cNvSpPr>
              <a:spLocks/>
            </p:cNvSpPr>
            <p:nvPr/>
          </p:nvSpPr>
          <p:spPr bwMode="auto">
            <a:xfrm>
              <a:off x="3923194" y="3885187"/>
              <a:ext cx="29227" cy="31663"/>
            </a:xfrm>
            <a:custGeom>
              <a:avLst/>
              <a:gdLst>
                <a:gd name="T0" fmla="*/ 7 w 24"/>
                <a:gd name="T1" fmla="*/ 0 h 26"/>
                <a:gd name="T2" fmla="*/ 18 w 24"/>
                <a:gd name="T3" fmla="*/ 0 h 26"/>
                <a:gd name="T4" fmla="*/ 21 w 24"/>
                <a:gd name="T5" fmla="*/ 2 h 26"/>
                <a:gd name="T6" fmla="*/ 24 w 24"/>
                <a:gd name="T7" fmla="*/ 4 h 26"/>
                <a:gd name="T8" fmla="*/ 24 w 24"/>
                <a:gd name="T9" fmla="*/ 7 h 26"/>
                <a:gd name="T10" fmla="*/ 24 w 24"/>
                <a:gd name="T11" fmla="*/ 19 h 26"/>
                <a:gd name="T12" fmla="*/ 24 w 24"/>
                <a:gd name="T13" fmla="*/ 22 h 26"/>
                <a:gd name="T14" fmla="*/ 21 w 24"/>
                <a:gd name="T15" fmla="*/ 24 h 26"/>
                <a:gd name="T16" fmla="*/ 18 w 24"/>
                <a:gd name="T17" fmla="*/ 26 h 26"/>
                <a:gd name="T18" fmla="*/ 7 w 24"/>
                <a:gd name="T19" fmla="*/ 26 h 26"/>
                <a:gd name="T20" fmla="*/ 4 w 24"/>
                <a:gd name="T21" fmla="*/ 24 h 26"/>
                <a:gd name="T22" fmla="*/ 0 w 24"/>
                <a:gd name="T23" fmla="*/ 22 h 26"/>
                <a:gd name="T24" fmla="*/ 0 w 24"/>
                <a:gd name="T25" fmla="*/ 19 h 26"/>
                <a:gd name="T26" fmla="*/ 0 w 24"/>
                <a:gd name="T27" fmla="*/ 7 h 26"/>
                <a:gd name="T28" fmla="*/ 0 w 24"/>
                <a:gd name="T29" fmla="*/ 4 h 26"/>
                <a:gd name="T30" fmla="*/ 4 w 24"/>
                <a:gd name="T31" fmla="*/ 2 h 26"/>
                <a:gd name="T32" fmla="*/ 7 w 24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6">
                  <a:moveTo>
                    <a:pt x="7" y="0"/>
                  </a:moveTo>
                  <a:lnTo>
                    <a:pt x="18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4" y="7"/>
                  </a:lnTo>
                  <a:lnTo>
                    <a:pt x="24" y="19"/>
                  </a:lnTo>
                  <a:lnTo>
                    <a:pt x="24" y="22"/>
                  </a:lnTo>
                  <a:lnTo>
                    <a:pt x="21" y="24"/>
                  </a:lnTo>
                  <a:lnTo>
                    <a:pt x="18" y="26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94"/>
            <p:cNvSpPr>
              <a:spLocks/>
            </p:cNvSpPr>
            <p:nvPr/>
          </p:nvSpPr>
          <p:spPr bwMode="auto">
            <a:xfrm>
              <a:off x="3869612" y="3838911"/>
              <a:ext cx="29227" cy="29227"/>
            </a:xfrm>
            <a:custGeom>
              <a:avLst/>
              <a:gdLst>
                <a:gd name="T0" fmla="*/ 7 w 24"/>
                <a:gd name="T1" fmla="*/ 0 h 24"/>
                <a:gd name="T2" fmla="*/ 18 w 24"/>
                <a:gd name="T3" fmla="*/ 0 h 24"/>
                <a:gd name="T4" fmla="*/ 21 w 24"/>
                <a:gd name="T5" fmla="*/ 0 h 24"/>
                <a:gd name="T6" fmla="*/ 24 w 24"/>
                <a:gd name="T7" fmla="*/ 4 h 24"/>
                <a:gd name="T8" fmla="*/ 24 w 24"/>
                <a:gd name="T9" fmla="*/ 7 h 24"/>
                <a:gd name="T10" fmla="*/ 24 w 24"/>
                <a:gd name="T11" fmla="*/ 18 h 24"/>
                <a:gd name="T12" fmla="*/ 24 w 24"/>
                <a:gd name="T13" fmla="*/ 21 h 24"/>
                <a:gd name="T14" fmla="*/ 21 w 24"/>
                <a:gd name="T15" fmla="*/ 24 h 24"/>
                <a:gd name="T16" fmla="*/ 18 w 24"/>
                <a:gd name="T17" fmla="*/ 24 h 24"/>
                <a:gd name="T18" fmla="*/ 7 w 24"/>
                <a:gd name="T19" fmla="*/ 24 h 24"/>
                <a:gd name="T20" fmla="*/ 4 w 24"/>
                <a:gd name="T21" fmla="*/ 24 h 24"/>
                <a:gd name="T22" fmla="*/ 0 w 24"/>
                <a:gd name="T23" fmla="*/ 21 h 24"/>
                <a:gd name="T24" fmla="*/ 0 w 24"/>
                <a:gd name="T25" fmla="*/ 18 h 24"/>
                <a:gd name="T26" fmla="*/ 0 w 24"/>
                <a:gd name="T27" fmla="*/ 7 h 24"/>
                <a:gd name="T28" fmla="*/ 0 w 24"/>
                <a:gd name="T29" fmla="*/ 4 h 24"/>
                <a:gd name="T30" fmla="*/ 4 w 24"/>
                <a:gd name="T31" fmla="*/ 0 h 24"/>
                <a:gd name="T32" fmla="*/ 7 w 24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7" y="0"/>
                  </a:moveTo>
                  <a:lnTo>
                    <a:pt x="18" y="0"/>
                  </a:lnTo>
                  <a:lnTo>
                    <a:pt x="21" y="0"/>
                  </a:lnTo>
                  <a:lnTo>
                    <a:pt x="24" y="4"/>
                  </a:lnTo>
                  <a:lnTo>
                    <a:pt x="24" y="7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1" y="24"/>
                  </a:lnTo>
                  <a:lnTo>
                    <a:pt x="18" y="24"/>
                  </a:lnTo>
                  <a:lnTo>
                    <a:pt x="7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95"/>
            <p:cNvSpPr>
              <a:spLocks/>
            </p:cNvSpPr>
            <p:nvPr/>
          </p:nvSpPr>
          <p:spPr bwMode="auto">
            <a:xfrm>
              <a:off x="3923194" y="3838911"/>
              <a:ext cx="29227" cy="29227"/>
            </a:xfrm>
            <a:custGeom>
              <a:avLst/>
              <a:gdLst>
                <a:gd name="T0" fmla="*/ 7 w 24"/>
                <a:gd name="T1" fmla="*/ 0 h 24"/>
                <a:gd name="T2" fmla="*/ 19 w 24"/>
                <a:gd name="T3" fmla="*/ 0 h 24"/>
                <a:gd name="T4" fmla="*/ 23 w 24"/>
                <a:gd name="T5" fmla="*/ 0 h 24"/>
                <a:gd name="T6" fmla="*/ 24 w 24"/>
                <a:gd name="T7" fmla="*/ 4 h 24"/>
                <a:gd name="T8" fmla="*/ 24 w 24"/>
                <a:gd name="T9" fmla="*/ 7 h 24"/>
                <a:gd name="T10" fmla="*/ 24 w 24"/>
                <a:gd name="T11" fmla="*/ 18 h 24"/>
                <a:gd name="T12" fmla="*/ 24 w 24"/>
                <a:gd name="T13" fmla="*/ 21 h 24"/>
                <a:gd name="T14" fmla="*/ 23 w 24"/>
                <a:gd name="T15" fmla="*/ 24 h 24"/>
                <a:gd name="T16" fmla="*/ 19 w 24"/>
                <a:gd name="T17" fmla="*/ 24 h 24"/>
                <a:gd name="T18" fmla="*/ 7 w 24"/>
                <a:gd name="T19" fmla="*/ 24 h 24"/>
                <a:gd name="T20" fmla="*/ 4 w 24"/>
                <a:gd name="T21" fmla="*/ 24 h 24"/>
                <a:gd name="T22" fmla="*/ 2 w 24"/>
                <a:gd name="T23" fmla="*/ 21 h 24"/>
                <a:gd name="T24" fmla="*/ 0 w 24"/>
                <a:gd name="T25" fmla="*/ 18 h 24"/>
                <a:gd name="T26" fmla="*/ 0 w 24"/>
                <a:gd name="T27" fmla="*/ 7 h 24"/>
                <a:gd name="T28" fmla="*/ 2 w 24"/>
                <a:gd name="T29" fmla="*/ 4 h 24"/>
                <a:gd name="T30" fmla="*/ 4 w 24"/>
                <a:gd name="T31" fmla="*/ 0 h 24"/>
                <a:gd name="T32" fmla="*/ 7 w 24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7" y="0"/>
                  </a:moveTo>
                  <a:lnTo>
                    <a:pt x="19" y="0"/>
                  </a:lnTo>
                  <a:lnTo>
                    <a:pt x="23" y="0"/>
                  </a:lnTo>
                  <a:lnTo>
                    <a:pt x="24" y="4"/>
                  </a:lnTo>
                  <a:lnTo>
                    <a:pt x="24" y="7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7" y="24"/>
                  </a:lnTo>
                  <a:lnTo>
                    <a:pt x="4" y="24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96"/>
            <p:cNvSpPr>
              <a:spLocks/>
            </p:cNvSpPr>
            <p:nvPr/>
          </p:nvSpPr>
          <p:spPr bwMode="auto">
            <a:xfrm>
              <a:off x="3762447" y="3885187"/>
              <a:ext cx="29227" cy="31663"/>
            </a:xfrm>
            <a:custGeom>
              <a:avLst/>
              <a:gdLst>
                <a:gd name="T0" fmla="*/ 5 w 24"/>
                <a:gd name="T1" fmla="*/ 0 h 26"/>
                <a:gd name="T2" fmla="*/ 17 w 24"/>
                <a:gd name="T3" fmla="*/ 0 h 26"/>
                <a:gd name="T4" fmla="*/ 20 w 24"/>
                <a:gd name="T5" fmla="*/ 2 h 26"/>
                <a:gd name="T6" fmla="*/ 22 w 24"/>
                <a:gd name="T7" fmla="*/ 4 h 26"/>
                <a:gd name="T8" fmla="*/ 24 w 24"/>
                <a:gd name="T9" fmla="*/ 7 h 26"/>
                <a:gd name="T10" fmla="*/ 24 w 24"/>
                <a:gd name="T11" fmla="*/ 19 h 26"/>
                <a:gd name="T12" fmla="*/ 22 w 24"/>
                <a:gd name="T13" fmla="*/ 22 h 26"/>
                <a:gd name="T14" fmla="*/ 20 w 24"/>
                <a:gd name="T15" fmla="*/ 24 h 26"/>
                <a:gd name="T16" fmla="*/ 17 w 24"/>
                <a:gd name="T17" fmla="*/ 26 h 26"/>
                <a:gd name="T18" fmla="*/ 5 w 24"/>
                <a:gd name="T19" fmla="*/ 26 h 26"/>
                <a:gd name="T20" fmla="*/ 1 w 24"/>
                <a:gd name="T21" fmla="*/ 24 h 26"/>
                <a:gd name="T22" fmla="*/ 0 w 24"/>
                <a:gd name="T23" fmla="*/ 22 h 26"/>
                <a:gd name="T24" fmla="*/ 0 w 24"/>
                <a:gd name="T25" fmla="*/ 19 h 26"/>
                <a:gd name="T26" fmla="*/ 0 w 24"/>
                <a:gd name="T27" fmla="*/ 7 h 26"/>
                <a:gd name="T28" fmla="*/ 0 w 24"/>
                <a:gd name="T29" fmla="*/ 4 h 26"/>
                <a:gd name="T30" fmla="*/ 1 w 24"/>
                <a:gd name="T31" fmla="*/ 2 h 26"/>
                <a:gd name="T32" fmla="*/ 5 w 24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6">
                  <a:moveTo>
                    <a:pt x="5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7"/>
                  </a:lnTo>
                  <a:lnTo>
                    <a:pt x="24" y="19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17" y="26"/>
                  </a:lnTo>
                  <a:lnTo>
                    <a:pt x="5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97"/>
            <p:cNvSpPr>
              <a:spLocks noEditPoints="1"/>
            </p:cNvSpPr>
            <p:nvPr/>
          </p:nvSpPr>
          <p:spPr bwMode="auto">
            <a:xfrm>
              <a:off x="3609008" y="3588049"/>
              <a:ext cx="496854" cy="499290"/>
            </a:xfrm>
            <a:custGeom>
              <a:avLst/>
              <a:gdLst>
                <a:gd name="T0" fmla="*/ 92 w 409"/>
                <a:gd name="T1" fmla="*/ 91 h 409"/>
                <a:gd name="T2" fmla="*/ 89 w 409"/>
                <a:gd name="T3" fmla="*/ 96 h 409"/>
                <a:gd name="T4" fmla="*/ 91 w 409"/>
                <a:gd name="T5" fmla="*/ 114 h 409"/>
                <a:gd name="T6" fmla="*/ 115 w 409"/>
                <a:gd name="T7" fmla="*/ 143 h 409"/>
                <a:gd name="T8" fmla="*/ 170 w 409"/>
                <a:gd name="T9" fmla="*/ 153 h 409"/>
                <a:gd name="T10" fmla="*/ 214 w 409"/>
                <a:gd name="T11" fmla="*/ 153 h 409"/>
                <a:gd name="T12" fmla="*/ 266 w 409"/>
                <a:gd name="T13" fmla="*/ 158 h 409"/>
                <a:gd name="T14" fmla="*/ 285 w 409"/>
                <a:gd name="T15" fmla="*/ 174 h 409"/>
                <a:gd name="T16" fmla="*/ 290 w 409"/>
                <a:gd name="T17" fmla="*/ 189 h 409"/>
                <a:gd name="T18" fmla="*/ 82 w 409"/>
                <a:gd name="T19" fmla="*/ 191 h 409"/>
                <a:gd name="T20" fmla="*/ 72 w 409"/>
                <a:gd name="T21" fmla="*/ 198 h 409"/>
                <a:gd name="T22" fmla="*/ 67 w 409"/>
                <a:gd name="T23" fmla="*/ 211 h 409"/>
                <a:gd name="T24" fmla="*/ 68 w 409"/>
                <a:gd name="T25" fmla="*/ 303 h 409"/>
                <a:gd name="T26" fmla="*/ 77 w 409"/>
                <a:gd name="T27" fmla="*/ 313 h 409"/>
                <a:gd name="T28" fmla="*/ 91 w 409"/>
                <a:gd name="T29" fmla="*/ 318 h 409"/>
                <a:gd name="T30" fmla="*/ 324 w 409"/>
                <a:gd name="T31" fmla="*/ 316 h 409"/>
                <a:gd name="T32" fmla="*/ 336 w 409"/>
                <a:gd name="T33" fmla="*/ 308 h 409"/>
                <a:gd name="T34" fmla="*/ 340 w 409"/>
                <a:gd name="T35" fmla="*/ 294 h 409"/>
                <a:gd name="T36" fmla="*/ 340 w 409"/>
                <a:gd name="T37" fmla="*/ 205 h 409"/>
                <a:gd name="T38" fmla="*/ 331 w 409"/>
                <a:gd name="T39" fmla="*/ 194 h 409"/>
                <a:gd name="T40" fmla="*/ 318 w 409"/>
                <a:gd name="T41" fmla="*/ 189 h 409"/>
                <a:gd name="T42" fmla="*/ 299 w 409"/>
                <a:gd name="T43" fmla="*/ 172 h 409"/>
                <a:gd name="T44" fmla="*/ 273 w 409"/>
                <a:gd name="T45" fmla="*/ 146 h 409"/>
                <a:gd name="T46" fmla="*/ 218 w 409"/>
                <a:gd name="T47" fmla="*/ 139 h 409"/>
                <a:gd name="T48" fmla="*/ 170 w 409"/>
                <a:gd name="T49" fmla="*/ 139 h 409"/>
                <a:gd name="T50" fmla="*/ 123 w 409"/>
                <a:gd name="T51" fmla="*/ 131 h 409"/>
                <a:gd name="T52" fmla="*/ 104 w 409"/>
                <a:gd name="T53" fmla="*/ 114 h 409"/>
                <a:gd name="T54" fmla="*/ 101 w 409"/>
                <a:gd name="T55" fmla="*/ 103 h 409"/>
                <a:gd name="T56" fmla="*/ 103 w 409"/>
                <a:gd name="T57" fmla="*/ 98 h 409"/>
                <a:gd name="T58" fmla="*/ 99 w 409"/>
                <a:gd name="T59" fmla="*/ 93 h 409"/>
                <a:gd name="T60" fmla="*/ 204 w 409"/>
                <a:gd name="T61" fmla="*/ 0 h 409"/>
                <a:gd name="T62" fmla="*/ 283 w 409"/>
                <a:gd name="T63" fmla="*/ 16 h 409"/>
                <a:gd name="T64" fmla="*/ 348 w 409"/>
                <a:gd name="T65" fmla="*/ 60 h 409"/>
                <a:gd name="T66" fmla="*/ 391 w 409"/>
                <a:gd name="T67" fmla="*/ 124 h 409"/>
                <a:gd name="T68" fmla="*/ 409 w 409"/>
                <a:gd name="T69" fmla="*/ 205 h 409"/>
                <a:gd name="T70" fmla="*/ 391 w 409"/>
                <a:gd name="T71" fmla="*/ 284 h 409"/>
                <a:gd name="T72" fmla="*/ 348 w 409"/>
                <a:gd name="T73" fmla="*/ 349 h 409"/>
                <a:gd name="T74" fmla="*/ 283 w 409"/>
                <a:gd name="T75" fmla="*/ 392 h 409"/>
                <a:gd name="T76" fmla="*/ 204 w 409"/>
                <a:gd name="T77" fmla="*/ 409 h 409"/>
                <a:gd name="T78" fmla="*/ 125 w 409"/>
                <a:gd name="T79" fmla="*/ 392 h 409"/>
                <a:gd name="T80" fmla="*/ 60 w 409"/>
                <a:gd name="T81" fmla="*/ 349 h 409"/>
                <a:gd name="T82" fmla="*/ 15 w 409"/>
                <a:gd name="T83" fmla="*/ 284 h 409"/>
                <a:gd name="T84" fmla="*/ 0 w 409"/>
                <a:gd name="T85" fmla="*/ 205 h 409"/>
                <a:gd name="T86" fmla="*/ 15 w 409"/>
                <a:gd name="T87" fmla="*/ 124 h 409"/>
                <a:gd name="T88" fmla="*/ 60 w 409"/>
                <a:gd name="T89" fmla="*/ 60 h 409"/>
                <a:gd name="T90" fmla="*/ 125 w 409"/>
                <a:gd name="T91" fmla="*/ 16 h 409"/>
                <a:gd name="T92" fmla="*/ 204 w 409"/>
                <a:gd name="T9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9">
                  <a:moveTo>
                    <a:pt x="96" y="91"/>
                  </a:moveTo>
                  <a:lnTo>
                    <a:pt x="92" y="91"/>
                  </a:lnTo>
                  <a:lnTo>
                    <a:pt x="91" y="93"/>
                  </a:lnTo>
                  <a:lnTo>
                    <a:pt x="89" y="96"/>
                  </a:lnTo>
                  <a:lnTo>
                    <a:pt x="89" y="101"/>
                  </a:lnTo>
                  <a:lnTo>
                    <a:pt x="91" y="114"/>
                  </a:lnTo>
                  <a:lnTo>
                    <a:pt x="99" y="129"/>
                  </a:lnTo>
                  <a:lnTo>
                    <a:pt x="115" y="143"/>
                  </a:lnTo>
                  <a:lnTo>
                    <a:pt x="139" y="150"/>
                  </a:lnTo>
                  <a:lnTo>
                    <a:pt x="170" y="153"/>
                  </a:lnTo>
                  <a:lnTo>
                    <a:pt x="180" y="153"/>
                  </a:lnTo>
                  <a:lnTo>
                    <a:pt x="214" y="153"/>
                  </a:lnTo>
                  <a:lnTo>
                    <a:pt x="244" y="155"/>
                  </a:lnTo>
                  <a:lnTo>
                    <a:pt x="266" y="158"/>
                  </a:lnTo>
                  <a:lnTo>
                    <a:pt x="280" y="167"/>
                  </a:lnTo>
                  <a:lnTo>
                    <a:pt x="285" y="174"/>
                  </a:lnTo>
                  <a:lnTo>
                    <a:pt x="288" y="181"/>
                  </a:lnTo>
                  <a:lnTo>
                    <a:pt x="290" y="189"/>
                  </a:lnTo>
                  <a:lnTo>
                    <a:pt x="91" y="189"/>
                  </a:lnTo>
                  <a:lnTo>
                    <a:pt x="82" y="191"/>
                  </a:lnTo>
                  <a:lnTo>
                    <a:pt x="77" y="194"/>
                  </a:lnTo>
                  <a:lnTo>
                    <a:pt x="72" y="198"/>
                  </a:lnTo>
                  <a:lnTo>
                    <a:pt x="68" y="205"/>
                  </a:lnTo>
                  <a:lnTo>
                    <a:pt x="67" y="211"/>
                  </a:lnTo>
                  <a:lnTo>
                    <a:pt x="67" y="294"/>
                  </a:lnTo>
                  <a:lnTo>
                    <a:pt x="68" y="303"/>
                  </a:lnTo>
                  <a:lnTo>
                    <a:pt x="72" y="308"/>
                  </a:lnTo>
                  <a:lnTo>
                    <a:pt x="77" y="313"/>
                  </a:lnTo>
                  <a:lnTo>
                    <a:pt x="82" y="316"/>
                  </a:lnTo>
                  <a:lnTo>
                    <a:pt x="91" y="318"/>
                  </a:lnTo>
                  <a:lnTo>
                    <a:pt x="318" y="318"/>
                  </a:lnTo>
                  <a:lnTo>
                    <a:pt x="324" y="316"/>
                  </a:lnTo>
                  <a:lnTo>
                    <a:pt x="331" y="313"/>
                  </a:lnTo>
                  <a:lnTo>
                    <a:pt x="336" y="308"/>
                  </a:lnTo>
                  <a:lnTo>
                    <a:pt x="340" y="303"/>
                  </a:lnTo>
                  <a:lnTo>
                    <a:pt x="340" y="294"/>
                  </a:lnTo>
                  <a:lnTo>
                    <a:pt x="340" y="211"/>
                  </a:lnTo>
                  <a:lnTo>
                    <a:pt x="340" y="205"/>
                  </a:lnTo>
                  <a:lnTo>
                    <a:pt x="336" y="198"/>
                  </a:lnTo>
                  <a:lnTo>
                    <a:pt x="331" y="194"/>
                  </a:lnTo>
                  <a:lnTo>
                    <a:pt x="324" y="191"/>
                  </a:lnTo>
                  <a:lnTo>
                    <a:pt x="318" y="189"/>
                  </a:lnTo>
                  <a:lnTo>
                    <a:pt x="302" y="189"/>
                  </a:lnTo>
                  <a:lnTo>
                    <a:pt x="299" y="172"/>
                  </a:lnTo>
                  <a:lnTo>
                    <a:pt x="290" y="158"/>
                  </a:lnTo>
                  <a:lnTo>
                    <a:pt x="273" y="146"/>
                  </a:lnTo>
                  <a:lnTo>
                    <a:pt x="249" y="141"/>
                  </a:lnTo>
                  <a:lnTo>
                    <a:pt x="218" y="139"/>
                  </a:lnTo>
                  <a:lnTo>
                    <a:pt x="180" y="139"/>
                  </a:lnTo>
                  <a:lnTo>
                    <a:pt x="170" y="139"/>
                  </a:lnTo>
                  <a:lnTo>
                    <a:pt x="144" y="138"/>
                  </a:lnTo>
                  <a:lnTo>
                    <a:pt x="123" y="131"/>
                  </a:lnTo>
                  <a:lnTo>
                    <a:pt x="110" y="120"/>
                  </a:lnTo>
                  <a:lnTo>
                    <a:pt x="104" y="114"/>
                  </a:lnTo>
                  <a:lnTo>
                    <a:pt x="103" y="108"/>
                  </a:lnTo>
                  <a:lnTo>
                    <a:pt x="101" y="103"/>
                  </a:lnTo>
                  <a:lnTo>
                    <a:pt x="101" y="100"/>
                  </a:lnTo>
                  <a:lnTo>
                    <a:pt x="103" y="98"/>
                  </a:lnTo>
                  <a:lnTo>
                    <a:pt x="101" y="95"/>
                  </a:lnTo>
                  <a:lnTo>
                    <a:pt x="99" y="93"/>
                  </a:lnTo>
                  <a:lnTo>
                    <a:pt x="96" y="91"/>
                  </a:lnTo>
                  <a:close/>
                  <a:moveTo>
                    <a:pt x="204" y="0"/>
                  </a:moveTo>
                  <a:lnTo>
                    <a:pt x="245" y="4"/>
                  </a:lnTo>
                  <a:lnTo>
                    <a:pt x="283" y="16"/>
                  </a:lnTo>
                  <a:lnTo>
                    <a:pt x="318" y="34"/>
                  </a:lnTo>
                  <a:lnTo>
                    <a:pt x="348" y="60"/>
                  </a:lnTo>
                  <a:lnTo>
                    <a:pt x="373" y="89"/>
                  </a:lnTo>
                  <a:lnTo>
                    <a:pt x="391" y="124"/>
                  </a:lnTo>
                  <a:lnTo>
                    <a:pt x="403" y="163"/>
                  </a:lnTo>
                  <a:lnTo>
                    <a:pt x="409" y="205"/>
                  </a:lnTo>
                  <a:lnTo>
                    <a:pt x="403" y="246"/>
                  </a:lnTo>
                  <a:lnTo>
                    <a:pt x="391" y="284"/>
                  </a:lnTo>
                  <a:lnTo>
                    <a:pt x="373" y="318"/>
                  </a:lnTo>
                  <a:lnTo>
                    <a:pt x="348" y="349"/>
                  </a:lnTo>
                  <a:lnTo>
                    <a:pt x="318" y="373"/>
                  </a:lnTo>
                  <a:lnTo>
                    <a:pt x="283" y="392"/>
                  </a:lnTo>
                  <a:lnTo>
                    <a:pt x="245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89" y="373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3"/>
                  </a:lnTo>
                  <a:lnTo>
                    <a:pt x="15" y="124"/>
                  </a:lnTo>
                  <a:lnTo>
                    <a:pt x="34" y="89"/>
                  </a:lnTo>
                  <a:lnTo>
                    <a:pt x="60" y="60"/>
                  </a:lnTo>
                  <a:lnTo>
                    <a:pt x="89" y="34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98"/>
            <p:cNvSpPr>
              <a:spLocks/>
            </p:cNvSpPr>
            <p:nvPr/>
          </p:nvSpPr>
          <p:spPr bwMode="auto">
            <a:xfrm>
              <a:off x="3976776" y="3838911"/>
              <a:ext cx="29227" cy="29227"/>
            </a:xfrm>
            <a:custGeom>
              <a:avLst/>
              <a:gdLst>
                <a:gd name="T0" fmla="*/ 5 w 24"/>
                <a:gd name="T1" fmla="*/ 0 h 24"/>
                <a:gd name="T2" fmla="*/ 17 w 24"/>
                <a:gd name="T3" fmla="*/ 0 h 24"/>
                <a:gd name="T4" fmla="*/ 21 w 24"/>
                <a:gd name="T5" fmla="*/ 0 h 24"/>
                <a:gd name="T6" fmla="*/ 22 w 24"/>
                <a:gd name="T7" fmla="*/ 4 h 24"/>
                <a:gd name="T8" fmla="*/ 24 w 24"/>
                <a:gd name="T9" fmla="*/ 7 h 24"/>
                <a:gd name="T10" fmla="*/ 24 w 24"/>
                <a:gd name="T11" fmla="*/ 18 h 24"/>
                <a:gd name="T12" fmla="*/ 22 w 24"/>
                <a:gd name="T13" fmla="*/ 21 h 24"/>
                <a:gd name="T14" fmla="*/ 21 w 24"/>
                <a:gd name="T15" fmla="*/ 24 h 24"/>
                <a:gd name="T16" fmla="*/ 17 w 24"/>
                <a:gd name="T17" fmla="*/ 24 h 24"/>
                <a:gd name="T18" fmla="*/ 5 w 24"/>
                <a:gd name="T19" fmla="*/ 24 h 24"/>
                <a:gd name="T20" fmla="*/ 2 w 24"/>
                <a:gd name="T21" fmla="*/ 24 h 24"/>
                <a:gd name="T22" fmla="*/ 0 w 24"/>
                <a:gd name="T23" fmla="*/ 21 h 24"/>
                <a:gd name="T24" fmla="*/ 0 w 24"/>
                <a:gd name="T25" fmla="*/ 18 h 24"/>
                <a:gd name="T26" fmla="*/ 0 w 24"/>
                <a:gd name="T27" fmla="*/ 7 h 24"/>
                <a:gd name="T28" fmla="*/ 0 w 24"/>
                <a:gd name="T29" fmla="*/ 4 h 24"/>
                <a:gd name="T30" fmla="*/ 2 w 24"/>
                <a:gd name="T31" fmla="*/ 0 h 24"/>
                <a:gd name="T32" fmla="*/ 5 w 24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5" y="0"/>
                  </a:moveTo>
                  <a:lnTo>
                    <a:pt x="17" y="0"/>
                  </a:lnTo>
                  <a:lnTo>
                    <a:pt x="21" y="0"/>
                  </a:lnTo>
                  <a:lnTo>
                    <a:pt x="22" y="4"/>
                  </a:lnTo>
                  <a:lnTo>
                    <a:pt x="24" y="7"/>
                  </a:lnTo>
                  <a:lnTo>
                    <a:pt x="24" y="18"/>
                  </a:lnTo>
                  <a:lnTo>
                    <a:pt x="22" y="21"/>
                  </a:lnTo>
                  <a:lnTo>
                    <a:pt x="21" y="24"/>
                  </a:lnTo>
                  <a:lnTo>
                    <a:pt x="17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99"/>
            <p:cNvSpPr>
              <a:spLocks/>
            </p:cNvSpPr>
            <p:nvPr/>
          </p:nvSpPr>
          <p:spPr bwMode="auto">
            <a:xfrm>
              <a:off x="3755141" y="3936333"/>
              <a:ext cx="202152" cy="24356"/>
            </a:xfrm>
            <a:custGeom>
              <a:avLst/>
              <a:gdLst>
                <a:gd name="T0" fmla="*/ 12 w 167"/>
                <a:gd name="T1" fmla="*/ 0 h 21"/>
                <a:gd name="T2" fmla="*/ 156 w 167"/>
                <a:gd name="T3" fmla="*/ 0 h 21"/>
                <a:gd name="T4" fmla="*/ 161 w 167"/>
                <a:gd name="T5" fmla="*/ 0 h 21"/>
                <a:gd name="T6" fmla="*/ 165 w 167"/>
                <a:gd name="T7" fmla="*/ 4 h 21"/>
                <a:gd name="T8" fmla="*/ 167 w 167"/>
                <a:gd name="T9" fmla="*/ 7 h 21"/>
                <a:gd name="T10" fmla="*/ 167 w 167"/>
                <a:gd name="T11" fmla="*/ 11 h 21"/>
                <a:gd name="T12" fmla="*/ 167 w 167"/>
                <a:gd name="T13" fmla="*/ 14 h 21"/>
                <a:gd name="T14" fmla="*/ 165 w 167"/>
                <a:gd name="T15" fmla="*/ 18 h 21"/>
                <a:gd name="T16" fmla="*/ 161 w 167"/>
                <a:gd name="T17" fmla="*/ 21 h 21"/>
                <a:gd name="T18" fmla="*/ 156 w 167"/>
                <a:gd name="T19" fmla="*/ 21 h 21"/>
                <a:gd name="T20" fmla="*/ 12 w 167"/>
                <a:gd name="T21" fmla="*/ 21 h 21"/>
                <a:gd name="T22" fmla="*/ 7 w 167"/>
                <a:gd name="T23" fmla="*/ 21 h 21"/>
                <a:gd name="T24" fmla="*/ 3 w 167"/>
                <a:gd name="T25" fmla="*/ 18 h 21"/>
                <a:gd name="T26" fmla="*/ 2 w 167"/>
                <a:gd name="T27" fmla="*/ 14 h 21"/>
                <a:gd name="T28" fmla="*/ 0 w 167"/>
                <a:gd name="T29" fmla="*/ 11 h 21"/>
                <a:gd name="T30" fmla="*/ 2 w 167"/>
                <a:gd name="T31" fmla="*/ 7 h 21"/>
                <a:gd name="T32" fmla="*/ 3 w 167"/>
                <a:gd name="T33" fmla="*/ 4 h 21"/>
                <a:gd name="T34" fmla="*/ 7 w 167"/>
                <a:gd name="T35" fmla="*/ 0 h 21"/>
                <a:gd name="T36" fmla="*/ 12 w 167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21">
                  <a:moveTo>
                    <a:pt x="12" y="0"/>
                  </a:moveTo>
                  <a:lnTo>
                    <a:pt x="156" y="0"/>
                  </a:lnTo>
                  <a:lnTo>
                    <a:pt x="161" y="0"/>
                  </a:lnTo>
                  <a:lnTo>
                    <a:pt x="165" y="4"/>
                  </a:lnTo>
                  <a:lnTo>
                    <a:pt x="167" y="7"/>
                  </a:lnTo>
                  <a:lnTo>
                    <a:pt x="167" y="11"/>
                  </a:lnTo>
                  <a:lnTo>
                    <a:pt x="167" y="14"/>
                  </a:lnTo>
                  <a:lnTo>
                    <a:pt x="165" y="18"/>
                  </a:lnTo>
                  <a:lnTo>
                    <a:pt x="161" y="21"/>
                  </a:lnTo>
                  <a:lnTo>
                    <a:pt x="156" y="21"/>
                  </a:lnTo>
                  <a:lnTo>
                    <a:pt x="12" y="21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2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00"/>
            <p:cNvSpPr>
              <a:spLocks/>
            </p:cNvSpPr>
            <p:nvPr/>
          </p:nvSpPr>
          <p:spPr bwMode="auto">
            <a:xfrm>
              <a:off x="3708865" y="3838911"/>
              <a:ext cx="31663" cy="29227"/>
            </a:xfrm>
            <a:custGeom>
              <a:avLst/>
              <a:gdLst>
                <a:gd name="T0" fmla="*/ 7 w 26"/>
                <a:gd name="T1" fmla="*/ 0 h 24"/>
                <a:gd name="T2" fmla="*/ 19 w 26"/>
                <a:gd name="T3" fmla="*/ 0 h 24"/>
                <a:gd name="T4" fmla="*/ 22 w 26"/>
                <a:gd name="T5" fmla="*/ 0 h 24"/>
                <a:gd name="T6" fmla="*/ 24 w 26"/>
                <a:gd name="T7" fmla="*/ 4 h 24"/>
                <a:gd name="T8" fmla="*/ 26 w 26"/>
                <a:gd name="T9" fmla="*/ 7 h 24"/>
                <a:gd name="T10" fmla="*/ 26 w 26"/>
                <a:gd name="T11" fmla="*/ 18 h 24"/>
                <a:gd name="T12" fmla="*/ 24 w 26"/>
                <a:gd name="T13" fmla="*/ 21 h 24"/>
                <a:gd name="T14" fmla="*/ 22 w 26"/>
                <a:gd name="T15" fmla="*/ 24 h 24"/>
                <a:gd name="T16" fmla="*/ 19 w 26"/>
                <a:gd name="T17" fmla="*/ 24 h 24"/>
                <a:gd name="T18" fmla="*/ 7 w 26"/>
                <a:gd name="T19" fmla="*/ 24 h 24"/>
                <a:gd name="T20" fmla="*/ 3 w 26"/>
                <a:gd name="T21" fmla="*/ 24 h 24"/>
                <a:gd name="T22" fmla="*/ 2 w 26"/>
                <a:gd name="T23" fmla="*/ 21 h 24"/>
                <a:gd name="T24" fmla="*/ 0 w 26"/>
                <a:gd name="T25" fmla="*/ 18 h 24"/>
                <a:gd name="T26" fmla="*/ 0 w 26"/>
                <a:gd name="T27" fmla="*/ 7 h 24"/>
                <a:gd name="T28" fmla="*/ 2 w 26"/>
                <a:gd name="T29" fmla="*/ 4 h 24"/>
                <a:gd name="T30" fmla="*/ 3 w 26"/>
                <a:gd name="T31" fmla="*/ 0 h 24"/>
                <a:gd name="T32" fmla="*/ 7 w 26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4">
                  <a:moveTo>
                    <a:pt x="7" y="0"/>
                  </a:moveTo>
                  <a:lnTo>
                    <a:pt x="19" y="0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26" y="7"/>
                  </a:lnTo>
                  <a:lnTo>
                    <a:pt x="26" y="18"/>
                  </a:lnTo>
                  <a:lnTo>
                    <a:pt x="24" y="21"/>
                  </a:lnTo>
                  <a:lnTo>
                    <a:pt x="22" y="24"/>
                  </a:lnTo>
                  <a:lnTo>
                    <a:pt x="19" y="24"/>
                  </a:lnTo>
                  <a:lnTo>
                    <a:pt x="7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0" y="7"/>
                  </a:lnTo>
                  <a:lnTo>
                    <a:pt x="2" y="4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01"/>
            <p:cNvSpPr>
              <a:spLocks/>
            </p:cNvSpPr>
            <p:nvPr/>
          </p:nvSpPr>
          <p:spPr bwMode="auto">
            <a:xfrm>
              <a:off x="3976776" y="3885187"/>
              <a:ext cx="29227" cy="31663"/>
            </a:xfrm>
            <a:custGeom>
              <a:avLst/>
              <a:gdLst>
                <a:gd name="T0" fmla="*/ 5 w 24"/>
                <a:gd name="T1" fmla="*/ 0 h 26"/>
                <a:gd name="T2" fmla="*/ 17 w 24"/>
                <a:gd name="T3" fmla="*/ 0 h 26"/>
                <a:gd name="T4" fmla="*/ 21 w 24"/>
                <a:gd name="T5" fmla="*/ 2 h 26"/>
                <a:gd name="T6" fmla="*/ 22 w 24"/>
                <a:gd name="T7" fmla="*/ 4 h 26"/>
                <a:gd name="T8" fmla="*/ 24 w 24"/>
                <a:gd name="T9" fmla="*/ 7 h 26"/>
                <a:gd name="T10" fmla="*/ 24 w 24"/>
                <a:gd name="T11" fmla="*/ 19 h 26"/>
                <a:gd name="T12" fmla="*/ 22 w 24"/>
                <a:gd name="T13" fmla="*/ 22 h 26"/>
                <a:gd name="T14" fmla="*/ 21 w 24"/>
                <a:gd name="T15" fmla="*/ 24 h 26"/>
                <a:gd name="T16" fmla="*/ 17 w 24"/>
                <a:gd name="T17" fmla="*/ 26 h 26"/>
                <a:gd name="T18" fmla="*/ 5 w 24"/>
                <a:gd name="T19" fmla="*/ 26 h 26"/>
                <a:gd name="T20" fmla="*/ 2 w 24"/>
                <a:gd name="T21" fmla="*/ 24 h 26"/>
                <a:gd name="T22" fmla="*/ 0 w 24"/>
                <a:gd name="T23" fmla="*/ 22 h 26"/>
                <a:gd name="T24" fmla="*/ 0 w 24"/>
                <a:gd name="T25" fmla="*/ 19 h 26"/>
                <a:gd name="T26" fmla="*/ 0 w 24"/>
                <a:gd name="T27" fmla="*/ 7 h 26"/>
                <a:gd name="T28" fmla="*/ 0 w 24"/>
                <a:gd name="T29" fmla="*/ 4 h 26"/>
                <a:gd name="T30" fmla="*/ 2 w 24"/>
                <a:gd name="T31" fmla="*/ 2 h 26"/>
                <a:gd name="T32" fmla="*/ 5 w 24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6">
                  <a:moveTo>
                    <a:pt x="5" y="0"/>
                  </a:moveTo>
                  <a:lnTo>
                    <a:pt x="17" y="0"/>
                  </a:lnTo>
                  <a:lnTo>
                    <a:pt x="21" y="2"/>
                  </a:lnTo>
                  <a:lnTo>
                    <a:pt x="22" y="4"/>
                  </a:lnTo>
                  <a:lnTo>
                    <a:pt x="24" y="7"/>
                  </a:lnTo>
                  <a:lnTo>
                    <a:pt x="24" y="19"/>
                  </a:lnTo>
                  <a:lnTo>
                    <a:pt x="22" y="22"/>
                  </a:lnTo>
                  <a:lnTo>
                    <a:pt x="21" y="24"/>
                  </a:lnTo>
                  <a:lnTo>
                    <a:pt x="17" y="26"/>
                  </a:lnTo>
                  <a:lnTo>
                    <a:pt x="5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02"/>
            <p:cNvSpPr>
              <a:spLocks/>
            </p:cNvSpPr>
            <p:nvPr/>
          </p:nvSpPr>
          <p:spPr bwMode="auto">
            <a:xfrm>
              <a:off x="3976776" y="3933898"/>
              <a:ext cx="29227" cy="29227"/>
            </a:xfrm>
            <a:custGeom>
              <a:avLst/>
              <a:gdLst>
                <a:gd name="T0" fmla="*/ 5 w 24"/>
                <a:gd name="T1" fmla="*/ 0 h 24"/>
                <a:gd name="T2" fmla="*/ 17 w 24"/>
                <a:gd name="T3" fmla="*/ 0 h 24"/>
                <a:gd name="T4" fmla="*/ 21 w 24"/>
                <a:gd name="T5" fmla="*/ 0 h 24"/>
                <a:gd name="T6" fmla="*/ 22 w 24"/>
                <a:gd name="T7" fmla="*/ 3 h 24"/>
                <a:gd name="T8" fmla="*/ 24 w 24"/>
                <a:gd name="T9" fmla="*/ 7 h 24"/>
                <a:gd name="T10" fmla="*/ 24 w 24"/>
                <a:gd name="T11" fmla="*/ 17 h 24"/>
                <a:gd name="T12" fmla="*/ 22 w 24"/>
                <a:gd name="T13" fmla="*/ 20 h 24"/>
                <a:gd name="T14" fmla="*/ 21 w 24"/>
                <a:gd name="T15" fmla="*/ 24 h 24"/>
                <a:gd name="T16" fmla="*/ 17 w 24"/>
                <a:gd name="T17" fmla="*/ 24 h 24"/>
                <a:gd name="T18" fmla="*/ 5 w 24"/>
                <a:gd name="T19" fmla="*/ 24 h 24"/>
                <a:gd name="T20" fmla="*/ 2 w 24"/>
                <a:gd name="T21" fmla="*/ 24 h 24"/>
                <a:gd name="T22" fmla="*/ 0 w 24"/>
                <a:gd name="T23" fmla="*/ 20 h 24"/>
                <a:gd name="T24" fmla="*/ 0 w 24"/>
                <a:gd name="T25" fmla="*/ 17 h 24"/>
                <a:gd name="T26" fmla="*/ 0 w 24"/>
                <a:gd name="T27" fmla="*/ 7 h 24"/>
                <a:gd name="T28" fmla="*/ 0 w 24"/>
                <a:gd name="T29" fmla="*/ 3 h 24"/>
                <a:gd name="T30" fmla="*/ 2 w 24"/>
                <a:gd name="T31" fmla="*/ 0 h 24"/>
                <a:gd name="T32" fmla="*/ 5 w 24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5" y="0"/>
                  </a:moveTo>
                  <a:lnTo>
                    <a:pt x="17" y="0"/>
                  </a:lnTo>
                  <a:lnTo>
                    <a:pt x="21" y="0"/>
                  </a:lnTo>
                  <a:lnTo>
                    <a:pt x="22" y="3"/>
                  </a:lnTo>
                  <a:lnTo>
                    <a:pt x="24" y="7"/>
                  </a:lnTo>
                  <a:lnTo>
                    <a:pt x="24" y="17"/>
                  </a:lnTo>
                  <a:lnTo>
                    <a:pt x="22" y="20"/>
                  </a:lnTo>
                  <a:lnTo>
                    <a:pt x="21" y="24"/>
                  </a:lnTo>
                  <a:lnTo>
                    <a:pt x="17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03"/>
            <p:cNvSpPr>
              <a:spLocks/>
            </p:cNvSpPr>
            <p:nvPr/>
          </p:nvSpPr>
          <p:spPr bwMode="auto">
            <a:xfrm>
              <a:off x="3708865" y="3933898"/>
              <a:ext cx="31663" cy="29227"/>
            </a:xfrm>
            <a:custGeom>
              <a:avLst/>
              <a:gdLst>
                <a:gd name="T0" fmla="*/ 7 w 26"/>
                <a:gd name="T1" fmla="*/ 0 h 24"/>
                <a:gd name="T2" fmla="*/ 19 w 26"/>
                <a:gd name="T3" fmla="*/ 0 h 24"/>
                <a:gd name="T4" fmla="*/ 22 w 26"/>
                <a:gd name="T5" fmla="*/ 0 h 24"/>
                <a:gd name="T6" fmla="*/ 24 w 26"/>
                <a:gd name="T7" fmla="*/ 3 h 24"/>
                <a:gd name="T8" fmla="*/ 26 w 26"/>
                <a:gd name="T9" fmla="*/ 7 h 24"/>
                <a:gd name="T10" fmla="*/ 26 w 26"/>
                <a:gd name="T11" fmla="*/ 17 h 24"/>
                <a:gd name="T12" fmla="*/ 24 w 26"/>
                <a:gd name="T13" fmla="*/ 20 h 24"/>
                <a:gd name="T14" fmla="*/ 22 w 26"/>
                <a:gd name="T15" fmla="*/ 24 h 24"/>
                <a:gd name="T16" fmla="*/ 19 w 26"/>
                <a:gd name="T17" fmla="*/ 24 h 24"/>
                <a:gd name="T18" fmla="*/ 7 w 26"/>
                <a:gd name="T19" fmla="*/ 24 h 24"/>
                <a:gd name="T20" fmla="*/ 3 w 26"/>
                <a:gd name="T21" fmla="*/ 24 h 24"/>
                <a:gd name="T22" fmla="*/ 2 w 26"/>
                <a:gd name="T23" fmla="*/ 20 h 24"/>
                <a:gd name="T24" fmla="*/ 0 w 26"/>
                <a:gd name="T25" fmla="*/ 17 h 24"/>
                <a:gd name="T26" fmla="*/ 0 w 26"/>
                <a:gd name="T27" fmla="*/ 7 h 24"/>
                <a:gd name="T28" fmla="*/ 2 w 26"/>
                <a:gd name="T29" fmla="*/ 3 h 24"/>
                <a:gd name="T30" fmla="*/ 3 w 26"/>
                <a:gd name="T31" fmla="*/ 0 h 24"/>
                <a:gd name="T32" fmla="*/ 7 w 26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4">
                  <a:moveTo>
                    <a:pt x="7" y="0"/>
                  </a:moveTo>
                  <a:lnTo>
                    <a:pt x="19" y="0"/>
                  </a:lnTo>
                  <a:lnTo>
                    <a:pt x="22" y="0"/>
                  </a:lnTo>
                  <a:lnTo>
                    <a:pt x="24" y="3"/>
                  </a:lnTo>
                  <a:lnTo>
                    <a:pt x="26" y="7"/>
                  </a:lnTo>
                  <a:lnTo>
                    <a:pt x="26" y="17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19" y="24"/>
                  </a:lnTo>
                  <a:lnTo>
                    <a:pt x="7" y="24"/>
                  </a:lnTo>
                  <a:lnTo>
                    <a:pt x="3" y="24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7"/>
                  </a:lnTo>
                  <a:lnTo>
                    <a:pt x="2" y="3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04"/>
            <p:cNvSpPr>
              <a:spLocks/>
            </p:cNvSpPr>
            <p:nvPr/>
          </p:nvSpPr>
          <p:spPr bwMode="auto">
            <a:xfrm>
              <a:off x="3708865" y="3885187"/>
              <a:ext cx="31663" cy="31663"/>
            </a:xfrm>
            <a:custGeom>
              <a:avLst/>
              <a:gdLst>
                <a:gd name="T0" fmla="*/ 7 w 26"/>
                <a:gd name="T1" fmla="*/ 0 h 26"/>
                <a:gd name="T2" fmla="*/ 19 w 26"/>
                <a:gd name="T3" fmla="*/ 0 h 26"/>
                <a:gd name="T4" fmla="*/ 22 w 26"/>
                <a:gd name="T5" fmla="*/ 2 h 26"/>
                <a:gd name="T6" fmla="*/ 24 w 26"/>
                <a:gd name="T7" fmla="*/ 4 h 26"/>
                <a:gd name="T8" fmla="*/ 26 w 26"/>
                <a:gd name="T9" fmla="*/ 7 h 26"/>
                <a:gd name="T10" fmla="*/ 26 w 26"/>
                <a:gd name="T11" fmla="*/ 19 h 26"/>
                <a:gd name="T12" fmla="*/ 24 w 26"/>
                <a:gd name="T13" fmla="*/ 22 h 26"/>
                <a:gd name="T14" fmla="*/ 22 w 26"/>
                <a:gd name="T15" fmla="*/ 24 h 26"/>
                <a:gd name="T16" fmla="*/ 19 w 26"/>
                <a:gd name="T17" fmla="*/ 26 h 26"/>
                <a:gd name="T18" fmla="*/ 7 w 26"/>
                <a:gd name="T19" fmla="*/ 26 h 26"/>
                <a:gd name="T20" fmla="*/ 3 w 26"/>
                <a:gd name="T21" fmla="*/ 24 h 26"/>
                <a:gd name="T22" fmla="*/ 2 w 26"/>
                <a:gd name="T23" fmla="*/ 22 h 26"/>
                <a:gd name="T24" fmla="*/ 0 w 26"/>
                <a:gd name="T25" fmla="*/ 19 h 26"/>
                <a:gd name="T26" fmla="*/ 0 w 26"/>
                <a:gd name="T27" fmla="*/ 7 h 26"/>
                <a:gd name="T28" fmla="*/ 2 w 26"/>
                <a:gd name="T29" fmla="*/ 4 h 26"/>
                <a:gd name="T30" fmla="*/ 3 w 26"/>
                <a:gd name="T31" fmla="*/ 2 h 26"/>
                <a:gd name="T32" fmla="*/ 7 w 26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6">
                  <a:moveTo>
                    <a:pt x="7" y="0"/>
                  </a:moveTo>
                  <a:lnTo>
                    <a:pt x="19" y="0"/>
                  </a:lnTo>
                  <a:lnTo>
                    <a:pt x="22" y="2"/>
                  </a:lnTo>
                  <a:lnTo>
                    <a:pt x="24" y="4"/>
                  </a:lnTo>
                  <a:lnTo>
                    <a:pt x="26" y="7"/>
                  </a:lnTo>
                  <a:lnTo>
                    <a:pt x="26" y="19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19" y="26"/>
                  </a:lnTo>
                  <a:lnTo>
                    <a:pt x="7" y="26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2" y="4"/>
                  </a:lnTo>
                  <a:lnTo>
                    <a:pt x="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19"/>
            <p:cNvSpPr>
              <a:spLocks noEditPoints="1"/>
            </p:cNvSpPr>
            <p:nvPr/>
          </p:nvSpPr>
          <p:spPr bwMode="auto">
            <a:xfrm>
              <a:off x="1304971" y="4199373"/>
              <a:ext cx="499290" cy="499290"/>
            </a:xfrm>
            <a:custGeom>
              <a:avLst/>
              <a:gdLst>
                <a:gd name="T0" fmla="*/ 241 w 409"/>
                <a:gd name="T1" fmla="*/ 261 h 409"/>
                <a:gd name="T2" fmla="*/ 168 w 409"/>
                <a:gd name="T3" fmla="*/ 263 h 409"/>
                <a:gd name="T4" fmla="*/ 141 w 409"/>
                <a:gd name="T5" fmla="*/ 261 h 409"/>
                <a:gd name="T6" fmla="*/ 103 w 409"/>
                <a:gd name="T7" fmla="*/ 280 h 409"/>
                <a:gd name="T8" fmla="*/ 203 w 409"/>
                <a:gd name="T9" fmla="*/ 308 h 409"/>
                <a:gd name="T10" fmla="*/ 297 w 409"/>
                <a:gd name="T11" fmla="*/ 289 h 409"/>
                <a:gd name="T12" fmla="*/ 46 w 409"/>
                <a:gd name="T13" fmla="*/ 235 h 409"/>
                <a:gd name="T14" fmla="*/ 76 w 409"/>
                <a:gd name="T15" fmla="*/ 265 h 409"/>
                <a:gd name="T16" fmla="*/ 63 w 409"/>
                <a:gd name="T17" fmla="*/ 239 h 409"/>
                <a:gd name="T18" fmla="*/ 43 w 409"/>
                <a:gd name="T19" fmla="*/ 223 h 409"/>
                <a:gd name="T20" fmla="*/ 38 w 409"/>
                <a:gd name="T21" fmla="*/ 218 h 409"/>
                <a:gd name="T22" fmla="*/ 369 w 409"/>
                <a:gd name="T23" fmla="*/ 220 h 409"/>
                <a:gd name="T24" fmla="*/ 351 w 409"/>
                <a:gd name="T25" fmla="*/ 234 h 409"/>
                <a:gd name="T26" fmla="*/ 328 w 409"/>
                <a:gd name="T27" fmla="*/ 272 h 409"/>
                <a:gd name="T28" fmla="*/ 375 w 409"/>
                <a:gd name="T29" fmla="*/ 213 h 409"/>
                <a:gd name="T30" fmla="*/ 340 w 409"/>
                <a:gd name="T31" fmla="*/ 235 h 409"/>
                <a:gd name="T32" fmla="*/ 364 w 409"/>
                <a:gd name="T33" fmla="*/ 223 h 409"/>
                <a:gd name="T34" fmla="*/ 375 w 409"/>
                <a:gd name="T35" fmla="*/ 213 h 409"/>
                <a:gd name="T36" fmla="*/ 375 w 409"/>
                <a:gd name="T37" fmla="*/ 203 h 409"/>
                <a:gd name="T38" fmla="*/ 373 w 409"/>
                <a:gd name="T39" fmla="*/ 199 h 409"/>
                <a:gd name="T40" fmla="*/ 359 w 409"/>
                <a:gd name="T41" fmla="*/ 187 h 409"/>
                <a:gd name="T42" fmla="*/ 332 w 409"/>
                <a:gd name="T43" fmla="*/ 174 h 409"/>
                <a:gd name="T44" fmla="*/ 67 w 409"/>
                <a:gd name="T45" fmla="*/ 163 h 409"/>
                <a:gd name="T46" fmla="*/ 46 w 409"/>
                <a:gd name="T47" fmla="*/ 175 h 409"/>
                <a:gd name="T48" fmla="*/ 36 w 409"/>
                <a:gd name="T49" fmla="*/ 191 h 409"/>
                <a:gd name="T50" fmla="*/ 38 w 409"/>
                <a:gd name="T51" fmla="*/ 218 h 409"/>
                <a:gd name="T52" fmla="*/ 45 w 409"/>
                <a:gd name="T53" fmla="*/ 223 h 409"/>
                <a:gd name="T54" fmla="*/ 63 w 409"/>
                <a:gd name="T55" fmla="*/ 235 h 409"/>
                <a:gd name="T56" fmla="*/ 76 w 409"/>
                <a:gd name="T57" fmla="*/ 162 h 409"/>
                <a:gd name="T58" fmla="*/ 113 w 409"/>
                <a:gd name="T59" fmla="*/ 151 h 409"/>
                <a:gd name="T60" fmla="*/ 112 w 409"/>
                <a:gd name="T61" fmla="*/ 251 h 409"/>
                <a:gd name="T62" fmla="*/ 165 w 409"/>
                <a:gd name="T63" fmla="*/ 256 h 409"/>
                <a:gd name="T64" fmla="*/ 206 w 409"/>
                <a:gd name="T65" fmla="*/ 256 h 409"/>
                <a:gd name="T66" fmla="*/ 285 w 409"/>
                <a:gd name="T67" fmla="*/ 247 h 409"/>
                <a:gd name="T68" fmla="*/ 287 w 409"/>
                <a:gd name="T69" fmla="*/ 162 h 409"/>
                <a:gd name="T70" fmla="*/ 210 w 409"/>
                <a:gd name="T71" fmla="*/ 149 h 409"/>
                <a:gd name="T72" fmla="*/ 168 w 409"/>
                <a:gd name="T73" fmla="*/ 148 h 409"/>
                <a:gd name="T74" fmla="*/ 332 w 409"/>
                <a:gd name="T75" fmla="*/ 170 h 409"/>
                <a:gd name="T76" fmla="*/ 359 w 409"/>
                <a:gd name="T77" fmla="*/ 186 h 409"/>
                <a:gd name="T78" fmla="*/ 373 w 409"/>
                <a:gd name="T79" fmla="*/ 199 h 409"/>
                <a:gd name="T80" fmla="*/ 352 w 409"/>
                <a:gd name="T81" fmla="*/ 160 h 409"/>
                <a:gd name="T82" fmla="*/ 55 w 409"/>
                <a:gd name="T83" fmla="*/ 156 h 409"/>
                <a:gd name="T84" fmla="*/ 45 w 409"/>
                <a:gd name="T85" fmla="*/ 175 h 409"/>
                <a:gd name="T86" fmla="*/ 65 w 409"/>
                <a:gd name="T87" fmla="*/ 162 h 409"/>
                <a:gd name="T88" fmla="*/ 79 w 409"/>
                <a:gd name="T89" fmla="*/ 136 h 409"/>
                <a:gd name="T90" fmla="*/ 79 w 409"/>
                <a:gd name="T91" fmla="*/ 136 h 409"/>
                <a:gd name="T92" fmla="*/ 139 w 409"/>
                <a:gd name="T93" fmla="*/ 110 h 409"/>
                <a:gd name="T94" fmla="*/ 113 w 409"/>
                <a:gd name="T95" fmla="*/ 146 h 409"/>
                <a:gd name="T96" fmla="*/ 168 w 409"/>
                <a:gd name="T97" fmla="*/ 141 h 409"/>
                <a:gd name="T98" fmla="*/ 210 w 409"/>
                <a:gd name="T99" fmla="*/ 143 h 409"/>
                <a:gd name="T100" fmla="*/ 301 w 409"/>
                <a:gd name="T101" fmla="*/ 160 h 409"/>
                <a:gd name="T102" fmla="*/ 239 w 409"/>
                <a:gd name="T103" fmla="*/ 105 h 409"/>
                <a:gd name="T104" fmla="*/ 246 w 409"/>
                <a:gd name="T105" fmla="*/ 3 h 409"/>
                <a:gd name="T106" fmla="*/ 349 w 409"/>
                <a:gd name="T107" fmla="*/ 60 h 409"/>
                <a:gd name="T108" fmla="*/ 406 w 409"/>
                <a:gd name="T109" fmla="*/ 163 h 409"/>
                <a:gd name="T110" fmla="*/ 393 w 409"/>
                <a:gd name="T111" fmla="*/ 284 h 409"/>
                <a:gd name="T112" fmla="*/ 320 w 409"/>
                <a:gd name="T113" fmla="*/ 375 h 409"/>
                <a:gd name="T114" fmla="*/ 204 w 409"/>
                <a:gd name="T115" fmla="*/ 409 h 409"/>
                <a:gd name="T116" fmla="*/ 91 w 409"/>
                <a:gd name="T117" fmla="*/ 375 h 409"/>
                <a:gd name="T118" fmla="*/ 17 w 409"/>
                <a:gd name="T119" fmla="*/ 284 h 409"/>
                <a:gd name="T120" fmla="*/ 5 w 409"/>
                <a:gd name="T121" fmla="*/ 163 h 409"/>
                <a:gd name="T122" fmla="*/ 60 w 409"/>
                <a:gd name="T123" fmla="*/ 60 h 409"/>
                <a:gd name="T124" fmla="*/ 163 w 409"/>
                <a:gd name="T125" fmla="*/ 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9" h="409">
                  <a:moveTo>
                    <a:pt x="297" y="251"/>
                  </a:moveTo>
                  <a:lnTo>
                    <a:pt x="273" y="256"/>
                  </a:lnTo>
                  <a:lnTo>
                    <a:pt x="241" y="261"/>
                  </a:lnTo>
                  <a:lnTo>
                    <a:pt x="206" y="263"/>
                  </a:lnTo>
                  <a:lnTo>
                    <a:pt x="173" y="263"/>
                  </a:lnTo>
                  <a:lnTo>
                    <a:pt x="168" y="263"/>
                  </a:lnTo>
                  <a:lnTo>
                    <a:pt x="165" y="263"/>
                  </a:lnTo>
                  <a:lnTo>
                    <a:pt x="156" y="263"/>
                  </a:lnTo>
                  <a:lnTo>
                    <a:pt x="141" y="261"/>
                  </a:lnTo>
                  <a:lnTo>
                    <a:pt x="110" y="256"/>
                  </a:lnTo>
                  <a:lnTo>
                    <a:pt x="103" y="254"/>
                  </a:lnTo>
                  <a:lnTo>
                    <a:pt x="103" y="280"/>
                  </a:lnTo>
                  <a:lnTo>
                    <a:pt x="136" y="296"/>
                  </a:lnTo>
                  <a:lnTo>
                    <a:pt x="170" y="304"/>
                  </a:lnTo>
                  <a:lnTo>
                    <a:pt x="203" y="308"/>
                  </a:lnTo>
                  <a:lnTo>
                    <a:pt x="232" y="306"/>
                  </a:lnTo>
                  <a:lnTo>
                    <a:pt x="265" y="299"/>
                  </a:lnTo>
                  <a:lnTo>
                    <a:pt x="297" y="289"/>
                  </a:lnTo>
                  <a:lnTo>
                    <a:pt x="297" y="251"/>
                  </a:lnTo>
                  <a:close/>
                  <a:moveTo>
                    <a:pt x="38" y="218"/>
                  </a:moveTo>
                  <a:lnTo>
                    <a:pt x="46" y="235"/>
                  </a:lnTo>
                  <a:lnTo>
                    <a:pt x="58" y="251"/>
                  </a:lnTo>
                  <a:lnTo>
                    <a:pt x="76" y="265"/>
                  </a:lnTo>
                  <a:lnTo>
                    <a:pt x="76" y="265"/>
                  </a:lnTo>
                  <a:lnTo>
                    <a:pt x="72" y="261"/>
                  </a:lnTo>
                  <a:lnTo>
                    <a:pt x="72" y="244"/>
                  </a:lnTo>
                  <a:lnTo>
                    <a:pt x="63" y="239"/>
                  </a:lnTo>
                  <a:lnTo>
                    <a:pt x="55" y="234"/>
                  </a:lnTo>
                  <a:lnTo>
                    <a:pt x="48" y="229"/>
                  </a:lnTo>
                  <a:lnTo>
                    <a:pt x="43" y="223"/>
                  </a:lnTo>
                  <a:lnTo>
                    <a:pt x="39" y="220"/>
                  </a:lnTo>
                  <a:lnTo>
                    <a:pt x="38" y="218"/>
                  </a:lnTo>
                  <a:lnTo>
                    <a:pt x="38" y="218"/>
                  </a:lnTo>
                  <a:close/>
                  <a:moveTo>
                    <a:pt x="375" y="213"/>
                  </a:moveTo>
                  <a:lnTo>
                    <a:pt x="373" y="217"/>
                  </a:lnTo>
                  <a:lnTo>
                    <a:pt x="369" y="220"/>
                  </a:lnTo>
                  <a:lnTo>
                    <a:pt x="366" y="223"/>
                  </a:lnTo>
                  <a:lnTo>
                    <a:pt x="359" y="229"/>
                  </a:lnTo>
                  <a:lnTo>
                    <a:pt x="351" y="234"/>
                  </a:lnTo>
                  <a:lnTo>
                    <a:pt x="340" y="237"/>
                  </a:lnTo>
                  <a:lnTo>
                    <a:pt x="330" y="242"/>
                  </a:lnTo>
                  <a:lnTo>
                    <a:pt x="328" y="272"/>
                  </a:lnTo>
                  <a:lnTo>
                    <a:pt x="351" y="254"/>
                  </a:lnTo>
                  <a:lnTo>
                    <a:pt x="366" y="235"/>
                  </a:lnTo>
                  <a:lnTo>
                    <a:pt x="375" y="213"/>
                  </a:lnTo>
                  <a:close/>
                  <a:moveTo>
                    <a:pt x="332" y="174"/>
                  </a:moveTo>
                  <a:lnTo>
                    <a:pt x="330" y="239"/>
                  </a:lnTo>
                  <a:lnTo>
                    <a:pt x="340" y="235"/>
                  </a:lnTo>
                  <a:lnTo>
                    <a:pt x="349" y="232"/>
                  </a:lnTo>
                  <a:lnTo>
                    <a:pt x="357" y="227"/>
                  </a:lnTo>
                  <a:lnTo>
                    <a:pt x="364" y="223"/>
                  </a:lnTo>
                  <a:lnTo>
                    <a:pt x="369" y="220"/>
                  </a:lnTo>
                  <a:lnTo>
                    <a:pt x="373" y="215"/>
                  </a:lnTo>
                  <a:lnTo>
                    <a:pt x="375" y="213"/>
                  </a:lnTo>
                  <a:lnTo>
                    <a:pt x="375" y="213"/>
                  </a:lnTo>
                  <a:lnTo>
                    <a:pt x="375" y="208"/>
                  </a:lnTo>
                  <a:lnTo>
                    <a:pt x="375" y="203"/>
                  </a:lnTo>
                  <a:lnTo>
                    <a:pt x="375" y="203"/>
                  </a:lnTo>
                  <a:lnTo>
                    <a:pt x="375" y="201"/>
                  </a:lnTo>
                  <a:lnTo>
                    <a:pt x="373" y="199"/>
                  </a:lnTo>
                  <a:lnTo>
                    <a:pt x="369" y="196"/>
                  </a:lnTo>
                  <a:lnTo>
                    <a:pt x="364" y="191"/>
                  </a:lnTo>
                  <a:lnTo>
                    <a:pt x="359" y="187"/>
                  </a:lnTo>
                  <a:lnTo>
                    <a:pt x="351" y="182"/>
                  </a:lnTo>
                  <a:lnTo>
                    <a:pt x="340" y="179"/>
                  </a:lnTo>
                  <a:lnTo>
                    <a:pt x="332" y="174"/>
                  </a:lnTo>
                  <a:close/>
                  <a:moveTo>
                    <a:pt x="76" y="162"/>
                  </a:moveTo>
                  <a:lnTo>
                    <a:pt x="72" y="162"/>
                  </a:lnTo>
                  <a:lnTo>
                    <a:pt x="67" y="163"/>
                  </a:lnTo>
                  <a:lnTo>
                    <a:pt x="58" y="168"/>
                  </a:lnTo>
                  <a:lnTo>
                    <a:pt x="51" y="172"/>
                  </a:lnTo>
                  <a:lnTo>
                    <a:pt x="46" y="175"/>
                  </a:lnTo>
                  <a:lnTo>
                    <a:pt x="43" y="179"/>
                  </a:lnTo>
                  <a:lnTo>
                    <a:pt x="39" y="180"/>
                  </a:lnTo>
                  <a:lnTo>
                    <a:pt x="36" y="191"/>
                  </a:lnTo>
                  <a:lnTo>
                    <a:pt x="36" y="201"/>
                  </a:lnTo>
                  <a:lnTo>
                    <a:pt x="36" y="210"/>
                  </a:lnTo>
                  <a:lnTo>
                    <a:pt x="38" y="218"/>
                  </a:lnTo>
                  <a:lnTo>
                    <a:pt x="39" y="218"/>
                  </a:lnTo>
                  <a:lnTo>
                    <a:pt x="39" y="220"/>
                  </a:lnTo>
                  <a:lnTo>
                    <a:pt x="45" y="223"/>
                  </a:lnTo>
                  <a:lnTo>
                    <a:pt x="50" y="227"/>
                  </a:lnTo>
                  <a:lnTo>
                    <a:pt x="57" y="232"/>
                  </a:lnTo>
                  <a:lnTo>
                    <a:pt x="63" y="235"/>
                  </a:lnTo>
                  <a:lnTo>
                    <a:pt x="69" y="237"/>
                  </a:lnTo>
                  <a:lnTo>
                    <a:pt x="74" y="239"/>
                  </a:lnTo>
                  <a:lnTo>
                    <a:pt x="76" y="162"/>
                  </a:lnTo>
                  <a:close/>
                  <a:moveTo>
                    <a:pt x="160" y="148"/>
                  </a:moveTo>
                  <a:lnTo>
                    <a:pt x="144" y="148"/>
                  </a:lnTo>
                  <a:lnTo>
                    <a:pt x="113" y="151"/>
                  </a:lnTo>
                  <a:lnTo>
                    <a:pt x="106" y="153"/>
                  </a:lnTo>
                  <a:lnTo>
                    <a:pt x="103" y="249"/>
                  </a:lnTo>
                  <a:lnTo>
                    <a:pt x="112" y="251"/>
                  </a:lnTo>
                  <a:lnTo>
                    <a:pt x="141" y="256"/>
                  </a:lnTo>
                  <a:lnTo>
                    <a:pt x="156" y="256"/>
                  </a:lnTo>
                  <a:lnTo>
                    <a:pt x="165" y="256"/>
                  </a:lnTo>
                  <a:lnTo>
                    <a:pt x="168" y="258"/>
                  </a:lnTo>
                  <a:lnTo>
                    <a:pt x="173" y="258"/>
                  </a:lnTo>
                  <a:lnTo>
                    <a:pt x="206" y="256"/>
                  </a:lnTo>
                  <a:lnTo>
                    <a:pt x="241" y="254"/>
                  </a:lnTo>
                  <a:lnTo>
                    <a:pt x="271" y="251"/>
                  </a:lnTo>
                  <a:lnTo>
                    <a:pt x="285" y="247"/>
                  </a:lnTo>
                  <a:lnTo>
                    <a:pt x="299" y="246"/>
                  </a:lnTo>
                  <a:lnTo>
                    <a:pt x="301" y="165"/>
                  </a:lnTo>
                  <a:lnTo>
                    <a:pt x="287" y="162"/>
                  </a:lnTo>
                  <a:lnTo>
                    <a:pt x="273" y="160"/>
                  </a:lnTo>
                  <a:lnTo>
                    <a:pt x="242" y="153"/>
                  </a:lnTo>
                  <a:lnTo>
                    <a:pt x="210" y="149"/>
                  </a:lnTo>
                  <a:lnTo>
                    <a:pt x="175" y="148"/>
                  </a:lnTo>
                  <a:lnTo>
                    <a:pt x="172" y="148"/>
                  </a:lnTo>
                  <a:lnTo>
                    <a:pt x="168" y="148"/>
                  </a:lnTo>
                  <a:lnTo>
                    <a:pt x="160" y="148"/>
                  </a:lnTo>
                  <a:close/>
                  <a:moveTo>
                    <a:pt x="332" y="141"/>
                  </a:moveTo>
                  <a:lnTo>
                    <a:pt x="332" y="170"/>
                  </a:lnTo>
                  <a:lnTo>
                    <a:pt x="342" y="175"/>
                  </a:lnTo>
                  <a:lnTo>
                    <a:pt x="351" y="180"/>
                  </a:lnTo>
                  <a:lnTo>
                    <a:pt x="359" y="186"/>
                  </a:lnTo>
                  <a:lnTo>
                    <a:pt x="366" y="191"/>
                  </a:lnTo>
                  <a:lnTo>
                    <a:pt x="369" y="194"/>
                  </a:lnTo>
                  <a:lnTo>
                    <a:pt x="373" y="199"/>
                  </a:lnTo>
                  <a:lnTo>
                    <a:pt x="375" y="201"/>
                  </a:lnTo>
                  <a:lnTo>
                    <a:pt x="368" y="180"/>
                  </a:lnTo>
                  <a:lnTo>
                    <a:pt x="352" y="160"/>
                  </a:lnTo>
                  <a:lnTo>
                    <a:pt x="332" y="141"/>
                  </a:lnTo>
                  <a:close/>
                  <a:moveTo>
                    <a:pt x="76" y="137"/>
                  </a:moveTo>
                  <a:lnTo>
                    <a:pt x="55" y="156"/>
                  </a:lnTo>
                  <a:lnTo>
                    <a:pt x="39" y="180"/>
                  </a:lnTo>
                  <a:lnTo>
                    <a:pt x="41" y="179"/>
                  </a:lnTo>
                  <a:lnTo>
                    <a:pt x="45" y="175"/>
                  </a:lnTo>
                  <a:lnTo>
                    <a:pt x="50" y="170"/>
                  </a:lnTo>
                  <a:lnTo>
                    <a:pt x="57" y="167"/>
                  </a:lnTo>
                  <a:lnTo>
                    <a:pt x="65" y="162"/>
                  </a:lnTo>
                  <a:lnTo>
                    <a:pt x="76" y="156"/>
                  </a:lnTo>
                  <a:lnTo>
                    <a:pt x="76" y="137"/>
                  </a:lnTo>
                  <a:close/>
                  <a:moveTo>
                    <a:pt x="79" y="136"/>
                  </a:moveTo>
                  <a:lnTo>
                    <a:pt x="77" y="137"/>
                  </a:lnTo>
                  <a:lnTo>
                    <a:pt x="79" y="136"/>
                  </a:lnTo>
                  <a:lnTo>
                    <a:pt x="79" y="136"/>
                  </a:lnTo>
                  <a:close/>
                  <a:moveTo>
                    <a:pt x="206" y="101"/>
                  </a:moveTo>
                  <a:lnTo>
                    <a:pt x="172" y="103"/>
                  </a:lnTo>
                  <a:lnTo>
                    <a:pt x="139" y="110"/>
                  </a:lnTo>
                  <a:lnTo>
                    <a:pt x="106" y="120"/>
                  </a:lnTo>
                  <a:lnTo>
                    <a:pt x="106" y="148"/>
                  </a:lnTo>
                  <a:lnTo>
                    <a:pt x="113" y="146"/>
                  </a:lnTo>
                  <a:lnTo>
                    <a:pt x="143" y="141"/>
                  </a:lnTo>
                  <a:lnTo>
                    <a:pt x="160" y="141"/>
                  </a:lnTo>
                  <a:lnTo>
                    <a:pt x="168" y="141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210" y="143"/>
                  </a:lnTo>
                  <a:lnTo>
                    <a:pt x="244" y="148"/>
                  </a:lnTo>
                  <a:lnTo>
                    <a:pt x="275" y="155"/>
                  </a:lnTo>
                  <a:lnTo>
                    <a:pt x="301" y="160"/>
                  </a:lnTo>
                  <a:lnTo>
                    <a:pt x="301" y="124"/>
                  </a:lnTo>
                  <a:lnTo>
                    <a:pt x="271" y="112"/>
                  </a:lnTo>
                  <a:lnTo>
                    <a:pt x="239" y="105"/>
                  </a:lnTo>
                  <a:lnTo>
                    <a:pt x="206" y="101"/>
                  </a:lnTo>
                  <a:close/>
                  <a:moveTo>
                    <a:pt x="204" y="0"/>
                  </a:moveTo>
                  <a:lnTo>
                    <a:pt x="246" y="3"/>
                  </a:lnTo>
                  <a:lnTo>
                    <a:pt x="285" y="15"/>
                  </a:lnTo>
                  <a:lnTo>
                    <a:pt x="320" y="34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3" y="125"/>
                  </a:lnTo>
                  <a:lnTo>
                    <a:pt x="406" y="163"/>
                  </a:lnTo>
                  <a:lnTo>
                    <a:pt x="409" y="204"/>
                  </a:lnTo>
                  <a:lnTo>
                    <a:pt x="406" y="246"/>
                  </a:lnTo>
                  <a:lnTo>
                    <a:pt x="393" y="284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5" y="394"/>
                  </a:lnTo>
                  <a:lnTo>
                    <a:pt x="246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6" y="320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5"/>
                  </a:lnTo>
                  <a:lnTo>
                    <a:pt x="36" y="91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20"/>
            <p:cNvSpPr>
              <a:spLocks/>
            </p:cNvSpPr>
            <p:nvPr/>
          </p:nvSpPr>
          <p:spPr bwMode="auto">
            <a:xfrm>
              <a:off x="1458411" y="4425880"/>
              <a:ext cx="180231" cy="46276"/>
            </a:xfrm>
            <a:custGeom>
              <a:avLst/>
              <a:gdLst>
                <a:gd name="T0" fmla="*/ 26 w 148"/>
                <a:gd name="T1" fmla="*/ 1 h 37"/>
                <a:gd name="T2" fmla="*/ 30 w 148"/>
                <a:gd name="T3" fmla="*/ 8 h 37"/>
                <a:gd name="T4" fmla="*/ 38 w 148"/>
                <a:gd name="T5" fmla="*/ 10 h 37"/>
                <a:gd name="T6" fmla="*/ 40 w 148"/>
                <a:gd name="T7" fmla="*/ 5 h 37"/>
                <a:gd name="T8" fmla="*/ 47 w 148"/>
                <a:gd name="T9" fmla="*/ 0 h 37"/>
                <a:gd name="T10" fmla="*/ 55 w 148"/>
                <a:gd name="T11" fmla="*/ 5 h 37"/>
                <a:gd name="T12" fmla="*/ 55 w 148"/>
                <a:gd name="T13" fmla="*/ 12 h 37"/>
                <a:gd name="T14" fmla="*/ 66 w 148"/>
                <a:gd name="T15" fmla="*/ 10 h 37"/>
                <a:gd name="T16" fmla="*/ 69 w 148"/>
                <a:gd name="T17" fmla="*/ 1 h 37"/>
                <a:gd name="T18" fmla="*/ 78 w 148"/>
                <a:gd name="T19" fmla="*/ 1 h 37"/>
                <a:gd name="T20" fmla="*/ 81 w 148"/>
                <a:gd name="T21" fmla="*/ 10 h 37"/>
                <a:gd name="T22" fmla="*/ 91 w 148"/>
                <a:gd name="T23" fmla="*/ 12 h 37"/>
                <a:gd name="T24" fmla="*/ 93 w 148"/>
                <a:gd name="T25" fmla="*/ 5 h 37"/>
                <a:gd name="T26" fmla="*/ 100 w 148"/>
                <a:gd name="T27" fmla="*/ 1 h 37"/>
                <a:gd name="T28" fmla="*/ 107 w 148"/>
                <a:gd name="T29" fmla="*/ 6 h 37"/>
                <a:gd name="T30" fmla="*/ 107 w 148"/>
                <a:gd name="T31" fmla="*/ 12 h 37"/>
                <a:gd name="T32" fmla="*/ 117 w 148"/>
                <a:gd name="T33" fmla="*/ 10 h 37"/>
                <a:gd name="T34" fmla="*/ 121 w 148"/>
                <a:gd name="T35" fmla="*/ 3 h 37"/>
                <a:gd name="T36" fmla="*/ 129 w 148"/>
                <a:gd name="T37" fmla="*/ 3 h 37"/>
                <a:gd name="T38" fmla="*/ 134 w 148"/>
                <a:gd name="T39" fmla="*/ 10 h 37"/>
                <a:gd name="T40" fmla="*/ 140 w 148"/>
                <a:gd name="T41" fmla="*/ 13 h 37"/>
                <a:gd name="T42" fmla="*/ 146 w 148"/>
                <a:gd name="T43" fmla="*/ 17 h 37"/>
                <a:gd name="T44" fmla="*/ 146 w 148"/>
                <a:gd name="T45" fmla="*/ 25 h 37"/>
                <a:gd name="T46" fmla="*/ 140 w 148"/>
                <a:gd name="T47" fmla="*/ 29 h 37"/>
                <a:gd name="T48" fmla="*/ 133 w 148"/>
                <a:gd name="T49" fmla="*/ 29 h 37"/>
                <a:gd name="T50" fmla="*/ 129 w 148"/>
                <a:gd name="T51" fmla="*/ 37 h 37"/>
                <a:gd name="T52" fmla="*/ 121 w 148"/>
                <a:gd name="T53" fmla="*/ 37 h 37"/>
                <a:gd name="T54" fmla="*/ 117 w 148"/>
                <a:gd name="T55" fmla="*/ 29 h 37"/>
                <a:gd name="T56" fmla="*/ 107 w 148"/>
                <a:gd name="T57" fmla="*/ 29 h 37"/>
                <a:gd name="T58" fmla="*/ 105 w 148"/>
                <a:gd name="T59" fmla="*/ 34 h 37"/>
                <a:gd name="T60" fmla="*/ 98 w 148"/>
                <a:gd name="T61" fmla="*/ 37 h 37"/>
                <a:gd name="T62" fmla="*/ 91 w 148"/>
                <a:gd name="T63" fmla="*/ 32 h 37"/>
                <a:gd name="T64" fmla="*/ 91 w 148"/>
                <a:gd name="T65" fmla="*/ 27 h 37"/>
                <a:gd name="T66" fmla="*/ 81 w 148"/>
                <a:gd name="T67" fmla="*/ 29 h 37"/>
                <a:gd name="T68" fmla="*/ 78 w 148"/>
                <a:gd name="T69" fmla="*/ 36 h 37"/>
                <a:gd name="T70" fmla="*/ 69 w 148"/>
                <a:gd name="T71" fmla="*/ 36 h 37"/>
                <a:gd name="T72" fmla="*/ 64 w 148"/>
                <a:gd name="T73" fmla="*/ 27 h 37"/>
                <a:gd name="T74" fmla="*/ 55 w 148"/>
                <a:gd name="T75" fmla="*/ 27 h 37"/>
                <a:gd name="T76" fmla="*/ 54 w 148"/>
                <a:gd name="T77" fmla="*/ 32 h 37"/>
                <a:gd name="T78" fmla="*/ 47 w 148"/>
                <a:gd name="T79" fmla="*/ 36 h 37"/>
                <a:gd name="T80" fmla="*/ 40 w 148"/>
                <a:gd name="T81" fmla="*/ 32 h 37"/>
                <a:gd name="T82" fmla="*/ 38 w 148"/>
                <a:gd name="T83" fmla="*/ 27 h 37"/>
                <a:gd name="T84" fmla="*/ 30 w 148"/>
                <a:gd name="T85" fmla="*/ 27 h 37"/>
                <a:gd name="T86" fmla="*/ 24 w 148"/>
                <a:gd name="T87" fmla="*/ 34 h 37"/>
                <a:gd name="T88" fmla="*/ 16 w 148"/>
                <a:gd name="T89" fmla="*/ 34 h 37"/>
                <a:gd name="T90" fmla="*/ 12 w 148"/>
                <a:gd name="T91" fmla="*/ 27 h 37"/>
                <a:gd name="T92" fmla="*/ 7 w 148"/>
                <a:gd name="T93" fmla="*/ 25 h 37"/>
                <a:gd name="T94" fmla="*/ 2 w 148"/>
                <a:gd name="T95" fmla="*/ 22 h 37"/>
                <a:gd name="T96" fmla="*/ 2 w 148"/>
                <a:gd name="T97" fmla="*/ 13 h 37"/>
                <a:gd name="T98" fmla="*/ 9 w 148"/>
                <a:gd name="T99" fmla="*/ 10 h 37"/>
                <a:gd name="T100" fmla="*/ 12 w 148"/>
                <a:gd name="T101" fmla="*/ 8 h 37"/>
                <a:gd name="T102" fmla="*/ 18 w 148"/>
                <a:gd name="T10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37">
                  <a:moveTo>
                    <a:pt x="21" y="0"/>
                  </a:moveTo>
                  <a:lnTo>
                    <a:pt x="26" y="1"/>
                  </a:lnTo>
                  <a:lnTo>
                    <a:pt x="28" y="3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40" y="5"/>
                  </a:lnTo>
                  <a:lnTo>
                    <a:pt x="43" y="1"/>
                  </a:lnTo>
                  <a:lnTo>
                    <a:pt x="47" y="0"/>
                  </a:lnTo>
                  <a:lnTo>
                    <a:pt x="52" y="1"/>
                  </a:lnTo>
                  <a:lnTo>
                    <a:pt x="55" y="5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6" y="5"/>
                  </a:lnTo>
                  <a:lnTo>
                    <a:pt x="69" y="1"/>
                  </a:lnTo>
                  <a:lnTo>
                    <a:pt x="74" y="1"/>
                  </a:lnTo>
                  <a:lnTo>
                    <a:pt x="78" y="1"/>
                  </a:lnTo>
                  <a:lnTo>
                    <a:pt x="81" y="5"/>
                  </a:lnTo>
                  <a:lnTo>
                    <a:pt x="81" y="10"/>
                  </a:lnTo>
                  <a:lnTo>
                    <a:pt x="81" y="12"/>
                  </a:lnTo>
                  <a:lnTo>
                    <a:pt x="91" y="12"/>
                  </a:lnTo>
                  <a:lnTo>
                    <a:pt x="91" y="10"/>
                  </a:lnTo>
                  <a:lnTo>
                    <a:pt x="93" y="5"/>
                  </a:lnTo>
                  <a:lnTo>
                    <a:pt x="95" y="3"/>
                  </a:lnTo>
                  <a:lnTo>
                    <a:pt x="100" y="1"/>
                  </a:lnTo>
                  <a:lnTo>
                    <a:pt x="103" y="3"/>
                  </a:lnTo>
                  <a:lnTo>
                    <a:pt x="107" y="6"/>
                  </a:lnTo>
                  <a:lnTo>
                    <a:pt x="107" y="10"/>
                  </a:lnTo>
                  <a:lnTo>
                    <a:pt x="107" y="12"/>
                  </a:lnTo>
                  <a:lnTo>
                    <a:pt x="117" y="13"/>
                  </a:lnTo>
                  <a:lnTo>
                    <a:pt x="117" y="10"/>
                  </a:lnTo>
                  <a:lnTo>
                    <a:pt x="119" y="6"/>
                  </a:lnTo>
                  <a:lnTo>
                    <a:pt x="121" y="3"/>
                  </a:lnTo>
                  <a:lnTo>
                    <a:pt x="126" y="1"/>
                  </a:lnTo>
                  <a:lnTo>
                    <a:pt x="129" y="3"/>
                  </a:lnTo>
                  <a:lnTo>
                    <a:pt x="133" y="6"/>
                  </a:lnTo>
                  <a:lnTo>
                    <a:pt x="134" y="10"/>
                  </a:lnTo>
                  <a:lnTo>
                    <a:pt x="134" y="13"/>
                  </a:lnTo>
                  <a:lnTo>
                    <a:pt x="140" y="13"/>
                  </a:lnTo>
                  <a:lnTo>
                    <a:pt x="145" y="15"/>
                  </a:lnTo>
                  <a:lnTo>
                    <a:pt x="146" y="17"/>
                  </a:lnTo>
                  <a:lnTo>
                    <a:pt x="148" y="22"/>
                  </a:lnTo>
                  <a:lnTo>
                    <a:pt x="146" y="25"/>
                  </a:lnTo>
                  <a:lnTo>
                    <a:pt x="143" y="29"/>
                  </a:lnTo>
                  <a:lnTo>
                    <a:pt x="140" y="29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34"/>
                  </a:lnTo>
                  <a:lnTo>
                    <a:pt x="129" y="37"/>
                  </a:lnTo>
                  <a:lnTo>
                    <a:pt x="124" y="37"/>
                  </a:lnTo>
                  <a:lnTo>
                    <a:pt x="121" y="37"/>
                  </a:lnTo>
                  <a:lnTo>
                    <a:pt x="117" y="34"/>
                  </a:lnTo>
                  <a:lnTo>
                    <a:pt x="117" y="29"/>
                  </a:lnTo>
                  <a:lnTo>
                    <a:pt x="117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5" y="34"/>
                  </a:lnTo>
                  <a:lnTo>
                    <a:pt x="103" y="36"/>
                  </a:lnTo>
                  <a:lnTo>
                    <a:pt x="98" y="37"/>
                  </a:lnTo>
                  <a:lnTo>
                    <a:pt x="95" y="36"/>
                  </a:lnTo>
                  <a:lnTo>
                    <a:pt x="91" y="32"/>
                  </a:lnTo>
                  <a:lnTo>
                    <a:pt x="91" y="29"/>
                  </a:lnTo>
                  <a:lnTo>
                    <a:pt x="91" y="27"/>
                  </a:lnTo>
                  <a:lnTo>
                    <a:pt x="81" y="27"/>
                  </a:lnTo>
                  <a:lnTo>
                    <a:pt x="81" y="29"/>
                  </a:lnTo>
                  <a:lnTo>
                    <a:pt x="79" y="32"/>
                  </a:lnTo>
                  <a:lnTo>
                    <a:pt x="78" y="36"/>
                  </a:lnTo>
                  <a:lnTo>
                    <a:pt x="73" y="37"/>
                  </a:lnTo>
                  <a:lnTo>
                    <a:pt x="69" y="36"/>
                  </a:lnTo>
                  <a:lnTo>
                    <a:pt x="66" y="32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55" y="27"/>
                  </a:lnTo>
                  <a:lnTo>
                    <a:pt x="55" y="27"/>
                  </a:lnTo>
                  <a:lnTo>
                    <a:pt x="54" y="32"/>
                  </a:lnTo>
                  <a:lnTo>
                    <a:pt x="50" y="36"/>
                  </a:lnTo>
                  <a:lnTo>
                    <a:pt x="47" y="36"/>
                  </a:lnTo>
                  <a:lnTo>
                    <a:pt x="42" y="34"/>
                  </a:lnTo>
                  <a:lnTo>
                    <a:pt x="40" y="32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8" y="31"/>
                  </a:lnTo>
                  <a:lnTo>
                    <a:pt x="24" y="34"/>
                  </a:lnTo>
                  <a:lnTo>
                    <a:pt x="21" y="36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2" y="27"/>
                  </a:lnTo>
                  <a:lnTo>
                    <a:pt x="12" y="25"/>
                  </a:lnTo>
                  <a:lnTo>
                    <a:pt x="7" y="25"/>
                  </a:lnTo>
                  <a:lnTo>
                    <a:pt x="4" y="25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3"/>
                  </a:lnTo>
                  <a:lnTo>
                    <a:pt x="18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21"/>
            <p:cNvSpPr>
              <a:spLocks noEditPoints="1"/>
            </p:cNvSpPr>
            <p:nvPr/>
          </p:nvSpPr>
          <p:spPr bwMode="auto">
            <a:xfrm>
              <a:off x="1887069" y="4184760"/>
              <a:ext cx="499290" cy="496853"/>
            </a:xfrm>
            <a:custGeom>
              <a:avLst/>
              <a:gdLst>
                <a:gd name="T0" fmla="*/ 201 w 409"/>
                <a:gd name="T1" fmla="*/ 244 h 409"/>
                <a:gd name="T2" fmla="*/ 158 w 409"/>
                <a:gd name="T3" fmla="*/ 244 h 409"/>
                <a:gd name="T4" fmla="*/ 120 w 409"/>
                <a:gd name="T5" fmla="*/ 266 h 409"/>
                <a:gd name="T6" fmla="*/ 111 w 409"/>
                <a:gd name="T7" fmla="*/ 297 h 409"/>
                <a:gd name="T8" fmla="*/ 135 w 409"/>
                <a:gd name="T9" fmla="*/ 320 h 409"/>
                <a:gd name="T10" fmla="*/ 178 w 409"/>
                <a:gd name="T11" fmla="*/ 320 h 409"/>
                <a:gd name="T12" fmla="*/ 220 w 409"/>
                <a:gd name="T13" fmla="*/ 294 h 409"/>
                <a:gd name="T14" fmla="*/ 227 w 409"/>
                <a:gd name="T15" fmla="*/ 275 h 409"/>
                <a:gd name="T16" fmla="*/ 245 w 409"/>
                <a:gd name="T17" fmla="*/ 146 h 409"/>
                <a:gd name="T18" fmla="*/ 270 w 409"/>
                <a:gd name="T19" fmla="*/ 161 h 409"/>
                <a:gd name="T20" fmla="*/ 282 w 409"/>
                <a:gd name="T21" fmla="*/ 182 h 409"/>
                <a:gd name="T22" fmla="*/ 288 w 409"/>
                <a:gd name="T23" fmla="*/ 198 h 409"/>
                <a:gd name="T24" fmla="*/ 295 w 409"/>
                <a:gd name="T25" fmla="*/ 196 h 409"/>
                <a:gd name="T26" fmla="*/ 299 w 409"/>
                <a:gd name="T27" fmla="*/ 168 h 409"/>
                <a:gd name="T28" fmla="*/ 294 w 409"/>
                <a:gd name="T29" fmla="*/ 149 h 409"/>
                <a:gd name="T30" fmla="*/ 283 w 409"/>
                <a:gd name="T31" fmla="*/ 136 h 409"/>
                <a:gd name="T32" fmla="*/ 258 w 409"/>
                <a:gd name="T33" fmla="*/ 122 h 409"/>
                <a:gd name="T34" fmla="*/ 227 w 409"/>
                <a:gd name="T35" fmla="*/ 103 h 409"/>
                <a:gd name="T36" fmla="*/ 201 w 409"/>
                <a:gd name="T37" fmla="*/ 86 h 409"/>
                <a:gd name="T38" fmla="*/ 245 w 409"/>
                <a:gd name="T39" fmla="*/ 5 h 409"/>
                <a:gd name="T40" fmla="*/ 319 w 409"/>
                <a:gd name="T41" fmla="*/ 34 h 409"/>
                <a:gd name="T42" fmla="*/ 374 w 409"/>
                <a:gd name="T43" fmla="*/ 91 h 409"/>
                <a:gd name="T44" fmla="*/ 405 w 409"/>
                <a:gd name="T45" fmla="*/ 163 h 409"/>
                <a:gd name="T46" fmla="*/ 405 w 409"/>
                <a:gd name="T47" fmla="*/ 246 h 409"/>
                <a:gd name="T48" fmla="*/ 374 w 409"/>
                <a:gd name="T49" fmla="*/ 320 h 409"/>
                <a:gd name="T50" fmla="*/ 319 w 409"/>
                <a:gd name="T51" fmla="*/ 375 h 409"/>
                <a:gd name="T52" fmla="*/ 245 w 409"/>
                <a:gd name="T53" fmla="*/ 406 h 409"/>
                <a:gd name="T54" fmla="*/ 163 w 409"/>
                <a:gd name="T55" fmla="*/ 406 h 409"/>
                <a:gd name="T56" fmla="*/ 91 w 409"/>
                <a:gd name="T57" fmla="*/ 375 h 409"/>
                <a:gd name="T58" fmla="*/ 36 w 409"/>
                <a:gd name="T59" fmla="*/ 320 h 409"/>
                <a:gd name="T60" fmla="*/ 5 w 409"/>
                <a:gd name="T61" fmla="*/ 246 h 409"/>
                <a:gd name="T62" fmla="*/ 5 w 409"/>
                <a:gd name="T63" fmla="*/ 163 h 409"/>
                <a:gd name="T64" fmla="*/ 36 w 409"/>
                <a:gd name="T65" fmla="*/ 91 h 409"/>
                <a:gd name="T66" fmla="*/ 91 w 409"/>
                <a:gd name="T67" fmla="*/ 34 h 409"/>
                <a:gd name="T68" fmla="*/ 163 w 409"/>
                <a:gd name="T69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9" h="409">
                  <a:moveTo>
                    <a:pt x="201" y="86"/>
                  </a:moveTo>
                  <a:lnTo>
                    <a:pt x="201" y="244"/>
                  </a:lnTo>
                  <a:lnTo>
                    <a:pt x="180" y="241"/>
                  </a:lnTo>
                  <a:lnTo>
                    <a:pt x="158" y="244"/>
                  </a:lnTo>
                  <a:lnTo>
                    <a:pt x="137" y="253"/>
                  </a:lnTo>
                  <a:lnTo>
                    <a:pt x="120" y="266"/>
                  </a:lnTo>
                  <a:lnTo>
                    <a:pt x="111" y="282"/>
                  </a:lnTo>
                  <a:lnTo>
                    <a:pt x="111" y="297"/>
                  </a:lnTo>
                  <a:lnTo>
                    <a:pt x="120" y="311"/>
                  </a:lnTo>
                  <a:lnTo>
                    <a:pt x="135" y="320"/>
                  </a:lnTo>
                  <a:lnTo>
                    <a:pt x="154" y="323"/>
                  </a:lnTo>
                  <a:lnTo>
                    <a:pt x="178" y="320"/>
                  </a:lnTo>
                  <a:lnTo>
                    <a:pt x="203" y="309"/>
                  </a:lnTo>
                  <a:lnTo>
                    <a:pt x="220" y="294"/>
                  </a:lnTo>
                  <a:lnTo>
                    <a:pt x="225" y="275"/>
                  </a:lnTo>
                  <a:lnTo>
                    <a:pt x="227" y="275"/>
                  </a:lnTo>
                  <a:lnTo>
                    <a:pt x="227" y="143"/>
                  </a:lnTo>
                  <a:lnTo>
                    <a:pt x="245" y="146"/>
                  </a:lnTo>
                  <a:lnTo>
                    <a:pt x="259" y="153"/>
                  </a:lnTo>
                  <a:lnTo>
                    <a:pt x="270" y="161"/>
                  </a:lnTo>
                  <a:lnTo>
                    <a:pt x="276" y="172"/>
                  </a:lnTo>
                  <a:lnTo>
                    <a:pt x="282" y="182"/>
                  </a:lnTo>
                  <a:lnTo>
                    <a:pt x="285" y="192"/>
                  </a:lnTo>
                  <a:lnTo>
                    <a:pt x="288" y="198"/>
                  </a:lnTo>
                  <a:lnTo>
                    <a:pt x="292" y="201"/>
                  </a:lnTo>
                  <a:lnTo>
                    <a:pt x="295" y="196"/>
                  </a:lnTo>
                  <a:lnTo>
                    <a:pt x="299" y="184"/>
                  </a:lnTo>
                  <a:lnTo>
                    <a:pt x="299" y="168"/>
                  </a:lnTo>
                  <a:lnTo>
                    <a:pt x="297" y="158"/>
                  </a:lnTo>
                  <a:lnTo>
                    <a:pt x="294" y="149"/>
                  </a:lnTo>
                  <a:lnTo>
                    <a:pt x="292" y="143"/>
                  </a:lnTo>
                  <a:lnTo>
                    <a:pt x="283" y="136"/>
                  </a:lnTo>
                  <a:lnTo>
                    <a:pt x="271" y="129"/>
                  </a:lnTo>
                  <a:lnTo>
                    <a:pt x="258" y="122"/>
                  </a:lnTo>
                  <a:lnTo>
                    <a:pt x="240" y="115"/>
                  </a:lnTo>
                  <a:lnTo>
                    <a:pt x="227" y="103"/>
                  </a:lnTo>
                  <a:lnTo>
                    <a:pt x="227" y="86"/>
                  </a:lnTo>
                  <a:lnTo>
                    <a:pt x="201" y="86"/>
                  </a:lnTo>
                  <a:close/>
                  <a:moveTo>
                    <a:pt x="204" y="0"/>
                  </a:moveTo>
                  <a:lnTo>
                    <a:pt x="245" y="5"/>
                  </a:lnTo>
                  <a:lnTo>
                    <a:pt x="285" y="17"/>
                  </a:lnTo>
                  <a:lnTo>
                    <a:pt x="319" y="34"/>
                  </a:lnTo>
                  <a:lnTo>
                    <a:pt x="350" y="60"/>
                  </a:lnTo>
                  <a:lnTo>
                    <a:pt x="374" y="91"/>
                  </a:lnTo>
                  <a:lnTo>
                    <a:pt x="393" y="125"/>
                  </a:lnTo>
                  <a:lnTo>
                    <a:pt x="405" y="163"/>
                  </a:lnTo>
                  <a:lnTo>
                    <a:pt x="409" y="204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20"/>
                  </a:lnTo>
                  <a:lnTo>
                    <a:pt x="350" y="349"/>
                  </a:lnTo>
                  <a:lnTo>
                    <a:pt x="319" y="375"/>
                  </a:lnTo>
                  <a:lnTo>
                    <a:pt x="285" y="394"/>
                  </a:lnTo>
                  <a:lnTo>
                    <a:pt x="245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6" y="320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5"/>
                  </a:lnTo>
                  <a:lnTo>
                    <a:pt x="36" y="91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22"/>
            <p:cNvSpPr>
              <a:spLocks/>
            </p:cNvSpPr>
            <p:nvPr/>
          </p:nvSpPr>
          <p:spPr bwMode="auto">
            <a:xfrm>
              <a:off x="2673754" y="4260263"/>
              <a:ext cx="68196" cy="65761"/>
            </a:xfrm>
            <a:custGeom>
              <a:avLst/>
              <a:gdLst>
                <a:gd name="T0" fmla="*/ 27 w 55"/>
                <a:gd name="T1" fmla="*/ 0 h 53"/>
                <a:gd name="T2" fmla="*/ 36 w 55"/>
                <a:gd name="T3" fmla="*/ 17 h 53"/>
                <a:gd name="T4" fmla="*/ 55 w 55"/>
                <a:gd name="T5" fmla="*/ 20 h 53"/>
                <a:gd name="T6" fmla="*/ 41 w 55"/>
                <a:gd name="T7" fmla="*/ 34 h 53"/>
                <a:gd name="T8" fmla="*/ 45 w 55"/>
                <a:gd name="T9" fmla="*/ 53 h 53"/>
                <a:gd name="T10" fmla="*/ 27 w 55"/>
                <a:gd name="T11" fmla="*/ 44 h 53"/>
                <a:gd name="T12" fmla="*/ 10 w 55"/>
                <a:gd name="T13" fmla="*/ 53 h 53"/>
                <a:gd name="T14" fmla="*/ 14 w 55"/>
                <a:gd name="T15" fmla="*/ 34 h 53"/>
                <a:gd name="T16" fmla="*/ 0 w 55"/>
                <a:gd name="T17" fmla="*/ 20 h 53"/>
                <a:gd name="T18" fmla="*/ 19 w 55"/>
                <a:gd name="T19" fmla="*/ 17 h 53"/>
                <a:gd name="T20" fmla="*/ 27 w 55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3">
                  <a:moveTo>
                    <a:pt x="27" y="0"/>
                  </a:moveTo>
                  <a:lnTo>
                    <a:pt x="36" y="17"/>
                  </a:lnTo>
                  <a:lnTo>
                    <a:pt x="55" y="20"/>
                  </a:lnTo>
                  <a:lnTo>
                    <a:pt x="41" y="34"/>
                  </a:lnTo>
                  <a:lnTo>
                    <a:pt x="45" y="53"/>
                  </a:lnTo>
                  <a:lnTo>
                    <a:pt x="27" y="44"/>
                  </a:lnTo>
                  <a:lnTo>
                    <a:pt x="10" y="53"/>
                  </a:lnTo>
                  <a:lnTo>
                    <a:pt x="14" y="34"/>
                  </a:lnTo>
                  <a:lnTo>
                    <a:pt x="0" y="20"/>
                  </a:lnTo>
                  <a:lnTo>
                    <a:pt x="19" y="1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23"/>
            <p:cNvSpPr>
              <a:spLocks/>
            </p:cNvSpPr>
            <p:nvPr/>
          </p:nvSpPr>
          <p:spPr bwMode="auto">
            <a:xfrm>
              <a:off x="2668883" y="4435623"/>
              <a:ext cx="36534" cy="36534"/>
            </a:xfrm>
            <a:custGeom>
              <a:avLst/>
              <a:gdLst>
                <a:gd name="T0" fmla="*/ 15 w 31"/>
                <a:gd name="T1" fmla="*/ 0 h 29"/>
                <a:gd name="T2" fmla="*/ 20 w 31"/>
                <a:gd name="T3" fmla="*/ 9 h 29"/>
                <a:gd name="T4" fmla="*/ 31 w 31"/>
                <a:gd name="T5" fmla="*/ 10 h 29"/>
                <a:gd name="T6" fmla="*/ 22 w 31"/>
                <a:gd name="T7" fmla="*/ 19 h 29"/>
                <a:gd name="T8" fmla="*/ 24 w 31"/>
                <a:gd name="T9" fmla="*/ 29 h 29"/>
                <a:gd name="T10" fmla="*/ 15 w 31"/>
                <a:gd name="T11" fmla="*/ 24 h 29"/>
                <a:gd name="T12" fmla="*/ 7 w 31"/>
                <a:gd name="T13" fmla="*/ 29 h 29"/>
                <a:gd name="T14" fmla="*/ 8 w 31"/>
                <a:gd name="T15" fmla="*/ 19 h 29"/>
                <a:gd name="T16" fmla="*/ 0 w 31"/>
                <a:gd name="T17" fmla="*/ 10 h 29"/>
                <a:gd name="T18" fmla="*/ 10 w 31"/>
                <a:gd name="T19" fmla="*/ 9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20" y="9"/>
                  </a:lnTo>
                  <a:lnTo>
                    <a:pt x="31" y="10"/>
                  </a:lnTo>
                  <a:lnTo>
                    <a:pt x="22" y="19"/>
                  </a:lnTo>
                  <a:lnTo>
                    <a:pt x="24" y="29"/>
                  </a:lnTo>
                  <a:lnTo>
                    <a:pt x="15" y="24"/>
                  </a:lnTo>
                  <a:lnTo>
                    <a:pt x="7" y="29"/>
                  </a:lnTo>
                  <a:lnTo>
                    <a:pt x="8" y="19"/>
                  </a:lnTo>
                  <a:lnTo>
                    <a:pt x="0" y="10"/>
                  </a:lnTo>
                  <a:lnTo>
                    <a:pt x="1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24"/>
            <p:cNvSpPr>
              <a:spLocks/>
            </p:cNvSpPr>
            <p:nvPr/>
          </p:nvSpPr>
          <p:spPr bwMode="auto">
            <a:xfrm>
              <a:off x="2688367" y="4377169"/>
              <a:ext cx="29227" cy="26792"/>
            </a:xfrm>
            <a:custGeom>
              <a:avLst/>
              <a:gdLst>
                <a:gd name="T0" fmla="*/ 12 w 24"/>
                <a:gd name="T1" fmla="*/ 0 h 22"/>
                <a:gd name="T2" fmla="*/ 16 w 24"/>
                <a:gd name="T3" fmla="*/ 7 h 22"/>
                <a:gd name="T4" fmla="*/ 24 w 24"/>
                <a:gd name="T5" fmla="*/ 9 h 22"/>
                <a:gd name="T6" fmla="*/ 17 w 24"/>
                <a:gd name="T7" fmla="*/ 14 h 22"/>
                <a:gd name="T8" fmla="*/ 19 w 24"/>
                <a:gd name="T9" fmla="*/ 22 h 22"/>
                <a:gd name="T10" fmla="*/ 12 w 24"/>
                <a:gd name="T11" fmla="*/ 19 h 22"/>
                <a:gd name="T12" fmla="*/ 5 w 24"/>
                <a:gd name="T13" fmla="*/ 22 h 22"/>
                <a:gd name="T14" fmla="*/ 5 w 24"/>
                <a:gd name="T15" fmla="*/ 14 h 22"/>
                <a:gd name="T16" fmla="*/ 0 w 24"/>
                <a:gd name="T17" fmla="*/ 9 h 22"/>
                <a:gd name="T18" fmla="*/ 9 w 24"/>
                <a:gd name="T19" fmla="*/ 7 h 22"/>
                <a:gd name="T20" fmla="*/ 12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2" y="0"/>
                  </a:moveTo>
                  <a:lnTo>
                    <a:pt x="16" y="7"/>
                  </a:lnTo>
                  <a:lnTo>
                    <a:pt x="24" y="9"/>
                  </a:lnTo>
                  <a:lnTo>
                    <a:pt x="17" y="14"/>
                  </a:lnTo>
                  <a:lnTo>
                    <a:pt x="19" y="22"/>
                  </a:lnTo>
                  <a:lnTo>
                    <a:pt x="12" y="19"/>
                  </a:lnTo>
                  <a:lnTo>
                    <a:pt x="5" y="22"/>
                  </a:lnTo>
                  <a:lnTo>
                    <a:pt x="5" y="14"/>
                  </a:lnTo>
                  <a:lnTo>
                    <a:pt x="0" y="9"/>
                  </a:lnTo>
                  <a:lnTo>
                    <a:pt x="9" y="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25"/>
            <p:cNvSpPr>
              <a:spLocks/>
            </p:cNvSpPr>
            <p:nvPr/>
          </p:nvSpPr>
          <p:spPr bwMode="auto">
            <a:xfrm>
              <a:off x="2690802" y="4586627"/>
              <a:ext cx="29227" cy="26792"/>
            </a:xfrm>
            <a:custGeom>
              <a:avLst/>
              <a:gdLst>
                <a:gd name="T0" fmla="*/ 12 w 24"/>
                <a:gd name="T1" fmla="*/ 0 h 22"/>
                <a:gd name="T2" fmla="*/ 15 w 24"/>
                <a:gd name="T3" fmla="*/ 9 h 22"/>
                <a:gd name="T4" fmla="*/ 24 w 24"/>
                <a:gd name="T5" fmla="*/ 9 h 22"/>
                <a:gd name="T6" fmla="*/ 17 w 24"/>
                <a:gd name="T7" fmla="*/ 15 h 22"/>
                <a:gd name="T8" fmla="*/ 19 w 24"/>
                <a:gd name="T9" fmla="*/ 22 h 22"/>
                <a:gd name="T10" fmla="*/ 12 w 24"/>
                <a:gd name="T11" fmla="*/ 19 h 22"/>
                <a:gd name="T12" fmla="*/ 3 w 24"/>
                <a:gd name="T13" fmla="*/ 22 h 22"/>
                <a:gd name="T14" fmla="*/ 5 w 24"/>
                <a:gd name="T15" fmla="*/ 15 h 22"/>
                <a:gd name="T16" fmla="*/ 0 w 24"/>
                <a:gd name="T17" fmla="*/ 9 h 22"/>
                <a:gd name="T18" fmla="*/ 8 w 24"/>
                <a:gd name="T19" fmla="*/ 9 h 22"/>
                <a:gd name="T20" fmla="*/ 12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2" y="0"/>
                  </a:moveTo>
                  <a:lnTo>
                    <a:pt x="15" y="9"/>
                  </a:lnTo>
                  <a:lnTo>
                    <a:pt x="24" y="9"/>
                  </a:lnTo>
                  <a:lnTo>
                    <a:pt x="17" y="15"/>
                  </a:lnTo>
                  <a:lnTo>
                    <a:pt x="19" y="22"/>
                  </a:lnTo>
                  <a:lnTo>
                    <a:pt x="12" y="19"/>
                  </a:lnTo>
                  <a:lnTo>
                    <a:pt x="3" y="22"/>
                  </a:lnTo>
                  <a:lnTo>
                    <a:pt x="5" y="15"/>
                  </a:lnTo>
                  <a:lnTo>
                    <a:pt x="0" y="9"/>
                  </a:lnTo>
                  <a:lnTo>
                    <a:pt x="8" y="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326"/>
            <p:cNvSpPr>
              <a:spLocks noChangeArrowheads="1"/>
            </p:cNvSpPr>
            <p:nvPr/>
          </p:nvSpPr>
          <p:spPr bwMode="auto">
            <a:xfrm>
              <a:off x="2707852" y="4323587"/>
              <a:ext cx="2436" cy="2436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27"/>
            <p:cNvSpPr>
              <a:spLocks/>
            </p:cNvSpPr>
            <p:nvPr/>
          </p:nvSpPr>
          <p:spPr bwMode="auto">
            <a:xfrm>
              <a:off x="2637220" y="4520866"/>
              <a:ext cx="51147" cy="46276"/>
            </a:xfrm>
            <a:custGeom>
              <a:avLst/>
              <a:gdLst>
                <a:gd name="T0" fmla="*/ 21 w 41"/>
                <a:gd name="T1" fmla="*/ 0 h 37"/>
                <a:gd name="T2" fmla="*/ 28 w 41"/>
                <a:gd name="T3" fmla="*/ 12 h 37"/>
                <a:gd name="T4" fmla="*/ 41 w 41"/>
                <a:gd name="T5" fmla="*/ 13 h 37"/>
                <a:gd name="T6" fmla="*/ 31 w 41"/>
                <a:gd name="T7" fmla="*/ 24 h 37"/>
                <a:gd name="T8" fmla="*/ 33 w 41"/>
                <a:gd name="T9" fmla="*/ 37 h 37"/>
                <a:gd name="T10" fmla="*/ 21 w 41"/>
                <a:gd name="T11" fmla="*/ 31 h 37"/>
                <a:gd name="T12" fmla="*/ 9 w 41"/>
                <a:gd name="T13" fmla="*/ 37 h 37"/>
                <a:gd name="T14" fmla="*/ 10 w 41"/>
                <a:gd name="T15" fmla="*/ 24 h 37"/>
                <a:gd name="T16" fmla="*/ 0 w 41"/>
                <a:gd name="T17" fmla="*/ 13 h 37"/>
                <a:gd name="T18" fmla="*/ 15 w 41"/>
                <a:gd name="T19" fmla="*/ 12 h 37"/>
                <a:gd name="T20" fmla="*/ 21 w 41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7">
                  <a:moveTo>
                    <a:pt x="21" y="0"/>
                  </a:moveTo>
                  <a:lnTo>
                    <a:pt x="28" y="12"/>
                  </a:lnTo>
                  <a:lnTo>
                    <a:pt x="41" y="13"/>
                  </a:lnTo>
                  <a:lnTo>
                    <a:pt x="31" y="24"/>
                  </a:lnTo>
                  <a:lnTo>
                    <a:pt x="33" y="37"/>
                  </a:lnTo>
                  <a:lnTo>
                    <a:pt x="21" y="31"/>
                  </a:lnTo>
                  <a:lnTo>
                    <a:pt x="9" y="37"/>
                  </a:lnTo>
                  <a:lnTo>
                    <a:pt x="10" y="24"/>
                  </a:lnTo>
                  <a:lnTo>
                    <a:pt x="0" y="13"/>
                  </a:lnTo>
                  <a:lnTo>
                    <a:pt x="15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28"/>
            <p:cNvSpPr>
              <a:spLocks noEditPoints="1"/>
            </p:cNvSpPr>
            <p:nvPr/>
          </p:nvSpPr>
          <p:spPr bwMode="auto">
            <a:xfrm>
              <a:off x="2456989" y="4192067"/>
              <a:ext cx="499290" cy="496853"/>
            </a:xfrm>
            <a:custGeom>
              <a:avLst/>
              <a:gdLst>
                <a:gd name="T0" fmla="*/ 206 w 409"/>
                <a:gd name="T1" fmla="*/ 40 h 409"/>
                <a:gd name="T2" fmla="*/ 193 w 409"/>
                <a:gd name="T3" fmla="*/ 67 h 409"/>
                <a:gd name="T4" fmla="*/ 163 w 409"/>
                <a:gd name="T5" fmla="*/ 71 h 409"/>
                <a:gd name="T6" fmla="*/ 186 w 409"/>
                <a:gd name="T7" fmla="*/ 93 h 409"/>
                <a:gd name="T8" fmla="*/ 181 w 409"/>
                <a:gd name="T9" fmla="*/ 122 h 409"/>
                <a:gd name="T10" fmla="*/ 193 w 409"/>
                <a:gd name="T11" fmla="*/ 115 h 409"/>
                <a:gd name="T12" fmla="*/ 98 w 409"/>
                <a:gd name="T13" fmla="*/ 335 h 409"/>
                <a:gd name="T14" fmla="*/ 98 w 409"/>
                <a:gd name="T15" fmla="*/ 337 h 409"/>
                <a:gd name="T16" fmla="*/ 100 w 409"/>
                <a:gd name="T17" fmla="*/ 342 h 409"/>
                <a:gd name="T18" fmla="*/ 105 w 409"/>
                <a:gd name="T19" fmla="*/ 347 h 409"/>
                <a:gd name="T20" fmla="*/ 114 w 409"/>
                <a:gd name="T21" fmla="*/ 352 h 409"/>
                <a:gd name="T22" fmla="*/ 127 w 409"/>
                <a:gd name="T23" fmla="*/ 359 h 409"/>
                <a:gd name="T24" fmla="*/ 146 w 409"/>
                <a:gd name="T25" fmla="*/ 364 h 409"/>
                <a:gd name="T26" fmla="*/ 174 w 409"/>
                <a:gd name="T27" fmla="*/ 368 h 409"/>
                <a:gd name="T28" fmla="*/ 206 w 409"/>
                <a:gd name="T29" fmla="*/ 370 h 409"/>
                <a:gd name="T30" fmla="*/ 241 w 409"/>
                <a:gd name="T31" fmla="*/ 368 h 409"/>
                <a:gd name="T32" fmla="*/ 267 w 409"/>
                <a:gd name="T33" fmla="*/ 364 h 409"/>
                <a:gd name="T34" fmla="*/ 286 w 409"/>
                <a:gd name="T35" fmla="*/ 359 h 409"/>
                <a:gd name="T36" fmla="*/ 298 w 409"/>
                <a:gd name="T37" fmla="*/ 352 h 409"/>
                <a:gd name="T38" fmla="*/ 304 w 409"/>
                <a:gd name="T39" fmla="*/ 346 h 409"/>
                <a:gd name="T40" fmla="*/ 310 w 409"/>
                <a:gd name="T41" fmla="*/ 339 h 409"/>
                <a:gd name="T42" fmla="*/ 311 w 409"/>
                <a:gd name="T43" fmla="*/ 335 h 409"/>
                <a:gd name="T44" fmla="*/ 311 w 409"/>
                <a:gd name="T45" fmla="*/ 334 h 409"/>
                <a:gd name="T46" fmla="*/ 217 w 409"/>
                <a:gd name="T47" fmla="*/ 114 h 409"/>
                <a:gd name="T48" fmla="*/ 234 w 409"/>
                <a:gd name="T49" fmla="*/ 122 h 409"/>
                <a:gd name="T50" fmla="*/ 229 w 409"/>
                <a:gd name="T51" fmla="*/ 93 h 409"/>
                <a:gd name="T52" fmla="*/ 251 w 409"/>
                <a:gd name="T53" fmla="*/ 71 h 409"/>
                <a:gd name="T54" fmla="*/ 220 w 409"/>
                <a:gd name="T55" fmla="*/ 67 h 409"/>
                <a:gd name="T56" fmla="*/ 206 w 409"/>
                <a:gd name="T57" fmla="*/ 40 h 409"/>
                <a:gd name="T58" fmla="*/ 205 w 409"/>
                <a:gd name="T59" fmla="*/ 0 h 409"/>
                <a:gd name="T60" fmla="*/ 246 w 409"/>
                <a:gd name="T61" fmla="*/ 5 h 409"/>
                <a:gd name="T62" fmla="*/ 284 w 409"/>
                <a:gd name="T63" fmla="*/ 17 h 409"/>
                <a:gd name="T64" fmla="*/ 318 w 409"/>
                <a:gd name="T65" fmla="*/ 36 h 409"/>
                <a:gd name="T66" fmla="*/ 349 w 409"/>
                <a:gd name="T67" fmla="*/ 60 h 409"/>
                <a:gd name="T68" fmla="*/ 373 w 409"/>
                <a:gd name="T69" fmla="*/ 91 h 409"/>
                <a:gd name="T70" fmla="*/ 392 w 409"/>
                <a:gd name="T71" fmla="*/ 126 h 409"/>
                <a:gd name="T72" fmla="*/ 404 w 409"/>
                <a:gd name="T73" fmla="*/ 163 h 409"/>
                <a:gd name="T74" fmla="*/ 409 w 409"/>
                <a:gd name="T75" fmla="*/ 205 h 409"/>
                <a:gd name="T76" fmla="*/ 404 w 409"/>
                <a:gd name="T77" fmla="*/ 246 h 409"/>
                <a:gd name="T78" fmla="*/ 392 w 409"/>
                <a:gd name="T79" fmla="*/ 284 h 409"/>
                <a:gd name="T80" fmla="*/ 373 w 409"/>
                <a:gd name="T81" fmla="*/ 320 h 409"/>
                <a:gd name="T82" fmla="*/ 349 w 409"/>
                <a:gd name="T83" fmla="*/ 349 h 409"/>
                <a:gd name="T84" fmla="*/ 318 w 409"/>
                <a:gd name="T85" fmla="*/ 375 h 409"/>
                <a:gd name="T86" fmla="*/ 284 w 409"/>
                <a:gd name="T87" fmla="*/ 394 h 409"/>
                <a:gd name="T88" fmla="*/ 246 w 409"/>
                <a:gd name="T89" fmla="*/ 406 h 409"/>
                <a:gd name="T90" fmla="*/ 205 w 409"/>
                <a:gd name="T91" fmla="*/ 409 h 409"/>
                <a:gd name="T92" fmla="*/ 163 w 409"/>
                <a:gd name="T93" fmla="*/ 406 h 409"/>
                <a:gd name="T94" fmla="*/ 124 w 409"/>
                <a:gd name="T95" fmla="*/ 394 h 409"/>
                <a:gd name="T96" fmla="*/ 90 w 409"/>
                <a:gd name="T97" fmla="*/ 375 h 409"/>
                <a:gd name="T98" fmla="*/ 60 w 409"/>
                <a:gd name="T99" fmla="*/ 349 h 409"/>
                <a:gd name="T100" fmla="*/ 35 w 409"/>
                <a:gd name="T101" fmla="*/ 320 h 409"/>
                <a:gd name="T102" fmla="*/ 16 w 409"/>
                <a:gd name="T103" fmla="*/ 284 h 409"/>
                <a:gd name="T104" fmla="*/ 4 w 409"/>
                <a:gd name="T105" fmla="*/ 246 h 409"/>
                <a:gd name="T106" fmla="*/ 0 w 409"/>
                <a:gd name="T107" fmla="*/ 205 h 409"/>
                <a:gd name="T108" fmla="*/ 4 w 409"/>
                <a:gd name="T109" fmla="*/ 163 h 409"/>
                <a:gd name="T110" fmla="*/ 16 w 409"/>
                <a:gd name="T111" fmla="*/ 126 h 409"/>
                <a:gd name="T112" fmla="*/ 35 w 409"/>
                <a:gd name="T113" fmla="*/ 91 h 409"/>
                <a:gd name="T114" fmla="*/ 60 w 409"/>
                <a:gd name="T115" fmla="*/ 60 h 409"/>
                <a:gd name="T116" fmla="*/ 90 w 409"/>
                <a:gd name="T117" fmla="*/ 36 h 409"/>
                <a:gd name="T118" fmla="*/ 124 w 409"/>
                <a:gd name="T119" fmla="*/ 17 h 409"/>
                <a:gd name="T120" fmla="*/ 163 w 409"/>
                <a:gd name="T121" fmla="*/ 5 h 409"/>
                <a:gd name="T122" fmla="*/ 205 w 409"/>
                <a:gd name="T12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" h="409">
                  <a:moveTo>
                    <a:pt x="206" y="40"/>
                  </a:moveTo>
                  <a:lnTo>
                    <a:pt x="193" y="67"/>
                  </a:lnTo>
                  <a:lnTo>
                    <a:pt x="163" y="71"/>
                  </a:lnTo>
                  <a:lnTo>
                    <a:pt x="186" y="93"/>
                  </a:lnTo>
                  <a:lnTo>
                    <a:pt x="181" y="122"/>
                  </a:lnTo>
                  <a:lnTo>
                    <a:pt x="193" y="115"/>
                  </a:lnTo>
                  <a:lnTo>
                    <a:pt x="98" y="335"/>
                  </a:lnTo>
                  <a:lnTo>
                    <a:pt x="98" y="337"/>
                  </a:lnTo>
                  <a:lnTo>
                    <a:pt x="100" y="342"/>
                  </a:lnTo>
                  <a:lnTo>
                    <a:pt x="105" y="347"/>
                  </a:lnTo>
                  <a:lnTo>
                    <a:pt x="114" y="352"/>
                  </a:lnTo>
                  <a:lnTo>
                    <a:pt x="127" y="359"/>
                  </a:lnTo>
                  <a:lnTo>
                    <a:pt x="146" y="364"/>
                  </a:lnTo>
                  <a:lnTo>
                    <a:pt x="174" y="368"/>
                  </a:lnTo>
                  <a:lnTo>
                    <a:pt x="206" y="370"/>
                  </a:lnTo>
                  <a:lnTo>
                    <a:pt x="241" y="368"/>
                  </a:lnTo>
                  <a:lnTo>
                    <a:pt x="267" y="364"/>
                  </a:lnTo>
                  <a:lnTo>
                    <a:pt x="286" y="359"/>
                  </a:lnTo>
                  <a:lnTo>
                    <a:pt x="298" y="352"/>
                  </a:lnTo>
                  <a:lnTo>
                    <a:pt x="304" y="346"/>
                  </a:lnTo>
                  <a:lnTo>
                    <a:pt x="310" y="339"/>
                  </a:lnTo>
                  <a:lnTo>
                    <a:pt x="311" y="335"/>
                  </a:lnTo>
                  <a:lnTo>
                    <a:pt x="311" y="334"/>
                  </a:lnTo>
                  <a:lnTo>
                    <a:pt x="217" y="114"/>
                  </a:lnTo>
                  <a:lnTo>
                    <a:pt x="234" y="122"/>
                  </a:lnTo>
                  <a:lnTo>
                    <a:pt x="229" y="93"/>
                  </a:lnTo>
                  <a:lnTo>
                    <a:pt x="251" y="71"/>
                  </a:lnTo>
                  <a:lnTo>
                    <a:pt x="220" y="67"/>
                  </a:lnTo>
                  <a:lnTo>
                    <a:pt x="206" y="40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6"/>
                  </a:lnTo>
                  <a:lnTo>
                    <a:pt x="404" y="163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4" y="394"/>
                  </a:lnTo>
                  <a:lnTo>
                    <a:pt x="90" y="375"/>
                  </a:lnTo>
                  <a:lnTo>
                    <a:pt x="60" y="349"/>
                  </a:lnTo>
                  <a:lnTo>
                    <a:pt x="35" y="320"/>
                  </a:lnTo>
                  <a:lnTo>
                    <a:pt x="16" y="284"/>
                  </a:lnTo>
                  <a:lnTo>
                    <a:pt x="4" y="246"/>
                  </a:lnTo>
                  <a:lnTo>
                    <a:pt x="0" y="205"/>
                  </a:lnTo>
                  <a:lnTo>
                    <a:pt x="4" y="163"/>
                  </a:lnTo>
                  <a:lnTo>
                    <a:pt x="16" y="126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29"/>
            <p:cNvSpPr>
              <a:spLocks/>
            </p:cNvSpPr>
            <p:nvPr/>
          </p:nvSpPr>
          <p:spPr bwMode="auto">
            <a:xfrm>
              <a:off x="2717594" y="4474592"/>
              <a:ext cx="51147" cy="51147"/>
            </a:xfrm>
            <a:custGeom>
              <a:avLst/>
              <a:gdLst>
                <a:gd name="T0" fmla="*/ 23 w 43"/>
                <a:gd name="T1" fmla="*/ 0 h 41"/>
                <a:gd name="T2" fmla="*/ 30 w 43"/>
                <a:gd name="T3" fmla="*/ 14 h 41"/>
                <a:gd name="T4" fmla="*/ 43 w 43"/>
                <a:gd name="T5" fmla="*/ 15 h 41"/>
                <a:gd name="T6" fmla="*/ 33 w 43"/>
                <a:gd name="T7" fmla="*/ 27 h 41"/>
                <a:gd name="T8" fmla="*/ 36 w 43"/>
                <a:gd name="T9" fmla="*/ 41 h 41"/>
                <a:gd name="T10" fmla="*/ 23 w 43"/>
                <a:gd name="T11" fmla="*/ 34 h 41"/>
                <a:gd name="T12" fmla="*/ 9 w 43"/>
                <a:gd name="T13" fmla="*/ 41 h 41"/>
                <a:gd name="T14" fmla="*/ 12 w 43"/>
                <a:gd name="T15" fmla="*/ 27 h 41"/>
                <a:gd name="T16" fmla="*/ 0 w 43"/>
                <a:gd name="T17" fmla="*/ 15 h 41"/>
                <a:gd name="T18" fmla="*/ 16 w 43"/>
                <a:gd name="T19" fmla="*/ 14 h 41"/>
                <a:gd name="T20" fmla="*/ 23 w 43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23" y="0"/>
                  </a:moveTo>
                  <a:lnTo>
                    <a:pt x="30" y="14"/>
                  </a:lnTo>
                  <a:lnTo>
                    <a:pt x="43" y="15"/>
                  </a:lnTo>
                  <a:lnTo>
                    <a:pt x="33" y="27"/>
                  </a:lnTo>
                  <a:lnTo>
                    <a:pt x="36" y="41"/>
                  </a:lnTo>
                  <a:lnTo>
                    <a:pt x="23" y="34"/>
                  </a:lnTo>
                  <a:lnTo>
                    <a:pt x="9" y="41"/>
                  </a:lnTo>
                  <a:lnTo>
                    <a:pt x="12" y="27"/>
                  </a:lnTo>
                  <a:lnTo>
                    <a:pt x="0" y="15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30"/>
            <p:cNvSpPr>
              <a:spLocks/>
            </p:cNvSpPr>
            <p:nvPr/>
          </p:nvSpPr>
          <p:spPr bwMode="auto">
            <a:xfrm>
              <a:off x="2744385" y="4552529"/>
              <a:ext cx="34098" cy="34098"/>
            </a:xfrm>
            <a:custGeom>
              <a:avLst/>
              <a:gdLst>
                <a:gd name="T0" fmla="*/ 15 w 29"/>
                <a:gd name="T1" fmla="*/ 0 h 28"/>
                <a:gd name="T2" fmla="*/ 19 w 29"/>
                <a:gd name="T3" fmla="*/ 9 h 28"/>
                <a:gd name="T4" fmla="*/ 29 w 29"/>
                <a:gd name="T5" fmla="*/ 11 h 28"/>
                <a:gd name="T6" fmla="*/ 22 w 29"/>
                <a:gd name="T7" fmla="*/ 18 h 28"/>
                <a:gd name="T8" fmla="*/ 24 w 29"/>
                <a:gd name="T9" fmla="*/ 28 h 28"/>
                <a:gd name="T10" fmla="*/ 15 w 29"/>
                <a:gd name="T11" fmla="*/ 24 h 28"/>
                <a:gd name="T12" fmla="*/ 5 w 29"/>
                <a:gd name="T13" fmla="*/ 28 h 28"/>
                <a:gd name="T14" fmla="*/ 7 w 29"/>
                <a:gd name="T15" fmla="*/ 18 h 28"/>
                <a:gd name="T16" fmla="*/ 0 w 29"/>
                <a:gd name="T17" fmla="*/ 11 h 28"/>
                <a:gd name="T18" fmla="*/ 10 w 29"/>
                <a:gd name="T19" fmla="*/ 9 h 28"/>
                <a:gd name="T20" fmla="*/ 15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5" y="0"/>
                  </a:moveTo>
                  <a:lnTo>
                    <a:pt x="19" y="9"/>
                  </a:lnTo>
                  <a:lnTo>
                    <a:pt x="29" y="11"/>
                  </a:lnTo>
                  <a:lnTo>
                    <a:pt x="22" y="18"/>
                  </a:lnTo>
                  <a:lnTo>
                    <a:pt x="24" y="28"/>
                  </a:lnTo>
                  <a:lnTo>
                    <a:pt x="15" y="24"/>
                  </a:lnTo>
                  <a:lnTo>
                    <a:pt x="5" y="28"/>
                  </a:lnTo>
                  <a:lnTo>
                    <a:pt x="7" y="18"/>
                  </a:lnTo>
                  <a:lnTo>
                    <a:pt x="0" y="11"/>
                  </a:lnTo>
                  <a:lnTo>
                    <a:pt x="1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31"/>
            <p:cNvSpPr>
              <a:spLocks noEditPoints="1"/>
            </p:cNvSpPr>
            <p:nvPr/>
          </p:nvSpPr>
          <p:spPr bwMode="auto">
            <a:xfrm>
              <a:off x="3026909" y="4194502"/>
              <a:ext cx="496854" cy="499290"/>
            </a:xfrm>
            <a:custGeom>
              <a:avLst/>
              <a:gdLst>
                <a:gd name="T0" fmla="*/ 178 w 409"/>
                <a:gd name="T1" fmla="*/ 317 h 409"/>
                <a:gd name="T2" fmla="*/ 338 w 409"/>
                <a:gd name="T3" fmla="*/ 271 h 409"/>
                <a:gd name="T4" fmla="*/ 335 w 409"/>
                <a:gd name="T5" fmla="*/ 256 h 409"/>
                <a:gd name="T6" fmla="*/ 182 w 409"/>
                <a:gd name="T7" fmla="*/ 312 h 409"/>
                <a:gd name="T8" fmla="*/ 335 w 409"/>
                <a:gd name="T9" fmla="*/ 256 h 409"/>
                <a:gd name="T10" fmla="*/ 177 w 409"/>
                <a:gd name="T11" fmla="*/ 295 h 409"/>
                <a:gd name="T12" fmla="*/ 335 w 409"/>
                <a:gd name="T13" fmla="*/ 250 h 409"/>
                <a:gd name="T14" fmla="*/ 65 w 409"/>
                <a:gd name="T15" fmla="*/ 113 h 409"/>
                <a:gd name="T16" fmla="*/ 58 w 409"/>
                <a:gd name="T17" fmla="*/ 122 h 409"/>
                <a:gd name="T18" fmla="*/ 58 w 409"/>
                <a:gd name="T19" fmla="*/ 130 h 409"/>
                <a:gd name="T20" fmla="*/ 60 w 409"/>
                <a:gd name="T21" fmla="*/ 137 h 409"/>
                <a:gd name="T22" fmla="*/ 163 w 409"/>
                <a:gd name="T23" fmla="*/ 345 h 409"/>
                <a:gd name="T24" fmla="*/ 168 w 409"/>
                <a:gd name="T25" fmla="*/ 345 h 409"/>
                <a:gd name="T26" fmla="*/ 349 w 409"/>
                <a:gd name="T27" fmla="*/ 273 h 409"/>
                <a:gd name="T28" fmla="*/ 165 w 409"/>
                <a:gd name="T29" fmla="*/ 300 h 409"/>
                <a:gd name="T30" fmla="*/ 235 w 409"/>
                <a:gd name="T31" fmla="*/ 61 h 409"/>
                <a:gd name="T32" fmla="*/ 170 w 409"/>
                <a:gd name="T33" fmla="*/ 293 h 409"/>
                <a:gd name="T34" fmla="*/ 235 w 409"/>
                <a:gd name="T35" fmla="*/ 61 h 409"/>
                <a:gd name="T36" fmla="*/ 246 w 409"/>
                <a:gd name="T37" fmla="*/ 3 h 409"/>
                <a:gd name="T38" fmla="*/ 319 w 409"/>
                <a:gd name="T39" fmla="*/ 34 h 409"/>
                <a:gd name="T40" fmla="*/ 374 w 409"/>
                <a:gd name="T41" fmla="*/ 89 h 409"/>
                <a:gd name="T42" fmla="*/ 405 w 409"/>
                <a:gd name="T43" fmla="*/ 163 h 409"/>
                <a:gd name="T44" fmla="*/ 405 w 409"/>
                <a:gd name="T45" fmla="*/ 245 h 409"/>
                <a:gd name="T46" fmla="*/ 374 w 409"/>
                <a:gd name="T47" fmla="*/ 317 h 409"/>
                <a:gd name="T48" fmla="*/ 319 w 409"/>
                <a:gd name="T49" fmla="*/ 372 h 409"/>
                <a:gd name="T50" fmla="*/ 246 w 409"/>
                <a:gd name="T51" fmla="*/ 403 h 409"/>
                <a:gd name="T52" fmla="*/ 163 w 409"/>
                <a:gd name="T53" fmla="*/ 403 h 409"/>
                <a:gd name="T54" fmla="*/ 91 w 409"/>
                <a:gd name="T55" fmla="*/ 372 h 409"/>
                <a:gd name="T56" fmla="*/ 36 w 409"/>
                <a:gd name="T57" fmla="*/ 317 h 409"/>
                <a:gd name="T58" fmla="*/ 5 w 409"/>
                <a:gd name="T59" fmla="*/ 245 h 409"/>
                <a:gd name="T60" fmla="*/ 5 w 409"/>
                <a:gd name="T61" fmla="*/ 163 h 409"/>
                <a:gd name="T62" fmla="*/ 36 w 409"/>
                <a:gd name="T63" fmla="*/ 89 h 409"/>
                <a:gd name="T64" fmla="*/ 91 w 409"/>
                <a:gd name="T65" fmla="*/ 34 h 409"/>
                <a:gd name="T66" fmla="*/ 163 w 409"/>
                <a:gd name="T67" fmla="*/ 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9" h="409">
                  <a:moveTo>
                    <a:pt x="337" y="266"/>
                  </a:moveTo>
                  <a:lnTo>
                    <a:pt x="178" y="317"/>
                  </a:lnTo>
                  <a:lnTo>
                    <a:pt x="180" y="323"/>
                  </a:lnTo>
                  <a:lnTo>
                    <a:pt x="338" y="271"/>
                  </a:lnTo>
                  <a:lnTo>
                    <a:pt x="337" y="266"/>
                  </a:lnTo>
                  <a:close/>
                  <a:moveTo>
                    <a:pt x="335" y="256"/>
                  </a:moveTo>
                  <a:lnTo>
                    <a:pt x="180" y="307"/>
                  </a:lnTo>
                  <a:lnTo>
                    <a:pt x="182" y="312"/>
                  </a:lnTo>
                  <a:lnTo>
                    <a:pt x="337" y="261"/>
                  </a:lnTo>
                  <a:lnTo>
                    <a:pt x="335" y="256"/>
                  </a:lnTo>
                  <a:close/>
                  <a:moveTo>
                    <a:pt x="333" y="245"/>
                  </a:moveTo>
                  <a:lnTo>
                    <a:pt x="177" y="295"/>
                  </a:lnTo>
                  <a:lnTo>
                    <a:pt x="178" y="300"/>
                  </a:lnTo>
                  <a:lnTo>
                    <a:pt x="335" y="250"/>
                  </a:lnTo>
                  <a:lnTo>
                    <a:pt x="333" y="245"/>
                  </a:lnTo>
                  <a:close/>
                  <a:moveTo>
                    <a:pt x="65" y="113"/>
                  </a:moveTo>
                  <a:lnTo>
                    <a:pt x="62" y="116"/>
                  </a:lnTo>
                  <a:lnTo>
                    <a:pt x="58" y="122"/>
                  </a:lnTo>
                  <a:lnTo>
                    <a:pt x="58" y="127"/>
                  </a:lnTo>
                  <a:lnTo>
                    <a:pt x="58" y="130"/>
                  </a:lnTo>
                  <a:lnTo>
                    <a:pt x="58" y="134"/>
                  </a:lnTo>
                  <a:lnTo>
                    <a:pt x="60" y="137"/>
                  </a:lnTo>
                  <a:lnTo>
                    <a:pt x="60" y="139"/>
                  </a:lnTo>
                  <a:lnTo>
                    <a:pt x="163" y="345"/>
                  </a:lnTo>
                  <a:lnTo>
                    <a:pt x="168" y="343"/>
                  </a:lnTo>
                  <a:lnTo>
                    <a:pt x="168" y="345"/>
                  </a:lnTo>
                  <a:lnTo>
                    <a:pt x="352" y="283"/>
                  </a:lnTo>
                  <a:lnTo>
                    <a:pt x="349" y="273"/>
                  </a:lnTo>
                  <a:lnTo>
                    <a:pt x="165" y="335"/>
                  </a:lnTo>
                  <a:lnTo>
                    <a:pt x="165" y="300"/>
                  </a:lnTo>
                  <a:lnTo>
                    <a:pt x="65" y="113"/>
                  </a:lnTo>
                  <a:close/>
                  <a:moveTo>
                    <a:pt x="235" y="61"/>
                  </a:moveTo>
                  <a:lnTo>
                    <a:pt x="70" y="104"/>
                  </a:lnTo>
                  <a:lnTo>
                    <a:pt x="170" y="293"/>
                  </a:lnTo>
                  <a:lnTo>
                    <a:pt x="347" y="237"/>
                  </a:lnTo>
                  <a:lnTo>
                    <a:pt x="235" y="61"/>
                  </a:lnTo>
                  <a:close/>
                  <a:moveTo>
                    <a:pt x="204" y="0"/>
                  </a:moveTo>
                  <a:lnTo>
                    <a:pt x="246" y="3"/>
                  </a:lnTo>
                  <a:lnTo>
                    <a:pt x="285" y="15"/>
                  </a:lnTo>
                  <a:lnTo>
                    <a:pt x="319" y="34"/>
                  </a:lnTo>
                  <a:lnTo>
                    <a:pt x="350" y="60"/>
                  </a:lnTo>
                  <a:lnTo>
                    <a:pt x="374" y="89"/>
                  </a:lnTo>
                  <a:lnTo>
                    <a:pt x="393" y="125"/>
                  </a:lnTo>
                  <a:lnTo>
                    <a:pt x="405" y="163"/>
                  </a:lnTo>
                  <a:lnTo>
                    <a:pt x="409" y="204"/>
                  </a:lnTo>
                  <a:lnTo>
                    <a:pt x="405" y="245"/>
                  </a:lnTo>
                  <a:lnTo>
                    <a:pt x="393" y="283"/>
                  </a:lnTo>
                  <a:lnTo>
                    <a:pt x="374" y="317"/>
                  </a:lnTo>
                  <a:lnTo>
                    <a:pt x="350" y="348"/>
                  </a:lnTo>
                  <a:lnTo>
                    <a:pt x="319" y="372"/>
                  </a:lnTo>
                  <a:lnTo>
                    <a:pt x="285" y="391"/>
                  </a:lnTo>
                  <a:lnTo>
                    <a:pt x="246" y="403"/>
                  </a:lnTo>
                  <a:lnTo>
                    <a:pt x="204" y="409"/>
                  </a:lnTo>
                  <a:lnTo>
                    <a:pt x="163" y="403"/>
                  </a:lnTo>
                  <a:lnTo>
                    <a:pt x="125" y="391"/>
                  </a:lnTo>
                  <a:lnTo>
                    <a:pt x="91" y="372"/>
                  </a:lnTo>
                  <a:lnTo>
                    <a:pt x="60" y="348"/>
                  </a:lnTo>
                  <a:lnTo>
                    <a:pt x="36" y="317"/>
                  </a:lnTo>
                  <a:lnTo>
                    <a:pt x="17" y="283"/>
                  </a:lnTo>
                  <a:lnTo>
                    <a:pt x="5" y="245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5"/>
                  </a:lnTo>
                  <a:lnTo>
                    <a:pt x="36" y="89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32"/>
            <p:cNvSpPr>
              <a:spLocks/>
            </p:cNvSpPr>
            <p:nvPr/>
          </p:nvSpPr>
          <p:spPr bwMode="auto">
            <a:xfrm>
              <a:off x="3168171" y="4311409"/>
              <a:ext cx="151004" cy="73067"/>
            </a:xfrm>
            <a:custGeom>
              <a:avLst/>
              <a:gdLst>
                <a:gd name="T0" fmla="*/ 106 w 123"/>
                <a:gd name="T1" fmla="*/ 0 h 60"/>
                <a:gd name="T2" fmla="*/ 123 w 123"/>
                <a:gd name="T3" fmla="*/ 31 h 60"/>
                <a:gd name="T4" fmla="*/ 17 w 123"/>
                <a:gd name="T5" fmla="*/ 60 h 60"/>
                <a:gd name="T6" fmla="*/ 0 w 123"/>
                <a:gd name="T7" fmla="*/ 28 h 60"/>
                <a:gd name="T8" fmla="*/ 106 w 12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0">
                  <a:moveTo>
                    <a:pt x="106" y="0"/>
                  </a:moveTo>
                  <a:lnTo>
                    <a:pt x="123" y="31"/>
                  </a:lnTo>
                  <a:lnTo>
                    <a:pt x="17" y="60"/>
                  </a:lnTo>
                  <a:lnTo>
                    <a:pt x="0" y="2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33"/>
            <p:cNvSpPr>
              <a:spLocks/>
            </p:cNvSpPr>
            <p:nvPr/>
          </p:nvSpPr>
          <p:spPr bwMode="auto">
            <a:xfrm>
              <a:off x="3226625" y="4606112"/>
              <a:ext cx="2436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34"/>
            <p:cNvSpPr>
              <a:spLocks noEditPoints="1"/>
            </p:cNvSpPr>
            <p:nvPr/>
          </p:nvSpPr>
          <p:spPr bwMode="auto">
            <a:xfrm>
              <a:off x="3728349" y="4338200"/>
              <a:ext cx="224071" cy="221636"/>
            </a:xfrm>
            <a:custGeom>
              <a:avLst/>
              <a:gdLst>
                <a:gd name="T0" fmla="*/ 15 w 183"/>
                <a:gd name="T1" fmla="*/ 16 h 183"/>
                <a:gd name="T2" fmla="*/ 15 w 183"/>
                <a:gd name="T3" fmla="*/ 169 h 183"/>
                <a:gd name="T4" fmla="*/ 168 w 183"/>
                <a:gd name="T5" fmla="*/ 169 h 183"/>
                <a:gd name="T6" fmla="*/ 168 w 183"/>
                <a:gd name="T7" fmla="*/ 16 h 183"/>
                <a:gd name="T8" fmla="*/ 15 w 183"/>
                <a:gd name="T9" fmla="*/ 16 h 183"/>
                <a:gd name="T10" fmla="*/ 0 w 183"/>
                <a:gd name="T11" fmla="*/ 0 h 183"/>
                <a:gd name="T12" fmla="*/ 183 w 183"/>
                <a:gd name="T13" fmla="*/ 0 h 183"/>
                <a:gd name="T14" fmla="*/ 183 w 183"/>
                <a:gd name="T15" fmla="*/ 183 h 183"/>
                <a:gd name="T16" fmla="*/ 0 w 183"/>
                <a:gd name="T17" fmla="*/ 183 h 183"/>
                <a:gd name="T18" fmla="*/ 0 w 183"/>
                <a:gd name="T1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83">
                  <a:moveTo>
                    <a:pt x="15" y="16"/>
                  </a:moveTo>
                  <a:lnTo>
                    <a:pt x="15" y="169"/>
                  </a:lnTo>
                  <a:lnTo>
                    <a:pt x="168" y="169"/>
                  </a:lnTo>
                  <a:lnTo>
                    <a:pt x="168" y="16"/>
                  </a:lnTo>
                  <a:lnTo>
                    <a:pt x="15" y="16"/>
                  </a:lnTo>
                  <a:close/>
                  <a:moveTo>
                    <a:pt x="0" y="0"/>
                  </a:moveTo>
                  <a:lnTo>
                    <a:pt x="183" y="0"/>
                  </a:lnTo>
                  <a:lnTo>
                    <a:pt x="183" y="18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35"/>
            <p:cNvSpPr>
              <a:spLocks noEditPoints="1"/>
            </p:cNvSpPr>
            <p:nvPr/>
          </p:nvSpPr>
          <p:spPr bwMode="auto">
            <a:xfrm>
              <a:off x="3591958" y="4199373"/>
              <a:ext cx="496854" cy="499290"/>
            </a:xfrm>
            <a:custGeom>
              <a:avLst/>
              <a:gdLst>
                <a:gd name="T0" fmla="*/ 93 w 407"/>
                <a:gd name="T1" fmla="*/ 86 h 409"/>
                <a:gd name="T2" fmla="*/ 75 w 407"/>
                <a:gd name="T3" fmla="*/ 103 h 409"/>
                <a:gd name="T4" fmla="*/ 86 w 407"/>
                <a:gd name="T5" fmla="*/ 125 h 409"/>
                <a:gd name="T6" fmla="*/ 77 w 407"/>
                <a:gd name="T7" fmla="*/ 137 h 409"/>
                <a:gd name="T8" fmla="*/ 81 w 407"/>
                <a:gd name="T9" fmla="*/ 162 h 409"/>
                <a:gd name="T10" fmla="*/ 81 w 407"/>
                <a:gd name="T11" fmla="*/ 170 h 409"/>
                <a:gd name="T12" fmla="*/ 77 w 407"/>
                <a:gd name="T13" fmla="*/ 194 h 409"/>
                <a:gd name="T14" fmla="*/ 86 w 407"/>
                <a:gd name="T15" fmla="*/ 206 h 409"/>
                <a:gd name="T16" fmla="*/ 75 w 407"/>
                <a:gd name="T17" fmla="*/ 227 h 409"/>
                <a:gd name="T18" fmla="*/ 91 w 407"/>
                <a:gd name="T19" fmla="*/ 242 h 409"/>
                <a:gd name="T20" fmla="*/ 74 w 407"/>
                <a:gd name="T21" fmla="*/ 259 h 409"/>
                <a:gd name="T22" fmla="*/ 91 w 407"/>
                <a:gd name="T23" fmla="*/ 277 h 409"/>
                <a:gd name="T24" fmla="*/ 75 w 407"/>
                <a:gd name="T25" fmla="*/ 292 h 409"/>
                <a:gd name="T26" fmla="*/ 86 w 407"/>
                <a:gd name="T27" fmla="*/ 314 h 409"/>
                <a:gd name="T28" fmla="*/ 99 w 407"/>
                <a:gd name="T29" fmla="*/ 332 h 409"/>
                <a:gd name="T30" fmla="*/ 124 w 407"/>
                <a:gd name="T31" fmla="*/ 328 h 409"/>
                <a:gd name="T32" fmla="*/ 132 w 407"/>
                <a:gd name="T33" fmla="*/ 328 h 409"/>
                <a:gd name="T34" fmla="*/ 158 w 407"/>
                <a:gd name="T35" fmla="*/ 332 h 409"/>
                <a:gd name="T36" fmla="*/ 168 w 407"/>
                <a:gd name="T37" fmla="*/ 323 h 409"/>
                <a:gd name="T38" fmla="*/ 191 w 407"/>
                <a:gd name="T39" fmla="*/ 333 h 409"/>
                <a:gd name="T40" fmla="*/ 204 w 407"/>
                <a:gd name="T41" fmla="*/ 316 h 409"/>
                <a:gd name="T42" fmla="*/ 222 w 407"/>
                <a:gd name="T43" fmla="*/ 335 h 409"/>
                <a:gd name="T44" fmla="*/ 240 w 407"/>
                <a:gd name="T45" fmla="*/ 316 h 409"/>
                <a:gd name="T46" fmla="*/ 254 w 407"/>
                <a:gd name="T47" fmla="*/ 333 h 409"/>
                <a:gd name="T48" fmla="*/ 277 w 407"/>
                <a:gd name="T49" fmla="*/ 323 h 409"/>
                <a:gd name="T50" fmla="*/ 287 w 407"/>
                <a:gd name="T51" fmla="*/ 332 h 409"/>
                <a:gd name="T52" fmla="*/ 311 w 407"/>
                <a:gd name="T53" fmla="*/ 328 h 409"/>
                <a:gd name="T54" fmla="*/ 326 w 407"/>
                <a:gd name="T55" fmla="*/ 313 h 409"/>
                <a:gd name="T56" fmla="*/ 330 w 407"/>
                <a:gd name="T57" fmla="*/ 289 h 409"/>
                <a:gd name="T58" fmla="*/ 321 w 407"/>
                <a:gd name="T59" fmla="*/ 278 h 409"/>
                <a:gd name="T60" fmla="*/ 332 w 407"/>
                <a:gd name="T61" fmla="*/ 256 h 409"/>
                <a:gd name="T62" fmla="*/ 314 w 407"/>
                <a:gd name="T63" fmla="*/ 241 h 409"/>
                <a:gd name="T64" fmla="*/ 333 w 407"/>
                <a:gd name="T65" fmla="*/ 223 h 409"/>
                <a:gd name="T66" fmla="*/ 314 w 407"/>
                <a:gd name="T67" fmla="*/ 206 h 409"/>
                <a:gd name="T68" fmla="*/ 332 w 407"/>
                <a:gd name="T69" fmla="*/ 191 h 409"/>
                <a:gd name="T70" fmla="*/ 321 w 407"/>
                <a:gd name="T71" fmla="*/ 170 h 409"/>
                <a:gd name="T72" fmla="*/ 330 w 407"/>
                <a:gd name="T73" fmla="*/ 158 h 409"/>
                <a:gd name="T74" fmla="*/ 326 w 407"/>
                <a:gd name="T75" fmla="*/ 134 h 409"/>
                <a:gd name="T76" fmla="*/ 326 w 407"/>
                <a:gd name="T77" fmla="*/ 124 h 409"/>
                <a:gd name="T78" fmla="*/ 330 w 407"/>
                <a:gd name="T79" fmla="*/ 100 h 409"/>
                <a:gd name="T80" fmla="*/ 314 w 407"/>
                <a:gd name="T81" fmla="*/ 88 h 409"/>
                <a:gd name="T82" fmla="*/ 292 w 407"/>
                <a:gd name="T83" fmla="*/ 76 h 409"/>
                <a:gd name="T84" fmla="*/ 277 w 407"/>
                <a:gd name="T85" fmla="*/ 93 h 409"/>
                <a:gd name="T86" fmla="*/ 259 w 407"/>
                <a:gd name="T87" fmla="*/ 74 h 409"/>
                <a:gd name="T88" fmla="*/ 242 w 407"/>
                <a:gd name="T89" fmla="*/ 93 h 409"/>
                <a:gd name="T90" fmla="*/ 228 w 407"/>
                <a:gd name="T91" fmla="*/ 76 h 409"/>
                <a:gd name="T92" fmla="*/ 206 w 407"/>
                <a:gd name="T93" fmla="*/ 88 h 409"/>
                <a:gd name="T94" fmla="*/ 194 w 407"/>
                <a:gd name="T95" fmla="*/ 77 h 409"/>
                <a:gd name="T96" fmla="*/ 170 w 407"/>
                <a:gd name="T97" fmla="*/ 82 h 409"/>
                <a:gd name="T98" fmla="*/ 161 w 407"/>
                <a:gd name="T99" fmla="*/ 82 h 409"/>
                <a:gd name="T100" fmla="*/ 137 w 407"/>
                <a:gd name="T101" fmla="*/ 77 h 409"/>
                <a:gd name="T102" fmla="*/ 125 w 407"/>
                <a:gd name="T103" fmla="*/ 88 h 409"/>
                <a:gd name="T104" fmla="*/ 203 w 407"/>
                <a:gd name="T105" fmla="*/ 0 h 409"/>
                <a:gd name="T106" fmla="*/ 373 w 407"/>
                <a:gd name="T107" fmla="*/ 91 h 409"/>
                <a:gd name="T108" fmla="*/ 392 w 407"/>
                <a:gd name="T109" fmla="*/ 284 h 409"/>
                <a:gd name="T110" fmla="*/ 244 w 407"/>
                <a:gd name="T111" fmla="*/ 406 h 409"/>
                <a:gd name="T112" fmla="*/ 58 w 407"/>
                <a:gd name="T113" fmla="*/ 349 h 409"/>
                <a:gd name="T114" fmla="*/ 3 w 407"/>
                <a:gd name="T115" fmla="*/ 163 h 409"/>
                <a:gd name="T116" fmla="*/ 124 w 407"/>
                <a:gd name="T117" fmla="*/ 1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7" h="409">
                  <a:moveTo>
                    <a:pt x="110" y="74"/>
                  </a:moveTo>
                  <a:lnTo>
                    <a:pt x="105" y="76"/>
                  </a:lnTo>
                  <a:lnTo>
                    <a:pt x="99" y="77"/>
                  </a:lnTo>
                  <a:lnTo>
                    <a:pt x="96" y="81"/>
                  </a:lnTo>
                  <a:lnTo>
                    <a:pt x="93" y="86"/>
                  </a:lnTo>
                  <a:lnTo>
                    <a:pt x="91" y="91"/>
                  </a:lnTo>
                  <a:lnTo>
                    <a:pt x="86" y="93"/>
                  </a:lnTo>
                  <a:lnTo>
                    <a:pt x="81" y="94"/>
                  </a:lnTo>
                  <a:lnTo>
                    <a:pt x="77" y="100"/>
                  </a:lnTo>
                  <a:lnTo>
                    <a:pt x="75" y="103"/>
                  </a:lnTo>
                  <a:lnTo>
                    <a:pt x="74" y="110"/>
                  </a:lnTo>
                  <a:lnTo>
                    <a:pt x="75" y="115"/>
                  </a:lnTo>
                  <a:lnTo>
                    <a:pt x="77" y="119"/>
                  </a:lnTo>
                  <a:lnTo>
                    <a:pt x="81" y="124"/>
                  </a:lnTo>
                  <a:lnTo>
                    <a:pt x="86" y="125"/>
                  </a:lnTo>
                  <a:lnTo>
                    <a:pt x="91" y="127"/>
                  </a:lnTo>
                  <a:lnTo>
                    <a:pt x="91" y="129"/>
                  </a:lnTo>
                  <a:lnTo>
                    <a:pt x="86" y="131"/>
                  </a:lnTo>
                  <a:lnTo>
                    <a:pt x="81" y="132"/>
                  </a:lnTo>
                  <a:lnTo>
                    <a:pt x="77" y="137"/>
                  </a:lnTo>
                  <a:lnTo>
                    <a:pt x="75" y="141"/>
                  </a:lnTo>
                  <a:lnTo>
                    <a:pt x="74" y="146"/>
                  </a:lnTo>
                  <a:lnTo>
                    <a:pt x="75" y="153"/>
                  </a:lnTo>
                  <a:lnTo>
                    <a:pt x="77" y="156"/>
                  </a:lnTo>
                  <a:lnTo>
                    <a:pt x="81" y="162"/>
                  </a:lnTo>
                  <a:lnTo>
                    <a:pt x="86" y="163"/>
                  </a:lnTo>
                  <a:lnTo>
                    <a:pt x="91" y="165"/>
                  </a:lnTo>
                  <a:lnTo>
                    <a:pt x="91" y="167"/>
                  </a:lnTo>
                  <a:lnTo>
                    <a:pt x="86" y="168"/>
                  </a:lnTo>
                  <a:lnTo>
                    <a:pt x="81" y="170"/>
                  </a:lnTo>
                  <a:lnTo>
                    <a:pt x="77" y="175"/>
                  </a:lnTo>
                  <a:lnTo>
                    <a:pt x="75" y="179"/>
                  </a:lnTo>
                  <a:lnTo>
                    <a:pt x="74" y="184"/>
                  </a:lnTo>
                  <a:lnTo>
                    <a:pt x="75" y="191"/>
                  </a:lnTo>
                  <a:lnTo>
                    <a:pt x="77" y="194"/>
                  </a:lnTo>
                  <a:lnTo>
                    <a:pt x="81" y="198"/>
                  </a:lnTo>
                  <a:lnTo>
                    <a:pt x="86" y="201"/>
                  </a:lnTo>
                  <a:lnTo>
                    <a:pt x="91" y="203"/>
                  </a:lnTo>
                  <a:lnTo>
                    <a:pt x="91" y="204"/>
                  </a:lnTo>
                  <a:lnTo>
                    <a:pt x="86" y="206"/>
                  </a:lnTo>
                  <a:lnTo>
                    <a:pt x="81" y="208"/>
                  </a:lnTo>
                  <a:lnTo>
                    <a:pt x="77" y="211"/>
                  </a:lnTo>
                  <a:lnTo>
                    <a:pt x="75" y="217"/>
                  </a:lnTo>
                  <a:lnTo>
                    <a:pt x="74" y="222"/>
                  </a:lnTo>
                  <a:lnTo>
                    <a:pt x="75" y="227"/>
                  </a:lnTo>
                  <a:lnTo>
                    <a:pt x="77" y="232"/>
                  </a:lnTo>
                  <a:lnTo>
                    <a:pt x="81" y="235"/>
                  </a:lnTo>
                  <a:lnTo>
                    <a:pt x="86" y="239"/>
                  </a:lnTo>
                  <a:lnTo>
                    <a:pt x="91" y="239"/>
                  </a:lnTo>
                  <a:lnTo>
                    <a:pt x="91" y="242"/>
                  </a:lnTo>
                  <a:lnTo>
                    <a:pt x="86" y="244"/>
                  </a:lnTo>
                  <a:lnTo>
                    <a:pt x="81" y="246"/>
                  </a:lnTo>
                  <a:lnTo>
                    <a:pt x="77" y="249"/>
                  </a:lnTo>
                  <a:lnTo>
                    <a:pt x="75" y="254"/>
                  </a:lnTo>
                  <a:lnTo>
                    <a:pt x="74" y="259"/>
                  </a:lnTo>
                  <a:lnTo>
                    <a:pt x="75" y="265"/>
                  </a:lnTo>
                  <a:lnTo>
                    <a:pt x="77" y="270"/>
                  </a:lnTo>
                  <a:lnTo>
                    <a:pt x="81" y="273"/>
                  </a:lnTo>
                  <a:lnTo>
                    <a:pt x="86" y="277"/>
                  </a:lnTo>
                  <a:lnTo>
                    <a:pt x="91" y="277"/>
                  </a:lnTo>
                  <a:lnTo>
                    <a:pt x="91" y="280"/>
                  </a:lnTo>
                  <a:lnTo>
                    <a:pt x="86" y="282"/>
                  </a:lnTo>
                  <a:lnTo>
                    <a:pt x="81" y="284"/>
                  </a:lnTo>
                  <a:lnTo>
                    <a:pt x="77" y="287"/>
                  </a:lnTo>
                  <a:lnTo>
                    <a:pt x="75" y="292"/>
                  </a:lnTo>
                  <a:lnTo>
                    <a:pt x="74" y="297"/>
                  </a:lnTo>
                  <a:lnTo>
                    <a:pt x="75" y="302"/>
                  </a:lnTo>
                  <a:lnTo>
                    <a:pt x="77" y="308"/>
                  </a:lnTo>
                  <a:lnTo>
                    <a:pt x="81" y="311"/>
                  </a:lnTo>
                  <a:lnTo>
                    <a:pt x="86" y="314"/>
                  </a:lnTo>
                  <a:lnTo>
                    <a:pt x="91" y="314"/>
                  </a:lnTo>
                  <a:lnTo>
                    <a:pt x="91" y="316"/>
                  </a:lnTo>
                  <a:lnTo>
                    <a:pt x="93" y="323"/>
                  </a:lnTo>
                  <a:lnTo>
                    <a:pt x="94" y="328"/>
                  </a:lnTo>
                  <a:lnTo>
                    <a:pt x="99" y="332"/>
                  </a:lnTo>
                  <a:lnTo>
                    <a:pt x="103" y="333"/>
                  </a:lnTo>
                  <a:lnTo>
                    <a:pt x="110" y="335"/>
                  </a:lnTo>
                  <a:lnTo>
                    <a:pt x="115" y="333"/>
                  </a:lnTo>
                  <a:lnTo>
                    <a:pt x="120" y="332"/>
                  </a:lnTo>
                  <a:lnTo>
                    <a:pt x="124" y="328"/>
                  </a:lnTo>
                  <a:lnTo>
                    <a:pt x="125" y="323"/>
                  </a:lnTo>
                  <a:lnTo>
                    <a:pt x="127" y="316"/>
                  </a:lnTo>
                  <a:lnTo>
                    <a:pt x="129" y="316"/>
                  </a:lnTo>
                  <a:lnTo>
                    <a:pt x="130" y="323"/>
                  </a:lnTo>
                  <a:lnTo>
                    <a:pt x="132" y="328"/>
                  </a:lnTo>
                  <a:lnTo>
                    <a:pt x="137" y="332"/>
                  </a:lnTo>
                  <a:lnTo>
                    <a:pt x="141" y="333"/>
                  </a:lnTo>
                  <a:lnTo>
                    <a:pt x="148" y="335"/>
                  </a:lnTo>
                  <a:lnTo>
                    <a:pt x="153" y="333"/>
                  </a:lnTo>
                  <a:lnTo>
                    <a:pt x="158" y="332"/>
                  </a:lnTo>
                  <a:lnTo>
                    <a:pt x="161" y="328"/>
                  </a:lnTo>
                  <a:lnTo>
                    <a:pt x="163" y="323"/>
                  </a:lnTo>
                  <a:lnTo>
                    <a:pt x="165" y="316"/>
                  </a:lnTo>
                  <a:lnTo>
                    <a:pt x="167" y="316"/>
                  </a:lnTo>
                  <a:lnTo>
                    <a:pt x="168" y="323"/>
                  </a:lnTo>
                  <a:lnTo>
                    <a:pt x="170" y="328"/>
                  </a:lnTo>
                  <a:lnTo>
                    <a:pt x="173" y="332"/>
                  </a:lnTo>
                  <a:lnTo>
                    <a:pt x="179" y="333"/>
                  </a:lnTo>
                  <a:lnTo>
                    <a:pt x="184" y="335"/>
                  </a:lnTo>
                  <a:lnTo>
                    <a:pt x="191" y="333"/>
                  </a:lnTo>
                  <a:lnTo>
                    <a:pt x="194" y="332"/>
                  </a:lnTo>
                  <a:lnTo>
                    <a:pt x="199" y="328"/>
                  </a:lnTo>
                  <a:lnTo>
                    <a:pt x="201" y="323"/>
                  </a:lnTo>
                  <a:lnTo>
                    <a:pt x="203" y="316"/>
                  </a:lnTo>
                  <a:lnTo>
                    <a:pt x="204" y="316"/>
                  </a:lnTo>
                  <a:lnTo>
                    <a:pt x="206" y="323"/>
                  </a:lnTo>
                  <a:lnTo>
                    <a:pt x="208" y="328"/>
                  </a:lnTo>
                  <a:lnTo>
                    <a:pt x="211" y="332"/>
                  </a:lnTo>
                  <a:lnTo>
                    <a:pt x="216" y="333"/>
                  </a:lnTo>
                  <a:lnTo>
                    <a:pt x="222" y="335"/>
                  </a:lnTo>
                  <a:lnTo>
                    <a:pt x="228" y="333"/>
                  </a:lnTo>
                  <a:lnTo>
                    <a:pt x="232" y="332"/>
                  </a:lnTo>
                  <a:lnTo>
                    <a:pt x="237" y="328"/>
                  </a:lnTo>
                  <a:lnTo>
                    <a:pt x="239" y="323"/>
                  </a:lnTo>
                  <a:lnTo>
                    <a:pt x="240" y="316"/>
                  </a:lnTo>
                  <a:lnTo>
                    <a:pt x="242" y="316"/>
                  </a:lnTo>
                  <a:lnTo>
                    <a:pt x="244" y="323"/>
                  </a:lnTo>
                  <a:lnTo>
                    <a:pt x="246" y="328"/>
                  </a:lnTo>
                  <a:lnTo>
                    <a:pt x="249" y="332"/>
                  </a:lnTo>
                  <a:lnTo>
                    <a:pt x="254" y="333"/>
                  </a:lnTo>
                  <a:lnTo>
                    <a:pt x="259" y="335"/>
                  </a:lnTo>
                  <a:lnTo>
                    <a:pt x="266" y="333"/>
                  </a:lnTo>
                  <a:lnTo>
                    <a:pt x="270" y="332"/>
                  </a:lnTo>
                  <a:lnTo>
                    <a:pt x="275" y="328"/>
                  </a:lnTo>
                  <a:lnTo>
                    <a:pt x="277" y="323"/>
                  </a:lnTo>
                  <a:lnTo>
                    <a:pt x="277" y="316"/>
                  </a:lnTo>
                  <a:lnTo>
                    <a:pt x="280" y="316"/>
                  </a:lnTo>
                  <a:lnTo>
                    <a:pt x="282" y="323"/>
                  </a:lnTo>
                  <a:lnTo>
                    <a:pt x="283" y="328"/>
                  </a:lnTo>
                  <a:lnTo>
                    <a:pt x="287" y="332"/>
                  </a:lnTo>
                  <a:lnTo>
                    <a:pt x="292" y="333"/>
                  </a:lnTo>
                  <a:lnTo>
                    <a:pt x="297" y="335"/>
                  </a:lnTo>
                  <a:lnTo>
                    <a:pt x="302" y="333"/>
                  </a:lnTo>
                  <a:lnTo>
                    <a:pt x="307" y="332"/>
                  </a:lnTo>
                  <a:lnTo>
                    <a:pt x="311" y="328"/>
                  </a:lnTo>
                  <a:lnTo>
                    <a:pt x="314" y="323"/>
                  </a:lnTo>
                  <a:lnTo>
                    <a:pt x="314" y="316"/>
                  </a:lnTo>
                  <a:lnTo>
                    <a:pt x="314" y="316"/>
                  </a:lnTo>
                  <a:lnTo>
                    <a:pt x="321" y="316"/>
                  </a:lnTo>
                  <a:lnTo>
                    <a:pt x="326" y="313"/>
                  </a:lnTo>
                  <a:lnTo>
                    <a:pt x="330" y="309"/>
                  </a:lnTo>
                  <a:lnTo>
                    <a:pt x="332" y="304"/>
                  </a:lnTo>
                  <a:lnTo>
                    <a:pt x="333" y="299"/>
                  </a:lnTo>
                  <a:lnTo>
                    <a:pt x="332" y="294"/>
                  </a:lnTo>
                  <a:lnTo>
                    <a:pt x="330" y="289"/>
                  </a:lnTo>
                  <a:lnTo>
                    <a:pt x="326" y="285"/>
                  </a:lnTo>
                  <a:lnTo>
                    <a:pt x="321" y="282"/>
                  </a:lnTo>
                  <a:lnTo>
                    <a:pt x="314" y="282"/>
                  </a:lnTo>
                  <a:lnTo>
                    <a:pt x="314" y="278"/>
                  </a:lnTo>
                  <a:lnTo>
                    <a:pt x="321" y="278"/>
                  </a:lnTo>
                  <a:lnTo>
                    <a:pt x="326" y="275"/>
                  </a:lnTo>
                  <a:lnTo>
                    <a:pt x="330" y="272"/>
                  </a:lnTo>
                  <a:lnTo>
                    <a:pt x="332" y="266"/>
                  </a:lnTo>
                  <a:lnTo>
                    <a:pt x="333" y="261"/>
                  </a:lnTo>
                  <a:lnTo>
                    <a:pt x="332" y="256"/>
                  </a:lnTo>
                  <a:lnTo>
                    <a:pt x="330" y="251"/>
                  </a:lnTo>
                  <a:lnTo>
                    <a:pt x="326" y="247"/>
                  </a:lnTo>
                  <a:lnTo>
                    <a:pt x="321" y="246"/>
                  </a:lnTo>
                  <a:lnTo>
                    <a:pt x="314" y="244"/>
                  </a:lnTo>
                  <a:lnTo>
                    <a:pt x="314" y="241"/>
                  </a:lnTo>
                  <a:lnTo>
                    <a:pt x="321" y="241"/>
                  </a:lnTo>
                  <a:lnTo>
                    <a:pt x="326" y="237"/>
                  </a:lnTo>
                  <a:lnTo>
                    <a:pt x="330" y="234"/>
                  </a:lnTo>
                  <a:lnTo>
                    <a:pt x="332" y="229"/>
                  </a:lnTo>
                  <a:lnTo>
                    <a:pt x="333" y="223"/>
                  </a:lnTo>
                  <a:lnTo>
                    <a:pt x="332" y="218"/>
                  </a:lnTo>
                  <a:lnTo>
                    <a:pt x="330" y="213"/>
                  </a:lnTo>
                  <a:lnTo>
                    <a:pt x="326" y="210"/>
                  </a:lnTo>
                  <a:lnTo>
                    <a:pt x="321" y="208"/>
                  </a:lnTo>
                  <a:lnTo>
                    <a:pt x="314" y="206"/>
                  </a:lnTo>
                  <a:lnTo>
                    <a:pt x="314" y="203"/>
                  </a:lnTo>
                  <a:lnTo>
                    <a:pt x="321" y="203"/>
                  </a:lnTo>
                  <a:lnTo>
                    <a:pt x="326" y="199"/>
                  </a:lnTo>
                  <a:lnTo>
                    <a:pt x="330" y="196"/>
                  </a:lnTo>
                  <a:lnTo>
                    <a:pt x="332" y="191"/>
                  </a:lnTo>
                  <a:lnTo>
                    <a:pt x="333" y="186"/>
                  </a:lnTo>
                  <a:lnTo>
                    <a:pt x="332" y="180"/>
                  </a:lnTo>
                  <a:lnTo>
                    <a:pt x="330" y="175"/>
                  </a:lnTo>
                  <a:lnTo>
                    <a:pt x="326" y="172"/>
                  </a:lnTo>
                  <a:lnTo>
                    <a:pt x="321" y="170"/>
                  </a:lnTo>
                  <a:lnTo>
                    <a:pt x="314" y="168"/>
                  </a:lnTo>
                  <a:lnTo>
                    <a:pt x="314" y="165"/>
                  </a:lnTo>
                  <a:lnTo>
                    <a:pt x="321" y="165"/>
                  </a:lnTo>
                  <a:lnTo>
                    <a:pt x="326" y="162"/>
                  </a:lnTo>
                  <a:lnTo>
                    <a:pt x="330" y="158"/>
                  </a:lnTo>
                  <a:lnTo>
                    <a:pt x="332" y="153"/>
                  </a:lnTo>
                  <a:lnTo>
                    <a:pt x="333" y="148"/>
                  </a:lnTo>
                  <a:lnTo>
                    <a:pt x="332" y="143"/>
                  </a:lnTo>
                  <a:lnTo>
                    <a:pt x="330" y="137"/>
                  </a:lnTo>
                  <a:lnTo>
                    <a:pt x="326" y="134"/>
                  </a:lnTo>
                  <a:lnTo>
                    <a:pt x="321" y="132"/>
                  </a:lnTo>
                  <a:lnTo>
                    <a:pt x="314" y="131"/>
                  </a:lnTo>
                  <a:lnTo>
                    <a:pt x="314" y="127"/>
                  </a:lnTo>
                  <a:lnTo>
                    <a:pt x="321" y="127"/>
                  </a:lnTo>
                  <a:lnTo>
                    <a:pt x="326" y="124"/>
                  </a:lnTo>
                  <a:lnTo>
                    <a:pt x="330" y="120"/>
                  </a:lnTo>
                  <a:lnTo>
                    <a:pt x="332" y="117"/>
                  </a:lnTo>
                  <a:lnTo>
                    <a:pt x="333" y="110"/>
                  </a:lnTo>
                  <a:lnTo>
                    <a:pt x="332" y="105"/>
                  </a:lnTo>
                  <a:lnTo>
                    <a:pt x="330" y="100"/>
                  </a:lnTo>
                  <a:lnTo>
                    <a:pt x="326" y="96"/>
                  </a:lnTo>
                  <a:lnTo>
                    <a:pt x="321" y="94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4" y="88"/>
                  </a:lnTo>
                  <a:lnTo>
                    <a:pt x="311" y="82"/>
                  </a:lnTo>
                  <a:lnTo>
                    <a:pt x="307" y="77"/>
                  </a:lnTo>
                  <a:lnTo>
                    <a:pt x="302" y="76"/>
                  </a:lnTo>
                  <a:lnTo>
                    <a:pt x="297" y="74"/>
                  </a:lnTo>
                  <a:lnTo>
                    <a:pt x="292" y="76"/>
                  </a:lnTo>
                  <a:lnTo>
                    <a:pt x="287" y="77"/>
                  </a:lnTo>
                  <a:lnTo>
                    <a:pt x="283" y="82"/>
                  </a:lnTo>
                  <a:lnTo>
                    <a:pt x="282" y="88"/>
                  </a:lnTo>
                  <a:lnTo>
                    <a:pt x="280" y="93"/>
                  </a:lnTo>
                  <a:lnTo>
                    <a:pt x="277" y="93"/>
                  </a:lnTo>
                  <a:lnTo>
                    <a:pt x="277" y="88"/>
                  </a:lnTo>
                  <a:lnTo>
                    <a:pt x="275" y="82"/>
                  </a:lnTo>
                  <a:lnTo>
                    <a:pt x="270" y="77"/>
                  </a:lnTo>
                  <a:lnTo>
                    <a:pt x="266" y="76"/>
                  </a:lnTo>
                  <a:lnTo>
                    <a:pt x="259" y="74"/>
                  </a:lnTo>
                  <a:lnTo>
                    <a:pt x="254" y="76"/>
                  </a:lnTo>
                  <a:lnTo>
                    <a:pt x="249" y="77"/>
                  </a:lnTo>
                  <a:lnTo>
                    <a:pt x="246" y="82"/>
                  </a:lnTo>
                  <a:lnTo>
                    <a:pt x="244" y="88"/>
                  </a:lnTo>
                  <a:lnTo>
                    <a:pt x="242" y="93"/>
                  </a:lnTo>
                  <a:lnTo>
                    <a:pt x="240" y="93"/>
                  </a:lnTo>
                  <a:lnTo>
                    <a:pt x="239" y="88"/>
                  </a:lnTo>
                  <a:lnTo>
                    <a:pt x="237" y="82"/>
                  </a:lnTo>
                  <a:lnTo>
                    <a:pt x="232" y="77"/>
                  </a:lnTo>
                  <a:lnTo>
                    <a:pt x="228" y="76"/>
                  </a:lnTo>
                  <a:lnTo>
                    <a:pt x="222" y="74"/>
                  </a:lnTo>
                  <a:lnTo>
                    <a:pt x="216" y="76"/>
                  </a:lnTo>
                  <a:lnTo>
                    <a:pt x="211" y="77"/>
                  </a:lnTo>
                  <a:lnTo>
                    <a:pt x="208" y="82"/>
                  </a:lnTo>
                  <a:lnTo>
                    <a:pt x="206" y="88"/>
                  </a:lnTo>
                  <a:lnTo>
                    <a:pt x="204" y="93"/>
                  </a:lnTo>
                  <a:lnTo>
                    <a:pt x="203" y="93"/>
                  </a:lnTo>
                  <a:lnTo>
                    <a:pt x="201" y="88"/>
                  </a:lnTo>
                  <a:lnTo>
                    <a:pt x="199" y="82"/>
                  </a:lnTo>
                  <a:lnTo>
                    <a:pt x="194" y="77"/>
                  </a:lnTo>
                  <a:lnTo>
                    <a:pt x="191" y="76"/>
                  </a:lnTo>
                  <a:lnTo>
                    <a:pt x="184" y="74"/>
                  </a:lnTo>
                  <a:lnTo>
                    <a:pt x="179" y="76"/>
                  </a:lnTo>
                  <a:lnTo>
                    <a:pt x="173" y="77"/>
                  </a:lnTo>
                  <a:lnTo>
                    <a:pt x="170" y="82"/>
                  </a:lnTo>
                  <a:lnTo>
                    <a:pt x="168" y="88"/>
                  </a:lnTo>
                  <a:lnTo>
                    <a:pt x="167" y="93"/>
                  </a:lnTo>
                  <a:lnTo>
                    <a:pt x="165" y="93"/>
                  </a:lnTo>
                  <a:lnTo>
                    <a:pt x="163" y="88"/>
                  </a:lnTo>
                  <a:lnTo>
                    <a:pt x="161" y="82"/>
                  </a:lnTo>
                  <a:lnTo>
                    <a:pt x="158" y="77"/>
                  </a:lnTo>
                  <a:lnTo>
                    <a:pt x="153" y="76"/>
                  </a:lnTo>
                  <a:lnTo>
                    <a:pt x="148" y="74"/>
                  </a:lnTo>
                  <a:lnTo>
                    <a:pt x="141" y="76"/>
                  </a:lnTo>
                  <a:lnTo>
                    <a:pt x="137" y="77"/>
                  </a:lnTo>
                  <a:lnTo>
                    <a:pt x="132" y="82"/>
                  </a:lnTo>
                  <a:lnTo>
                    <a:pt x="130" y="88"/>
                  </a:lnTo>
                  <a:lnTo>
                    <a:pt x="129" y="93"/>
                  </a:lnTo>
                  <a:lnTo>
                    <a:pt x="127" y="93"/>
                  </a:lnTo>
                  <a:lnTo>
                    <a:pt x="125" y="88"/>
                  </a:lnTo>
                  <a:lnTo>
                    <a:pt x="124" y="82"/>
                  </a:lnTo>
                  <a:lnTo>
                    <a:pt x="120" y="77"/>
                  </a:lnTo>
                  <a:lnTo>
                    <a:pt x="115" y="76"/>
                  </a:lnTo>
                  <a:lnTo>
                    <a:pt x="110" y="74"/>
                  </a:lnTo>
                  <a:close/>
                  <a:moveTo>
                    <a:pt x="203" y="0"/>
                  </a:moveTo>
                  <a:lnTo>
                    <a:pt x="244" y="5"/>
                  </a:lnTo>
                  <a:lnTo>
                    <a:pt x="283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7" y="204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4" y="406"/>
                  </a:lnTo>
                  <a:lnTo>
                    <a:pt x="203" y="409"/>
                  </a:lnTo>
                  <a:lnTo>
                    <a:pt x="163" y="406"/>
                  </a:lnTo>
                  <a:lnTo>
                    <a:pt x="124" y="394"/>
                  </a:lnTo>
                  <a:lnTo>
                    <a:pt x="89" y="375"/>
                  </a:lnTo>
                  <a:lnTo>
                    <a:pt x="58" y="349"/>
                  </a:lnTo>
                  <a:lnTo>
                    <a:pt x="34" y="320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4"/>
                  </a:lnTo>
                  <a:lnTo>
                    <a:pt x="3" y="163"/>
                  </a:lnTo>
                  <a:lnTo>
                    <a:pt x="15" y="125"/>
                  </a:lnTo>
                  <a:lnTo>
                    <a:pt x="34" y="91"/>
                  </a:lnTo>
                  <a:lnTo>
                    <a:pt x="58" y="60"/>
                  </a:lnTo>
                  <a:lnTo>
                    <a:pt x="89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80"/>
            <p:cNvSpPr>
              <a:spLocks noEditPoints="1"/>
            </p:cNvSpPr>
            <p:nvPr/>
          </p:nvSpPr>
          <p:spPr bwMode="auto">
            <a:xfrm>
              <a:off x="3609008" y="4774164"/>
              <a:ext cx="496854" cy="499290"/>
            </a:xfrm>
            <a:custGeom>
              <a:avLst/>
              <a:gdLst>
                <a:gd name="T0" fmla="*/ 134 w 409"/>
                <a:gd name="T1" fmla="*/ 367 h 409"/>
                <a:gd name="T2" fmla="*/ 134 w 409"/>
                <a:gd name="T3" fmla="*/ 379 h 409"/>
                <a:gd name="T4" fmla="*/ 275 w 409"/>
                <a:gd name="T5" fmla="*/ 379 h 409"/>
                <a:gd name="T6" fmla="*/ 275 w 409"/>
                <a:gd name="T7" fmla="*/ 367 h 409"/>
                <a:gd name="T8" fmla="*/ 134 w 409"/>
                <a:gd name="T9" fmla="*/ 367 h 409"/>
                <a:gd name="T10" fmla="*/ 156 w 409"/>
                <a:gd name="T11" fmla="*/ 106 h 409"/>
                <a:gd name="T12" fmla="*/ 134 w 409"/>
                <a:gd name="T13" fmla="*/ 366 h 409"/>
                <a:gd name="T14" fmla="*/ 275 w 409"/>
                <a:gd name="T15" fmla="*/ 366 h 409"/>
                <a:gd name="T16" fmla="*/ 252 w 409"/>
                <a:gd name="T17" fmla="*/ 106 h 409"/>
                <a:gd name="T18" fmla="*/ 156 w 409"/>
                <a:gd name="T19" fmla="*/ 106 h 409"/>
                <a:gd name="T20" fmla="*/ 175 w 409"/>
                <a:gd name="T21" fmla="*/ 79 h 409"/>
                <a:gd name="T22" fmla="*/ 156 w 409"/>
                <a:gd name="T23" fmla="*/ 101 h 409"/>
                <a:gd name="T24" fmla="*/ 252 w 409"/>
                <a:gd name="T25" fmla="*/ 103 h 409"/>
                <a:gd name="T26" fmla="*/ 233 w 409"/>
                <a:gd name="T27" fmla="*/ 79 h 409"/>
                <a:gd name="T28" fmla="*/ 175 w 409"/>
                <a:gd name="T29" fmla="*/ 79 h 409"/>
                <a:gd name="T30" fmla="*/ 185 w 409"/>
                <a:gd name="T31" fmla="*/ 29 h 409"/>
                <a:gd name="T32" fmla="*/ 175 w 409"/>
                <a:gd name="T33" fmla="*/ 70 h 409"/>
                <a:gd name="T34" fmla="*/ 233 w 409"/>
                <a:gd name="T35" fmla="*/ 70 h 409"/>
                <a:gd name="T36" fmla="*/ 223 w 409"/>
                <a:gd name="T37" fmla="*/ 29 h 409"/>
                <a:gd name="T38" fmla="*/ 185 w 409"/>
                <a:gd name="T39" fmla="*/ 29 h 409"/>
                <a:gd name="T40" fmla="*/ 204 w 409"/>
                <a:gd name="T41" fmla="*/ 0 h 409"/>
                <a:gd name="T42" fmla="*/ 245 w 409"/>
                <a:gd name="T43" fmla="*/ 5 h 409"/>
                <a:gd name="T44" fmla="*/ 283 w 409"/>
                <a:gd name="T45" fmla="*/ 15 h 409"/>
                <a:gd name="T46" fmla="*/ 319 w 409"/>
                <a:gd name="T47" fmla="*/ 34 h 409"/>
                <a:gd name="T48" fmla="*/ 348 w 409"/>
                <a:gd name="T49" fmla="*/ 60 h 409"/>
                <a:gd name="T50" fmla="*/ 374 w 409"/>
                <a:gd name="T51" fmla="*/ 91 h 409"/>
                <a:gd name="T52" fmla="*/ 393 w 409"/>
                <a:gd name="T53" fmla="*/ 125 h 409"/>
                <a:gd name="T54" fmla="*/ 405 w 409"/>
                <a:gd name="T55" fmla="*/ 163 h 409"/>
                <a:gd name="T56" fmla="*/ 409 w 409"/>
                <a:gd name="T57" fmla="*/ 204 h 409"/>
                <a:gd name="T58" fmla="*/ 405 w 409"/>
                <a:gd name="T59" fmla="*/ 245 h 409"/>
                <a:gd name="T60" fmla="*/ 393 w 409"/>
                <a:gd name="T61" fmla="*/ 283 h 409"/>
                <a:gd name="T62" fmla="*/ 374 w 409"/>
                <a:gd name="T63" fmla="*/ 319 h 409"/>
                <a:gd name="T64" fmla="*/ 348 w 409"/>
                <a:gd name="T65" fmla="*/ 349 h 409"/>
                <a:gd name="T66" fmla="*/ 319 w 409"/>
                <a:gd name="T67" fmla="*/ 374 h 409"/>
                <a:gd name="T68" fmla="*/ 283 w 409"/>
                <a:gd name="T69" fmla="*/ 393 h 409"/>
                <a:gd name="T70" fmla="*/ 245 w 409"/>
                <a:gd name="T71" fmla="*/ 405 h 409"/>
                <a:gd name="T72" fmla="*/ 204 w 409"/>
                <a:gd name="T73" fmla="*/ 409 h 409"/>
                <a:gd name="T74" fmla="*/ 163 w 409"/>
                <a:gd name="T75" fmla="*/ 405 h 409"/>
                <a:gd name="T76" fmla="*/ 125 w 409"/>
                <a:gd name="T77" fmla="*/ 393 h 409"/>
                <a:gd name="T78" fmla="*/ 91 w 409"/>
                <a:gd name="T79" fmla="*/ 374 h 409"/>
                <a:gd name="T80" fmla="*/ 60 w 409"/>
                <a:gd name="T81" fmla="*/ 349 h 409"/>
                <a:gd name="T82" fmla="*/ 34 w 409"/>
                <a:gd name="T83" fmla="*/ 319 h 409"/>
                <a:gd name="T84" fmla="*/ 15 w 409"/>
                <a:gd name="T85" fmla="*/ 283 h 409"/>
                <a:gd name="T86" fmla="*/ 5 w 409"/>
                <a:gd name="T87" fmla="*/ 245 h 409"/>
                <a:gd name="T88" fmla="*/ 0 w 409"/>
                <a:gd name="T89" fmla="*/ 204 h 409"/>
                <a:gd name="T90" fmla="*/ 5 w 409"/>
                <a:gd name="T91" fmla="*/ 163 h 409"/>
                <a:gd name="T92" fmla="*/ 15 w 409"/>
                <a:gd name="T93" fmla="*/ 125 h 409"/>
                <a:gd name="T94" fmla="*/ 34 w 409"/>
                <a:gd name="T95" fmla="*/ 91 h 409"/>
                <a:gd name="T96" fmla="*/ 60 w 409"/>
                <a:gd name="T97" fmla="*/ 60 h 409"/>
                <a:gd name="T98" fmla="*/ 91 w 409"/>
                <a:gd name="T99" fmla="*/ 34 h 409"/>
                <a:gd name="T100" fmla="*/ 125 w 409"/>
                <a:gd name="T101" fmla="*/ 15 h 409"/>
                <a:gd name="T102" fmla="*/ 163 w 409"/>
                <a:gd name="T103" fmla="*/ 5 h 409"/>
                <a:gd name="T104" fmla="*/ 204 w 409"/>
                <a:gd name="T105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9" h="409">
                  <a:moveTo>
                    <a:pt x="134" y="367"/>
                  </a:moveTo>
                  <a:lnTo>
                    <a:pt x="134" y="379"/>
                  </a:lnTo>
                  <a:lnTo>
                    <a:pt x="275" y="379"/>
                  </a:lnTo>
                  <a:lnTo>
                    <a:pt x="275" y="367"/>
                  </a:lnTo>
                  <a:lnTo>
                    <a:pt x="134" y="367"/>
                  </a:lnTo>
                  <a:close/>
                  <a:moveTo>
                    <a:pt x="156" y="106"/>
                  </a:moveTo>
                  <a:lnTo>
                    <a:pt x="134" y="366"/>
                  </a:lnTo>
                  <a:lnTo>
                    <a:pt x="275" y="366"/>
                  </a:lnTo>
                  <a:lnTo>
                    <a:pt x="252" y="106"/>
                  </a:lnTo>
                  <a:lnTo>
                    <a:pt x="156" y="106"/>
                  </a:lnTo>
                  <a:close/>
                  <a:moveTo>
                    <a:pt x="175" y="79"/>
                  </a:moveTo>
                  <a:lnTo>
                    <a:pt x="156" y="101"/>
                  </a:lnTo>
                  <a:lnTo>
                    <a:pt x="252" y="103"/>
                  </a:lnTo>
                  <a:lnTo>
                    <a:pt x="233" y="79"/>
                  </a:lnTo>
                  <a:lnTo>
                    <a:pt x="175" y="79"/>
                  </a:lnTo>
                  <a:close/>
                  <a:moveTo>
                    <a:pt x="185" y="29"/>
                  </a:moveTo>
                  <a:lnTo>
                    <a:pt x="175" y="70"/>
                  </a:lnTo>
                  <a:lnTo>
                    <a:pt x="233" y="70"/>
                  </a:lnTo>
                  <a:lnTo>
                    <a:pt x="223" y="29"/>
                  </a:lnTo>
                  <a:lnTo>
                    <a:pt x="185" y="29"/>
                  </a:lnTo>
                  <a:close/>
                  <a:moveTo>
                    <a:pt x="204" y="0"/>
                  </a:moveTo>
                  <a:lnTo>
                    <a:pt x="245" y="5"/>
                  </a:lnTo>
                  <a:lnTo>
                    <a:pt x="283" y="15"/>
                  </a:lnTo>
                  <a:lnTo>
                    <a:pt x="319" y="34"/>
                  </a:lnTo>
                  <a:lnTo>
                    <a:pt x="348" y="60"/>
                  </a:lnTo>
                  <a:lnTo>
                    <a:pt x="374" y="91"/>
                  </a:lnTo>
                  <a:lnTo>
                    <a:pt x="393" y="125"/>
                  </a:lnTo>
                  <a:lnTo>
                    <a:pt x="405" y="163"/>
                  </a:lnTo>
                  <a:lnTo>
                    <a:pt x="409" y="204"/>
                  </a:lnTo>
                  <a:lnTo>
                    <a:pt x="405" y="245"/>
                  </a:lnTo>
                  <a:lnTo>
                    <a:pt x="393" y="283"/>
                  </a:lnTo>
                  <a:lnTo>
                    <a:pt x="374" y="319"/>
                  </a:lnTo>
                  <a:lnTo>
                    <a:pt x="348" y="349"/>
                  </a:lnTo>
                  <a:lnTo>
                    <a:pt x="319" y="374"/>
                  </a:lnTo>
                  <a:lnTo>
                    <a:pt x="283" y="393"/>
                  </a:lnTo>
                  <a:lnTo>
                    <a:pt x="245" y="405"/>
                  </a:lnTo>
                  <a:lnTo>
                    <a:pt x="204" y="409"/>
                  </a:lnTo>
                  <a:lnTo>
                    <a:pt x="163" y="405"/>
                  </a:lnTo>
                  <a:lnTo>
                    <a:pt x="125" y="393"/>
                  </a:lnTo>
                  <a:lnTo>
                    <a:pt x="91" y="374"/>
                  </a:lnTo>
                  <a:lnTo>
                    <a:pt x="60" y="349"/>
                  </a:lnTo>
                  <a:lnTo>
                    <a:pt x="34" y="319"/>
                  </a:lnTo>
                  <a:lnTo>
                    <a:pt x="15" y="283"/>
                  </a:lnTo>
                  <a:lnTo>
                    <a:pt x="5" y="245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5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81"/>
            <p:cNvSpPr>
              <a:spLocks noEditPoints="1"/>
            </p:cNvSpPr>
            <p:nvPr/>
          </p:nvSpPr>
          <p:spPr bwMode="auto">
            <a:xfrm>
              <a:off x="3031780" y="4771729"/>
              <a:ext cx="499290" cy="496853"/>
            </a:xfrm>
            <a:custGeom>
              <a:avLst/>
              <a:gdLst>
                <a:gd name="T0" fmla="*/ 38 w 409"/>
                <a:gd name="T1" fmla="*/ 205 h 409"/>
                <a:gd name="T2" fmla="*/ 38 w 409"/>
                <a:gd name="T3" fmla="*/ 222 h 409"/>
                <a:gd name="T4" fmla="*/ 74 w 409"/>
                <a:gd name="T5" fmla="*/ 304 h 409"/>
                <a:gd name="T6" fmla="*/ 79 w 409"/>
                <a:gd name="T7" fmla="*/ 320 h 409"/>
                <a:gd name="T8" fmla="*/ 76 w 409"/>
                <a:gd name="T9" fmla="*/ 330 h 409"/>
                <a:gd name="T10" fmla="*/ 65 w 409"/>
                <a:gd name="T11" fmla="*/ 332 h 409"/>
                <a:gd name="T12" fmla="*/ 67 w 409"/>
                <a:gd name="T13" fmla="*/ 339 h 409"/>
                <a:gd name="T14" fmla="*/ 81 w 409"/>
                <a:gd name="T15" fmla="*/ 339 h 409"/>
                <a:gd name="T16" fmla="*/ 86 w 409"/>
                <a:gd name="T17" fmla="*/ 337 h 409"/>
                <a:gd name="T18" fmla="*/ 88 w 409"/>
                <a:gd name="T19" fmla="*/ 325 h 409"/>
                <a:gd name="T20" fmla="*/ 105 w 409"/>
                <a:gd name="T21" fmla="*/ 320 h 409"/>
                <a:gd name="T22" fmla="*/ 304 w 409"/>
                <a:gd name="T23" fmla="*/ 320 h 409"/>
                <a:gd name="T24" fmla="*/ 320 w 409"/>
                <a:gd name="T25" fmla="*/ 325 h 409"/>
                <a:gd name="T26" fmla="*/ 323 w 409"/>
                <a:gd name="T27" fmla="*/ 337 h 409"/>
                <a:gd name="T28" fmla="*/ 328 w 409"/>
                <a:gd name="T29" fmla="*/ 339 h 409"/>
                <a:gd name="T30" fmla="*/ 340 w 409"/>
                <a:gd name="T31" fmla="*/ 339 h 409"/>
                <a:gd name="T32" fmla="*/ 342 w 409"/>
                <a:gd name="T33" fmla="*/ 332 h 409"/>
                <a:gd name="T34" fmla="*/ 332 w 409"/>
                <a:gd name="T35" fmla="*/ 330 h 409"/>
                <a:gd name="T36" fmla="*/ 328 w 409"/>
                <a:gd name="T37" fmla="*/ 320 h 409"/>
                <a:gd name="T38" fmla="*/ 333 w 409"/>
                <a:gd name="T39" fmla="*/ 304 h 409"/>
                <a:gd name="T40" fmla="*/ 369 w 409"/>
                <a:gd name="T41" fmla="*/ 222 h 409"/>
                <a:gd name="T42" fmla="*/ 369 w 409"/>
                <a:gd name="T43" fmla="*/ 213 h 409"/>
                <a:gd name="T44" fmla="*/ 41 w 409"/>
                <a:gd name="T45" fmla="*/ 181 h 409"/>
                <a:gd name="T46" fmla="*/ 34 w 409"/>
                <a:gd name="T47" fmla="*/ 188 h 409"/>
                <a:gd name="T48" fmla="*/ 41 w 409"/>
                <a:gd name="T49" fmla="*/ 196 h 409"/>
                <a:gd name="T50" fmla="*/ 373 w 409"/>
                <a:gd name="T51" fmla="*/ 193 h 409"/>
                <a:gd name="T52" fmla="*/ 371 w 409"/>
                <a:gd name="T53" fmla="*/ 181 h 409"/>
                <a:gd name="T54" fmla="*/ 253 w 409"/>
                <a:gd name="T55" fmla="*/ 71 h 409"/>
                <a:gd name="T56" fmla="*/ 242 w 409"/>
                <a:gd name="T57" fmla="*/ 91 h 409"/>
                <a:gd name="T58" fmla="*/ 251 w 409"/>
                <a:gd name="T59" fmla="*/ 139 h 409"/>
                <a:gd name="T60" fmla="*/ 253 w 409"/>
                <a:gd name="T61" fmla="*/ 170 h 409"/>
                <a:gd name="T62" fmla="*/ 263 w 409"/>
                <a:gd name="T63" fmla="*/ 150 h 409"/>
                <a:gd name="T64" fmla="*/ 256 w 409"/>
                <a:gd name="T65" fmla="*/ 102 h 409"/>
                <a:gd name="T66" fmla="*/ 253 w 409"/>
                <a:gd name="T67" fmla="*/ 71 h 409"/>
                <a:gd name="T68" fmla="*/ 204 w 409"/>
                <a:gd name="T69" fmla="*/ 79 h 409"/>
                <a:gd name="T70" fmla="*/ 203 w 409"/>
                <a:gd name="T71" fmla="*/ 120 h 409"/>
                <a:gd name="T72" fmla="*/ 211 w 409"/>
                <a:gd name="T73" fmla="*/ 165 h 409"/>
                <a:gd name="T74" fmla="*/ 218 w 409"/>
                <a:gd name="T75" fmla="*/ 160 h 409"/>
                <a:gd name="T76" fmla="*/ 220 w 409"/>
                <a:gd name="T77" fmla="*/ 120 h 409"/>
                <a:gd name="T78" fmla="*/ 211 w 409"/>
                <a:gd name="T79" fmla="*/ 74 h 409"/>
                <a:gd name="T80" fmla="*/ 168 w 409"/>
                <a:gd name="T81" fmla="*/ 72 h 409"/>
                <a:gd name="T82" fmla="*/ 158 w 409"/>
                <a:gd name="T83" fmla="*/ 105 h 409"/>
                <a:gd name="T84" fmla="*/ 170 w 409"/>
                <a:gd name="T85" fmla="*/ 155 h 409"/>
                <a:gd name="T86" fmla="*/ 172 w 409"/>
                <a:gd name="T87" fmla="*/ 167 h 409"/>
                <a:gd name="T88" fmla="*/ 182 w 409"/>
                <a:gd name="T89" fmla="*/ 136 h 409"/>
                <a:gd name="T90" fmla="*/ 170 w 409"/>
                <a:gd name="T91" fmla="*/ 84 h 409"/>
                <a:gd name="T92" fmla="*/ 204 w 409"/>
                <a:gd name="T93" fmla="*/ 0 h 409"/>
                <a:gd name="T94" fmla="*/ 318 w 409"/>
                <a:gd name="T95" fmla="*/ 35 h 409"/>
                <a:gd name="T96" fmla="*/ 392 w 409"/>
                <a:gd name="T97" fmla="*/ 126 h 409"/>
                <a:gd name="T98" fmla="*/ 404 w 409"/>
                <a:gd name="T99" fmla="*/ 246 h 409"/>
                <a:gd name="T100" fmla="*/ 349 w 409"/>
                <a:gd name="T101" fmla="*/ 349 h 409"/>
                <a:gd name="T102" fmla="*/ 246 w 409"/>
                <a:gd name="T103" fmla="*/ 404 h 409"/>
                <a:gd name="T104" fmla="*/ 124 w 409"/>
                <a:gd name="T105" fmla="*/ 394 h 409"/>
                <a:gd name="T106" fmla="*/ 34 w 409"/>
                <a:gd name="T107" fmla="*/ 318 h 409"/>
                <a:gd name="T108" fmla="*/ 0 w 409"/>
                <a:gd name="T109" fmla="*/ 205 h 409"/>
                <a:gd name="T110" fmla="*/ 34 w 409"/>
                <a:gd name="T111" fmla="*/ 90 h 409"/>
                <a:gd name="T112" fmla="*/ 124 w 409"/>
                <a:gd name="T113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9">
                  <a:moveTo>
                    <a:pt x="38" y="200"/>
                  </a:moveTo>
                  <a:lnTo>
                    <a:pt x="38" y="201"/>
                  </a:lnTo>
                  <a:lnTo>
                    <a:pt x="38" y="205"/>
                  </a:lnTo>
                  <a:lnTo>
                    <a:pt x="38" y="208"/>
                  </a:lnTo>
                  <a:lnTo>
                    <a:pt x="38" y="213"/>
                  </a:lnTo>
                  <a:lnTo>
                    <a:pt x="38" y="222"/>
                  </a:lnTo>
                  <a:lnTo>
                    <a:pt x="43" y="255"/>
                  </a:lnTo>
                  <a:lnTo>
                    <a:pt x="55" y="282"/>
                  </a:lnTo>
                  <a:lnTo>
                    <a:pt x="74" y="304"/>
                  </a:lnTo>
                  <a:lnTo>
                    <a:pt x="76" y="310"/>
                  </a:lnTo>
                  <a:lnTo>
                    <a:pt x="77" y="316"/>
                  </a:lnTo>
                  <a:lnTo>
                    <a:pt x="79" y="320"/>
                  </a:lnTo>
                  <a:lnTo>
                    <a:pt x="79" y="323"/>
                  </a:lnTo>
                  <a:lnTo>
                    <a:pt x="77" y="327"/>
                  </a:lnTo>
                  <a:lnTo>
                    <a:pt x="76" y="330"/>
                  </a:lnTo>
                  <a:lnTo>
                    <a:pt x="70" y="330"/>
                  </a:lnTo>
                  <a:lnTo>
                    <a:pt x="67" y="330"/>
                  </a:lnTo>
                  <a:lnTo>
                    <a:pt x="65" y="332"/>
                  </a:lnTo>
                  <a:lnTo>
                    <a:pt x="65" y="334"/>
                  </a:lnTo>
                  <a:lnTo>
                    <a:pt x="65" y="337"/>
                  </a:lnTo>
                  <a:lnTo>
                    <a:pt x="67" y="339"/>
                  </a:lnTo>
                  <a:lnTo>
                    <a:pt x="70" y="339"/>
                  </a:lnTo>
                  <a:lnTo>
                    <a:pt x="79" y="339"/>
                  </a:lnTo>
                  <a:lnTo>
                    <a:pt x="81" y="339"/>
                  </a:lnTo>
                  <a:lnTo>
                    <a:pt x="81" y="339"/>
                  </a:lnTo>
                  <a:lnTo>
                    <a:pt x="82" y="337"/>
                  </a:lnTo>
                  <a:lnTo>
                    <a:pt x="86" y="337"/>
                  </a:lnTo>
                  <a:lnTo>
                    <a:pt x="88" y="334"/>
                  </a:lnTo>
                  <a:lnTo>
                    <a:pt x="88" y="332"/>
                  </a:lnTo>
                  <a:lnTo>
                    <a:pt x="88" y="325"/>
                  </a:lnTo>
                  <a:lnTo>
                    <a:pt x="88" y="320"/>
                  </a:lnTo>
                  <a:lnTo>
                    <a:pt x="88" y="313"/>
                  </a:lnTo>
                  <a:lnTo>
                    <a:pt x="105" y="320"/>
                  </a:lnTo>
                  <a:lnTo>
                    <a:pt x="122" y="322"/>
                  </a:lnTo>
                  <a:lnTo>
                    <a:pt x="287" y="322"/>
                  </a:lnTo>
                  <a:lnTo>
                    <a:pt x="304" y="320"/>
                  </a:lnTo>
                  <a:lnTo>
                    <a:pt x="320" y="313"/>
                  </a:lnTo>
                  <a:lnTo>
                    <a:pt x="320" y="320"/>
                  </a:lnTo>
                  <a:lnTo>
                    <a:pt x="320" y="325"/>
                  </a:lnTo>
                  <a:lnTo>
                    <a:pt x="320" y="332"/>
                  </a:lnTo>
                  <a:lnTo>
                    <a:pt x="321" y="334"/>
                  </a:lnTo>
                  <a:lnTo>
                    <a:pt x="323" y="337"/>
                  </a:lnTo>
                  <a:lnTo>
                    <a:pt x="325" y="337"/>
                  </a:lnTo>
                  <a:lnTo>
                    <a:pt x="328" y="339"/>
                  </a:lnTo>
                  <a:lnTo>
                    <a:pt x="328" y="339"/>
                  </a:lnTo>
                  <a:lnTo>
                    <a:pt x="328" y="339"/>
                  </a:lnTo>
                  <a:lnTo>
                    <a:pt x="338" y="339"/>
                  </a:lnTo>
                  <a:lnTo>
                    <a:pt x="340" y="339"/>
                  </a:lnTo>
                  <a:lnTo>
                    <a:pt x="342" y="337"/>
                  </a:lnTo>
                  <a:lnTo>
                    <a:pt x="344" y="334"/>
                  </a:lnTo>
                  <a:lnTo>
                    <a:pt x="342" y="332"/>
                  </a:lnTo>
                  <a:lnTo>
                    <a:pt x="340" y="330"/>
                  </a:lnTo>
                  <a:lnTo>
                    <a:pt x="338" y="330"/>
                  </a:lnTo>
                  <a:lnTo>
                    <a:pt x="332" y="330"/>
                  </a:lnTo>
                  <a:lnTo>
                    <a:pt x="330" y="327"/>
                  </a:lnTo>
                  <a:lnTo>
                    <a:pt x="328" y="323"/>
                  </a:lnTo>
                  <a:lnTo>
                    <a:pt x="328" y="320"/>
                  </a:lnTo>
                  <a:lnTo>
                    <a:pt x="330" y="316"/>
                  </a:lnTo>
                  <a:lnTo>
                    <a:pt x="333" y="310"/>
                  </a:lnTo>
                  <a:lnTo>
                    <a:pt x="333" y="304"/>
                  </a:lnTo>
                  <a:lnTo>
                    <a:pt x="352" y="282"/>
                  </a:lnTo>
                  <a:lnTo>
                    <a:pt x="366" y="255"/>
                  </a:lnTo>
                  <a:lnTo>
                    <a:pt x="369" y="222"/>
                  </a:lnTo>
                  <a:lnTo>
                    <a:pt x="369" y="220"/>
                  </a:lnTo>
                  <a:lnTo>
                    <a:pt x="369" y="217"/>
                  </a:lnTo>
                  <a:lnTo>
                    <a:pt x="369" y="213"/>
                  </a:lnTo>
                  <a:lnTo>
                    <a:pt x="369" y="200"/>
                  </a:lnTo>
                  <a:lnTo>
                    <a:pt x="38" y="200"/>
                  </a:lnTo>
                  <a:close/>
                  <a:moveTo>
                    <a:pt x="41" y="181"/>
                  </a:moveTo>
                  <a:lnTo>
                    <a:pt x="38" y="181"/>
                  </a:lnTo>
                  <a:lnTo>
                    <a:pt x="34" y="184"/>
                  </a:lnTo>
                  <a:lnTo>
                    <a:pt x="34" y="188"/>
                  </a:lnTo>
                  <a:lnTo>
                    <a:pt x="34" y="193"/>
                  </a:lnTo>
                  <a:lnTo>
                    <a:pt x="38" y="194"/>
                  </a:lnTo>
                  <a:lnTo>
                    <a:pt x="41" y="196"/>
                  </a:lnTo>
                  <a:lnTo>
                    <a:pt x="368" y="196"/>
                  </a:lnTo>
                  <a:lnTo>
                    <a:pt x="371" y="194"/>
                  </a:lnTo>
                  <a:lnTo>
                    <a:pt x="373" y="193"/>
                  </a:lnTo>
                  <a:lnTo>
                    <a:pt x="375" y="188"/>
                  </a:lnTo>
                  <a:lnTo>
                    <a:pt x="373" y="184"/>
                  </a:lnTo>
                  <a:lnTo>
                    <a:pt x="371" y="181"/>
                  </a:lnTo>
                  <a:lnTo>
                    <a:pt x="368" y="181"/>
                  </a:lnTo>
                  <a:lnTo>
                    <a:pt x="41" y="181"/>
                  </a:lnTo>
                  <a:close/>
                  <a:moveTo>
                    <a:pt x="253" y="71"/>
                  </a:moveTo>
                  <a:lnTo>
                    <a:pt x="251" y="72"/>
                  </a:lnTo>
                  <a:lnTo>
                    <a:pt x="246" y="79"/>
                  </a:lnTo>
                  <a:lnTo>
                    <a:pt x="242" y="91"/>
                  </a:lnTo>
                  <a:lnTo>
                    <a:pt x="242" y="105"/>
                  </a:lnTo>
                  <a:lnTo>
                    <a:pt x="244" y="120"/>
                  </a:lnTo>
                  <a:lnTo>
                    <a:pt x="251" y="139"/>
                  </a:lnTo>
                  <a:lnTo>
                    <a:pt x="253" y="155"/>
                  </a:lnTo>
                  <a:lnTo>
                    <a:pt x="254" y="165"/>
                  </a:lnTo>
                  <a:lnTo>
                    <a:pt x="253" y="170"/>
                  </a:lnTo>
                  <a:lnTo>
                    <a:pt x="256" y="167"/>
                  </a:lnTo>
                  <a:lnTo>
                    <a:pt x="259" y="160"/>
                  </a:lnTo>
                  <a:lnTo>
                    <a:pt x="263" y="150"/>
                  </a:lnTo>
                  <a:lnTo>
                    <a:pt x="265" y="136"/>
                  </a:lnTo>
                  <a:lnTo>
                    <a:pt x="261" y="120"/>
                  </a:lnTo>
                  <a:lnTo>
                    <a:pt x="256" y="102"/>
                  </a:lnTo>
                  <a:lnTo>
                    <a:pt x="253" y="84"/>
                  </a:lnTo>
                  <a:lnTo>
                    <a:pt x="253" y="74"/>
                  </a:lnTo>
                  <a:lnTo>
                    <a:pt x="253" y="71"/>
                  </a:lnTo>
                  <a:close/>
                  <a:moveTo>
                    <a:pt x="211" y="71"/>
                  </a:moveTo>
                  <a:lnTo>
                    <a:pt x="210" y="72"/>
                  </a:lnTo>
                  <a:lnTo>
                    <a:pt x="204" y="79"/>
                  </a:lnTo>
                  <a:lnTo>
                    <a:pt x="201" y="91"/>
                  </a:lnTo>
                  <a:lnTo>
                    <a:pt x="199" y="105"/>
                  </a:lnTo>
                  <a:lnTo>
                    <a:pt x="203" y="120"/>
                  </a:lnTo>
                  <a:lnTo>
                    <a:pt x="210" y="139"/>
                  </a:lnTo>
                  <a:lnTo>
                    <a:pt x="211" y="155"/>
                  </a:lnTo>
                  <a:lnTo>
                    <a:pt x="211" y="165"/>
                  </a:lnTo>
                  <a:lnTo>
                    <a:pt x="211" y="170"/>
                  </a:lnTo>
                  <a:lnTo>
                    <a:pt x="213" y="167"/>
                  </a:lnTo>
                  <a:lnTo>
                    <a:pt x="218" y="160"/>
                  </a:lnTo>
                  <a:lnTo>
                    <a:pt x="222" y="150"/>
                  </a:lnTo>
                  <a:lnTo>
                    <a:pt x="223" y="136"/>
                  </a:lnTo>
                  <a:lnTo>
                    <a:pt x="220" y="120"/>
                  </a:lnTo>
                  <a:lnTo>
                    <a:pt x="215" y="102"/>
                  </a:lnTo>
                  <a:lnTo>
                    <a:pt x="211" y="84"/>
                  </a:lnTo>
                  <a:lnTo>
                    <a:pt x="211" y="74"/>
                  </a:lnTo>
                  <a:lnTo>
                    <a:pt x="211" y="71"/>
                  </a:lnTo>
                  <a:close/>
                  <a:moveTo>
                    <a:pt x="170" y="71"/>
                  </a:moveTo>
                  <a:lnTo>
                    <a:pt x="168" y="72"/>
                  </a:lnTo>
                  <a:lnTo>
                    <a:pt x="163" y="79"/>
                  </a:lnTo>
                  <a:lnTo>
                    <a:pt x="160" y="91"/>
                  </a:lnTo>
                  <a:lnTo>
                    <a:pt x="158" y="105"/>
                  </a:lnTo>
                  <a:lnTo>
                    <a:pt x="161" y="120"/>
                  </a:lnTo>
                  <a:lnTo>
                    <a:pt x="167" y="139"/>
                  </a:lnTo>
                  <a:lnTo>
                    <a:pt x="170" y="155"/>
                  </a:lnTo>
                  <a:lnTo>
                    <a:pt x="170" y="165"/>
                  </a:lnTo>
                  <a:lnTo>
                    <a:pt x="170" y="170"/>
                  </a:lnTo>
                  <a:lnTo>
                    <a:pt x="172" y="167"/>
                  </a:lnTo>
                  <a:lnTo>
                    <a:pt x="177" y="160"/>
                  </a:lnTo>
                  <a:lnTo>
                    <a:pt x="180" y="150"/>
                  </a:lnTo>
                  <a:lnTo>
                    <a:pt x="182" y="136"/>
                  </a:lnTo>
                  <a:lnTo>
                    <a:pt x="179" y="120"/>
                  </a:lnTo>
                  <a:lnTo>
                    <a:pt x="172" y="102"/>
                  </a:lnTo>
                  <a:lnTo>
                    <a:pt x="170" y="84"/>
                  </a:lnTo>
                  <a:lnTo>
                    <a:pt x="170" y="74"/>
                  </a:lnTo>
                  <a:lnTo>
                    <a:pt x="170" y="71"/>
                  </a:lnTo>
                  <a:close/>
                  <a:moveTo>
                    <a:pt x="204" y="0"/>
                  </a:moveTo>
                  <a:lnTo>
                    <a:pt x="246" y="4"/>
                  </a:lnTo>
                  <a:lnTo>
                    <a:pt x="283" y="16"/>
                  </a:lnTo>
                  <a:lnTo>
                    <a:pt x="318" y="35"/>
                  </a:lnTo>
                  <a:lnTo>
                    <a:pt x="349" y="60"/>
                  </a:lnTo>
                  <a:lnTo>
                    <a:pt x="373" y="90"/>
                  </a:lnTo>
                  <a:lnTo>
                    <a:pt x="392" y="126"/>
                  </a:lnTo>
                  <a:lnTo>
                    <a:pt x="404" y="163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18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6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4" y="394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3"/>
                  </a:lnTo>
                  <a:lnTo>
                    <a:pt x="15" y="126"/>
                  </a:lnTo>
                  <a:lnTo>
                    <a:pt x="34" y="90"/>
                  </a:lnTo>
                  <a:lnTo>
                    <a:pt x="60" y="60"/>
                  </a:lnTo>
                  <a:lnTo>
                    <a:pt x="89" y="35"/>
                  </a:lnTo>
                  <a:lnTo>
                    <a:pt x="124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82"/>
            <p:cNvSpPr>
              <a:spLocks/>
            </p:cNvSpPr>
            <p:nvPr/>
          </p:nvSpPr>
          <p:spPr bwMode="auto">
            <a:xfrm>
              <a:off x="2778482" y="5015285"/>
              <a:ext cx="31663" cy="24356"/>
            </a:xfrm>
            <a:custGeom>
              <a:avLst/>
              <a:gdLst>
                <a:gd name="T0" fmla="*/ 0 w 28"/>
                <a:gd name="T1" fmla="*/ 0 h 21"/>
                <a:gd name="T2" fmla="*/ 28 w 28"/>
                <a:gd name="T3" fmla="*/ 0 h 21"/>
                <a:gd name="T4" fmla="*/ 26 w 28"/>
                <a:gd name="T5" fmla="*/ 7 h 21"/>
                <a:gd name="T6" fmla="*/ 24 w 28"/>
                <a:gd name="T7" fmla="*/ 14 h 21"/>
                <a:gd name="T8" fmla="*/ 21 w 28"/>
                <a:gd name="T9" fmla="*/ 17 h 21"/>
                <a:gd name="T10" fmla="*/ 17 w 28"/>
                <a:gd name="T11" fmla="*/ 21 h 21"/>
                <a:gd name="T12" fmla="*/ 14 w 28"/>
                <a:gd name="T13" fmla="*/ 21 h 21"/>
                <a:gd name="T14" fmla="*/ 10 w 28"/>
                <a:gd name="T15" fmla="*/ 21 h 21"/>
                <a:gd name="T16" fmla="*/ 7 w 28"/>
                <a:gd name="T17" fmla="*/ 17 h 21"/>
                <a:gd name="T18" fmla="*/ 4 w 28"/>
                <a:gd name="T19" fmla="*/ 14 h 21"/>
                <a:gd name="T20" fmla="*/ 2 w 28"/>
                <a:gd name="T21" fmla="*/ 7 h 21"/>
                <a:gd name="T22" fmla="*/ 0 w 28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lnTo>
                    <a:pt x="28" y="0"/>
                  </a:lnTo>
                  <a:lnTo>
                    <a:pt x="26" y="7"/>
                  </a:lnTo>
                  <a:lnTo>
                    <a:pt x="24" y="14"/>
                  </a:lnTo>
                  <a:lnTo>
                    <a:pt x="21" y="17"/>
                  </a:lnTo>
                  <a:lnTo>
                    <a:pt x="17" y="21"/>
                  </a:lnTo>
                  <a:lnTo>
                    <a:pt x="14" y="21"/>
                  </a:lnTo>
                  <a:lnTo>
                    <a:pt x="10" y="21"/>
                  </a:lnTo>
                  <a:lnTo>
                    <a:pt x="7" y="17"/>
                  </a:lnTo>
                  <a:lnTo>
                    <a:pt x="4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3"/>
            <p:cNvSpPr>
              <a:spLocks/>
            </p:cNvSpPr>
            <p:nvPr/>
          </p:nvSpPr>
          <p:spPr bwMode="auto">
            <a:xfrm>
              <a:off x="2778482" y="4976316"/>
              <a:ext cx="31663" cy="29227"/>
            </a:xfrm>
            <a:custGeom>
              <a:avLst/>
              <a:gdLst>
                <a:gd name="T0" fmla="*/ 14 w 28"/>
                <a:gd name="T1" fmla="*/ 0 h 24"/>
                <a:gd name="T2" fmla="*/ 17 w 28"/>
                <a:gd name="T3" fmla="*/ 1 h 24"/>
                <a:gd name="T4" fmla="*/ 21 w 28"/>
                <a:gd name="T5" fmla="*/ 5 h 24"/>
                <a:gd name="T6" fmla="*/ 24 w 28"/>
                <a:gd name="T7" fmla="*/ 10 h 24"/>
                <a:gd name="T8" fmla="*/ 26 w 28"/>
                <a:gd name="T9" fmla="*/ 15 h 24"/>
                <a:gd name="T10" fmla="*/ 28 w 28"/>
                <a:gd name="T11" fmla="*/ 24 h 24"/>
                <a:gd name="T12" fmla="*/ 0 w 28"/>
                <a:gd name="T13" fmla="*/ 24 h 24"/>
                <a:gd name="T14" fmla="*/ 0 w 28"/>
                <a:gd name="T15" fmla="*/ 15 h 24"/>
                <a:gd name="T16" fmla="*/ 4 w 28"/>
                <a:gd name="T17" fmla="*/ 10 h 24"/>
                <a:gd name="T18" fmla="*/ 5 w 28"/>
                <a:gd name="T19" fmla="*/ 5 h 24"/>
                <a:gd name="T20" fmla="*/ 9 w 28"/>
                <a:gd name="T21" fmla="*/ 1 h 24"/>
                <a:gd name="T22" fmla="*/ 14 w 2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4">
                  <a:moveTo>
                    <a:pt x="14" y="0"/>
                  </a:moveTo>
                  <a:lnTo>
                    <a:pt x="17" y="1"/>
                  </a:lnTo>
                  <a:lnTo>
                    <a:pt x="21" y="5"/>
                  </a:lnTo>
                  <a:lnTo>
                    <a:pt x="24" y="10"/>
                  </a:lnTo>
                  <a:lnTo>
                    <a:pt x="26" y="15"/>
                  </a:lnTo>
                  <a:lnTo>
                    <a:pt x="28" y="24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4" y="10"/>
                  </a:lnTo>
                  <a:lnTo>
                    <a:pt x="5" y="5"/>
                  </a:lnTo>
                  <a:lnTo>
                    <a:pt x="9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4"/>
            <p:cNvSpPr>
              <a:spLocks noEditPoints="1"/>
            </p:cNvSpPr>
            <p:nvPr/>
          </p:nvSpPr>
          <p:spPr bwMode="auto">
            <a:xfrm>
              <a:off x="2454554" y="4786343"/>
              <a:ext cx="499290" cy="494419"/>
            </a:xfrm>
            <a:custGeom>
              <a:avLst/>
              <a:gdLst>
                <a:gd name="T0" fmla="*/ 131 w 410"/>
                <a:gd name="T1" fmla="*/ 344 h 408"/>
                <a:gd name="T2" fmla="*/ 272 w 410"/>
                <a:gd name="T3" fmla="*/ 251 h 408"/>
                <a:gd name="T4" fmla="*/ 133 w 410"/>
                <a:gd name="T5" fmla="*/ 126 h 408"/>
                <a:gd name="T6" fmla="*/ 112 w 410"/>
                <a:gd name="T7" fmla="*/ 141 h 408"/>
                <a:gd name="T8" fmla="*/ 104 w 410"/>
                <a:gd name="T9" fmla="*/ 181 h 408"/>
                <a:gd name="T10" fmla="*/ 88 w 410"/>
                <a:gd name="T11" fmla="*/ 189 h 408"/>
                <a:gd name="T12" fmla="*/ 107 w 410"/>
                <a:gd name="T13" fmla="*/ 210 h 408"/>
                <a:gd name="T14" fmla="*/ 123 w 410"/>
                <a:gd name="T15" fmla="*/ 237 h 408"/>
                <a:gd name="T16" fmla="*/ 135 w 410"/>
                <a:gd name="T17" fmla="*/ 243 h 408"/>
                <a:gd name="T18" fmla="*/ 262 w 410"/>
                <a:gd name="T19" fmla="*/ 237 h 408"/>
                <a:gd name="T20" fmla="*/ 246 w 410"/>
                <a:gd name="T21" fmla="*/ 210 h 408"/>
                <a:gd name="T22" fmla="*/ 243 w 410"/>
                <a:gd name="T23" fmla="*/ 184 h 408"/>
                <a:gd name="T24" fmla="*/ 246 w 410"/>
                <a:gd name="T25" fmla="*/ 158 h 408"/>
                <a:gd name="T26" fmla="*/ 262 w 410"/>
                <a:gd name="T27" fmla="*/ 129 h 408"/>
                <a:gd name="T28" fmla="*/ 133 w 410"/>
                <a:gd name="T29" fmla="*/ 126 h 408"/>
                <a:gd name="T30" fmla="*/ 97 w 410"/>
                <a:gd name="T31" fmla="*/ 64 h 408"/>
                <a:gd name="T32" fmla="*/ 88 w 410"/>
                <a:gd name="T33" fmla="*/ 72 h 408"/>
                <a:gd name="T34" fmla="*/ 85 w 410"/>
                <a:gd name="T35" fmla="*/ 86 h 408"/>
                <a:gd name="T36" fmla="*/ 88 w 410"/>
                <a:gd name="T37" fmla="*/ 102 h 408"/>
                <a:gd name="T38" fmla="*/ 97 w 410"/>
                <a:gd name="T39" fmla="*/ 110 h 408"/>
                <a:gd name="T40" fmla="*/ 109 w 410"/>
                <a:gd name="T41" fmla="*/ 110 h 408"/>
                <a:gd name="T42" fmla="*/ 117 w 410"/>
                <a:gd name="T43" fmla="*/ 103 h 408"/>
                <a:gd name="T44" fmla="*/ 123 w 410"/>
                <a:gd name="T45" fmla="*/ 91 h 408"/>
                <a:gd name="T46" fmla="*/ 317 w 410"/>
                <a:gd name="T47" fmla="*/ 181 h 408"/>
                <a:gd name="T48" fmla="*/ 306 w 410"/>
                <a:gd name="T49" fmla="*/ 158 h 408"/>
                <a:gd name="T50" fmla="*/ 289 w 410"/>
                <a:gd name="T51" fmla="*/ 129 h 408"/>
                <a:gd name="T52" fmla="*/ 279 w 410"/>
                <a:gd name="T53" fmla="*/ 126 h 408"/>
                <a:gd name="T54" fmla="*/ 265 w 410"/>
                <a:gd name="T55" fmla="*/ 131 h 408"/>
                <a:gd name="T56" fmla="*/ 251 w 410"/>
                <a:gd name="T57" fmla="*/ 160 h 408"/>
                <a:gd name="T58" fmla="*/ 248 w 410"/>
                <a:gd name="T59" fmla="*/ 184 h 408"/>
                <a:gd name="T60" fmla="*/ 251 w 410"/>
                <a:gd name="T61" fmla="*/ 210 h 408"/>
                <a:gd name="T62" fmla="*/ 265 w 410"/>
                <a:gd name="T63" fmla="*/ 236 h 408"/>
                <a:gd name="T64" fmla="*/ 279 w 410"/>
                <a:gd name="T65" fmla="*/ 241 h 408"/>
                <a:gd name="T66" fmla="*/ 277 w 410"/>
                <a:gd name="T67" fmla="*/ 243 h 408"/>
                <a:gd name="T68" fmla="*/ 289 w 410"/>
                <a:gd name="T69" fmla="*/ 237 h 408"/>
                <a:gd name="T70" fmla="*/ 305 w 410"/>
                <a:gd name="T71" fmla="*/ 210 h 408"/>
                <a:gd name="T72" fmla="*/ 325 w 410"/>
                <a:gd name="T73" fmla="*/ 189 h 408"/>
                <a:gd name="T74" fmla="*/ 123 w 410"/>
                <a:gd name="T75" fmla="*/ 81 h 408"/>
                <a:gd name="T76" fmla="*/ 117 w 410"/>
                <a:gd name="T77" fmla="*/ 71 h 408"/>
                <a:gd name="T78" fmla="*/ 109 w 410"/>
                <a:gd name="T79" fmla="*/ 64 h 408"/>
                <a:gd name="T80" fmla="*/ 205 w 410"/>
                <a:gd name="T81" fmla="*/ 0 h 408"/>
                <a:gd name="T82" fmla="*/ 284 w 410"/>
                <a:gd name="T83" fmla="*/ 16 h 408"/>
                <a:gd name="T84" fmla="*/ 349 w 410"/>
                <a:gd name="T85" fmla="*/ 59 h 408"/>
                <a:gd name="T86" fmla="*/ 394 w 410"/>
                <a:gd name="T87" fmla="*/ 124 h 408"/>
                <a:gd name="T88" fmla="*/ 410 w 410"/>
                <a:gd name="T89" fmla="*/ 205 h 408"/>
                <a:gd name="T90" fmla="*/ 394 w 410"/>
                <a:gd name="T91" fmla="*/ 284 h 408"/>
                <a:gd name="T92" fmla="*/ 349 w 410"/>
                <a:gd name="T93" fmla="*/ 349 h 408"/>
                <a:gd name="T94" fmla="*/ 284 w 410"/>
                <a:gd name="T95" fmla="*/ 392 h 408"/>
                <a:gd name="T96" fmla="*/ 205 w 410"/>
                <a:gd name="T97" fmla="*/ 408 h 408"/>
                <a:gd name="T98" fmla="*/ 126 w 410"/>
                <a:gd name="T99" fmla="*/ 392 h 408"/>
                <a:gd name="T100" fmla="*/ 61 w 410"/>
                <a:gd name="T101" fmla="*/ 349 h 408"/>
                <a:gd name="T102" fmla="*/ 16 w 410"/>
                <a:gd name="T103" fmla="*/ 284 h 408"/>
                <a:gd name="T104" fmla="*/ 0 w 410"/>
                <a:gd name="T105" fmla="*/ 205 h 408"/>
                <a:gd name="T106" fmla="*/ 16 w 410"/>
                <a:gd name="T107" fmla="*/ 124 h 408"/>
                <a:gd name="T108" fmla="*/ 61 w 410"/>
                <a:gd name="T109" fmla="*/ 59 h 408"/>
                <a:gd name="T110" fmla="*/ 126 w 410"/>
                <a:gd name="T111" fmla="*/ 16 h 408"/>
                <a:gd name="T112" fmla="*/ 205 w 410"/>
                <a:gd name="T1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0" h="408">
                  <a:moveTo>
                    <a:pt x="131" y="251"/>
                  </a:moveTo>
                  <a:lnTo>
                    <a:pt x="131" y="344"/>
                  </a:lnTo>
                  <a:lnTo>
                    <a:pt x="272" y="344"/>
                  </a:lnTo>
                  <a:lnTo>
                    <a:pt x="272" y="251"/>
                  </a:lnTo>
                  <a:lnTo>
                    <a:pt x="131" y="251"/>
                  </a:lnTo>
                  <a:close/>
                  <a:moveTo>
                    <a:pt x="133" y="126"/>
                  </a:moveTo>
                  <a:lnTo>
                    <a:pt x="123" y="129"/>
                  </a:lnTo>
                  <a:lnTo>
                    <a:pt x="112" y="141"/>
                  </a:lnTo>
                  <a:lnTo>
                    <a:pt x="107" y="158"/>
                  </a:lnTo>
                  <a:lnTo>
                    <a:pt x="104" y="181"/>
                  </a:lnTo>
                  <a:lnTo>
                    <a:pt x="88" y="181"/>
                  </a:lnTo>
                  <a:lnTo>
                    <a:pt x="88" y="189"/>
                  </a:lnTo>
                  <a:lnTo>
                    <a:pt x="104" y="189"/>
                  </a:lnTo>
                  <a:lnTo>
                    <a:pt x="107" y="210"/>
                  </a:lnTo>
                  <a:lnTo>
                    <a:pt x="114" y="227"/>
                  </a:lnTo>
                  <a:lnTo>
                    <a:pt x="123" y="237"/>
                  </a:lnTo>
                  <a:lnTo>
                    <a:pt x="133" y="243"/>
                  </a:lnTo>
                  <a:lnTo>
                    <a:pt x="135" y="243"/>
                  </a:lnTo>
                  <a:lnTo>
                    <a:pt x="272" y="243"/>
                  </a:lnTo>
                  <a:lnTo>
                    <a:pt x="262" y="237"/>
                  </a:lnTo>
                  <a:lnTo>
                    <a:pt x="253" y="227"/>
                  </a:lnTo>
                  <a:lnTo>
                    <a:pt x="246" y="210"/>
                  </a:lnTo>
                  <a:lnTo>
                    <a:pt x="243" y="189"/>
                  </a:lnTo>
                  <a:lnTo>
                    <a:pt x="243" y="184"/>
                  </a:lnTo>
                  <a:lnTo>
                    <a:pt x="243" y="181"/>
                  </a:lnTo>
                  <a:lnTo>
                    <a:pt x="246" y="158"/>
                  </a:lnTo>
                  <a:lnTo>
                    <a:pt x="251" y="141"/>
                  </a:lnTo>
                  <a:lnTo>
                    <a:pt x="262" y="129"/>
                  </a:lnTo>
                  <a:lnTo>
                    <a:pt x="272" y="126"/>
                  </a:lnTo>
                  <a:lnTo>
                    <a:pt x="133" y="126"/>
                  </a:lnTo>
                  <a:close/>
                  <a:moveTo>
                    <a:pt x="104" y="64"/>
                  </a:moveTo>
                  <a:lnTo>
                    <a:pt x="97" y="64"/>
                  </a:lnTo>
                  <a:lnTo>
                    <a:pt x="92" y="67"/>
                  </a:lnTo>
                  <a:lnTo>
                    <a:pt x="88" y="72"/>
                  </a:lnTo>
                  <a:lnTo>
                    <a:pt x="85" y="79"/>
                  </a:lnTo>
                  <a:lnTo>
                    <a:pt x="85" y="86"/>
                  </a:lnTo>
                  <a:lnTo>
                    <a:pt x="85" y="95"/>
                  </a:lnTo>
                  <a:lnTo>
                    <a:pt x="88" y="102"/>
                  </a:lnTo>
                  <a:lnTo>
                    <a:pt x="92" y="107"/>
                  </a:lnTo>
                  <a:lnTo>
                    <a:pt x="97" y="110"/>
                  </a:lnTo>
                  <a:lnTo>
                    <a:pt x="104" y="110"/>
                  </a:lnTo>
                  <a:lnTo>
                    <a:pt x="109" y="110"/>
                  </a:lnTo>
                  <a:lnTo>
                    <a:pt x="114" y="107"/>
                  </a:lnTo>
                  <a:lnTo>
                    <a:pt x="117" y="103"/>
                  </a:lnTo>
                  <a:lnTo>
                    <a:pt x="121" y="98"/>
                  </a:lnTo>
                  <a:lnTo>
                    <a:pt x="123" y="91"/>
                  </a:lnTo>
                  <a:lnTo>
                    <a:pt x="317" y="91"/>
                  </a:lnTo>
                  <a:lnTo>
                    <a:pt x="317" y="181"/>
                  </a:lnTo>
                  <a:lnTo>
                    <a:pt x="308" y="181"/>
                  </a:lnTo>
                  <a:lnTo>
                    <a:pt x="306" y="158"/>
                  </a:lnTo>
                  <a:lnTo>
                    <a:pt x="300" y="141"/>
                  </a:lnTo>
                  <a:lnTo>
                    <a:pt x="289" y="129"/>
                  </a:lnTo>
                  <a:lnTo>
                    <a:pt x="279" y="126"/>
                  </a:lnTo>
                  <a:lnTo>
                    <a:pt x="279" y="126"/>
                  </a:lnTo>
                  <a:lnTo>
                    <a:pt x="275" y="126"/>
                  </a:lnTo>
                  <a:lnTo>
                    <a:pt x="265" y="131"/>
                  </a:lnTo>
                  <a:lnTo>
                    <a:pt x="257" y="143"/>
                  </a:lnTo>
                  <a:lnTo>
                    <a:pt x="251" y="160"/>
                  </a:lnTo>
                  <a:lnTo>
                    <a:pt x="248" y="181"/>
                  </a:lnTo>
                  <a:lnTo>
                    <a:pt x="248" y="184"/>
                  </a:lnTo>
                  <a:lnTo>
                    <a:pt x="250" y="189"/>
                  </a:lnTo>
                  <a:lnTo>
                    <a:pt x="251" y="210"/>
                  </a:lnTo>
                  <a:lnTo>
                    <a:pt x="258" y="225"/>
                  </a:lnTo>
                  <a:lnTo>
                    <a:pt x="265" y="236"/>
                  </a:lnTo>
                  <a:lnTo>
                    <a:pt x="275" y="243"/>
                  </a:lnTo>
                  <a:lnTo>
                    <a:pt x="279" y="241"/>
                  </a:lnTo>
                  <a:lnTo>
                    <a:pt x="279" y="243"/>
                  </a:lnTo>
                  <a:lnTo>
                    <a:pt x="277" y="243"/>
                  </a:lnTo>
                  <a:lnTo>
                    <a:pt x="279" y="243"/>
                  </a:lnTo>
                  <a:lnTo>
                    <a:pt x="289" y="237"/>
                  </a:lnTo>
                  <a:lnTo>
                    <a:pt x="298" y="227"/>
                  </a:lnTo>
                  <a:lnTo>
                    <a:pt x="305" y="210"/>
                  </a:lnTo>
                  <a:lnTo>
                    <a:pt x="308" y="189"/>
                  </a:lnTo>
                  <a:lnTo>
                    <a:pt x="325" y="189"/>
                  </a:lnTo>
                  <a:lnTo>
                    <a:pt x="325" y="81"/>
                  </a:lnTo>
                  <a:lnTo>
                    <a:pt x="123" y="81"/>
                  </a:lnTo>
                  <a:lnTo>
                    <a:pt x="119" y="76"/>
                  </a:lnTo>
                  <a:lnTo>
                    <a:pt x="117" y="71"/>
                  </a:lnTo>
                  <a:lnTo>
                    <a:pt x="114" y="67"/>
                  </a:lnTo>
                  <a:lnTo>
                    <a:pt x="109" y="64"/>
                  </a:lnTo>
                  <a:lnTo>
                    <a:pt x="104" y="64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20" y="35"/>
                  </a:lnTo>
                  <a:lnTo>
                    <a:pt x="349" y="59"/>
                  </a:lnTo>
                  <a:lnTo>
                    <a:pt x="375" y="90"/>
                  </a:lnTo>
                  <a:lnTo>
                    <a:pt x="394" y="124"/>
                  </a:lnTo>
                  <a:lnTo>
                    <a:pt x="406" y="163"/>
                  </a:lnTo>
                  <a:lnTo>
                    <a:pt x="410" y="205"/>
                  </a:lnTo>
                  <a:lnTo>
                    <a:pt x="406" y="244"/>
                  </a:lnTo>
                  <a:lnTo>
                    <a:pt x="394" y="284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8"/>
                  </a:lnTo>
                  <a:lnTo>
                    <a:pt x="164" y="404"/>
                  </a:lnTo>
                  <a:lnTo>
                    <a:pt x="126" y="392"/>
                  </a:lnTo>
                  <a:lnTo>
                    <a:pt x="92" y="373"/>
                  </a:lnTo>
                  <a:lnTo>
                    <a:pt x="61" y="349"/>
                  </a:lnTo>
                  <a:lnTo>
                    <a:pt x="35" y="318"/>
                  </a:lnTo>
                  <a:lnTo>
                    <a:pt x="16" y="284"/>
                  </a:lnTo>
                  <a:lnTo>
                    <a:pt x="6" y="244"/>
                  </a:lnTo>
                  <a:lnTo>
                    <a:pt x="0" y="205"/>
                  </a:lnTo>
                  <a:lnTo>
                    <a:pt x="6" y="163"/>
                  </a:lnTo>
                  <a:lnTo>
                    <a:pt x="16" y="124"/>
                  </a:lnTo>
                  <a:lnTo>
                    <a:pt x="35" y="90"/>
                  </a:lnTo>
                  <a:lnTo>
                    <a:pt x="61" y="59"/>
                  </a:lnTo>
                  <a:lnTo>
                    <a:pt x="92" y="35"/>
                  </a:lnTo>
                  <a:lnTo>
                    <a:pt x="126" y="16"/>
                  </a:lnTo>
                  <a:lnTo>
                    <a:pt x="164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385"/>
            <p:cNvSpPr>
              <a:spLocks noChangeArrowheads="1"/>
            </p:cNvSpPr>
            <p:nvPr/>
          </p:nvSpPr>
          <p:spPr bwMode="auto">
            <a:xfrm>
              <a:off x="2016154" y="4893507"/>
              <a:ext cx="56019" cy="9742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386"/>
            <p:cNvSpPr>
              <a:spLocks noChangeArrowheads="1"/>
            </p:cNvSpPr>
            <p:nvPr/>
          </p:nvSpPr>
          <p:spPr bwMode="auto">
            <a:xfrm>
              <a:off x="2133061" y="4869152"/>
              <a:ext cx="24356" cy="7307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387"/>
            <p:cNvSpPr>
              <a:spLocks noChangeArrowheads="1"/>
            </p:cNvSpPr>
            <p:nvPr/>
          </p:nvSpPr>
          <p:spPr bwMode="auto">
            <a:xfrm>
              <a:off x="2098963" y="4869152"/>
              <a:ext cx="24356" cy="7307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88"/>
            <p:cNvSpPr>
              <a:spLocks noEditPoints="1"/>
            </p:cNvSpPr>
            <p:nvPr/>
          </p:nvSpPr>
          <p:spPr bwMode="auto">
            <a:xfrm>
              <a:off x="2062429" y="5003107"/>
              <a:ext cx="129085" cy="129085"/>
            </a:xfrm>
            <a:custGeom>
              <a:avLst/>
              <a:gdLst>
                <a:gd name="T0" fmla="*/ 11 w 107"/>
                <a:gd name="T1" fmla="*/ 46 h 107"/>
                <a:gd name="T2" fmla="*/ 14 w 107"/>
                <a:gd name="T3" fmla="*/ 70 h 107"/>
                <a:gd name="T4" fmla="*/ 36 w 107"/>
                <a:gd name="T5" fmla="*/ 94 h 107"/>
                <a:gd name="T6" fmla="*/ 71 w 107"/>
                <a:gd name="T7" fmla="*/ 94 h 107"/>
                <a:gd name="T8" fmla="*/ 95 w 107"/>
                <a:gd name="T9" fmla="*/ 70 h 107"/>
                <a:gd name="T10" fmla="*/ 98 w 107"/>
                <a:gd name="T11" fmla="*/ 48 h 107"/>
                <a:gd name="T12" fmla="*/ 95 w 107"/>
                <a:gd name="T13" fmla="*/ 43 h 107"/>
                <a:gd name="T14" fmla="*/ 86 w 107"/>
                <a:gd name="T15" fmla="*/ 45 h 107"/>
                <a:gd name="T16" fmla="*/ 79 w 107"/>
                <a:gd name="T17" fmla="*/ 41 h 107"/>
                <a:gd name="T18" fmla="*/ 76 w 107"/>
                <a:gd name="T19" fmla="*/ 39 h 107"/>
                <a:gd name="T20" fmla="*/ 74 w 107"/>
                <a:gd name="T21" fmla="*/ 41 h 107"/>
                <a:gd name="T22" fmla="*/ 69 w 107"/>
                <a:gd name="T23" fmla="*/ 45 h 107"/>
                <a:gd name="T24" fmla="*/ 61 w 107"/>
                <a:gd name="T25" fmla="*/ 45 h 107"/>
                <a:gd name="T26" fmla="*/ 55 w 107"/>
                <a:gd name="T27" fmla="*/ 41 h 107"/>
                <a:gd name="T28" fmla="*/ 55 w 107"/>
                <a:gd name="T29" fmla="*/ 39 h 107"/>
                <a:gd name="T30" fmla="*/ 54 w 107"/>
                <a:gd name="T31" fmla="*/ 41 h 107"/>
                <a:gd name="T32" fmla="*/ 48 w 107"/>
                <a:gd name="T33" fmla="*/ 45 h 107"/>
                <a:gd name="T34" fmla="*/ 40 w 107"/>
                <a:gd name="T35" fmla="*/ 43 h 107"/>
                <a:gd name="T36" fmla="*/ 35 w 107"/>
                <a:gd name="T37" fmla="*/ 41 h 107"/>
                <a:gd name="T38" fmla="*/ 33 w 107"/>
                <a:gd name="T39" fmla="*/ 41 h 107"/>
                <a:gd name="T40" fmla="*/ 30 w 107"/>
                <a:gd name="T41" fmla="*/ 43 h 107"/>
                <a:gd name="T42" fmla="*/ 23 w 107"/>
                <a:gd name="T43" fmla="*/ 45 h 107"/>
                <a:gd name="T44" fmla="*/ 14 w 107"/>
                <a:gd name="T45" fmla="*/ 41 h 107"/>
                <a:gd name="T46" fmla="*/ 54 w 107"/>
                <a:gd name="T47" fmla="*/ 0 h 107"/>
                <a:gd name="T48" fmla="*/ 91 w 107"/>
                <a:gd name="T49" fmla="*/ 15 h 107"/>
                <a:gd name="T50" fmla="*/ 107 w 107"/>
                <a:gd name="T51" fmla="*/ 53 h 107"/>
                <a:gd name="T52" fmla="*/ 91 w 107"/>
                <a:gd name="T53" fmla="*/ 91 h 107"/>
                <a:gd name="T54" fmla="*/ 54 w 107"/>
                <a:gd name="T55" fmla="*/ 107 h 107"/>
                <a:gd name="T56" fmla="*/ 16 w 107"/>
                <a:gd name="T57" fmla="*/ 91 h 107"/>
                <a:gd name="T58" fmla="*/ 0 w 107"/>
                <a:gd name="T59" fmla="*/ 53 h 107"/>
                <a:gd name="T60" fmla="*/ 16 w 107"/>
                <a:gd name="T61" fmla="*/ 15 h 107"/>
                <a:gd name="T62" fmla="*/ 54 w 107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07">
                  <a:moveTo>
                    <a:pt x="12" y="39"/>
                  </a:moveTo>
                  <a:lnTo>
                    <a:pt x="11" y="46"/>
                  </a:lnTo>
                  <a:lnTo>
                    <a:pt x="11" y="53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6" y="94"/>
                  </a:lnTo>
                  <a:lnTo>
                    <a:pt x="54" y="98"/>
                  </a:lnTo>
                  <a:lnTo>
                    <a:pt x="71" y="94"/>
                  </a:lnTo>
                  <a:lnTo>
                    <a:pt x="86" y="84"/>
                  </a:lnTo>
                  <a:lnTo>
                    <a:pt x="95" y="70"/>
                  </a:lnTo>
                  <a:lnTo>
                    <a:pt x="98" y="53"/>
                  </a:lnTo>
                  <a:lnTo>
                    <a:pt x="98" y="48"/>
                  </a:lnTo>
                  <a:lnTo>
                    <a:pt x="97" y="41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6" y="45"/>
                  </a:lnTo>
                  <a:lnTo>
                    <a:pt x="81" y="43"/>
                  </a:lnTo>
                  <a:lnTo>
                    <a:pt x="79" y="41"/>
                  </a:lnTo>
                  <a:lnTo>
                    <a:pt x="78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4" y="41"/>
                  </a:lnTo>
                  <a:lnTo>
                    <a:pt x="73" y="43"/>
                  </a:lnTo>
                  <a:lnTo>
                    <a:pt x="69" y="45"/>
                  </a:lnTo>
                  <a:lnTo>
                    <a:pt x="64" y="45"/>
                  </a:lnTo>
                  <a:lnTo>
                    <a:pt x="61" y="45"/>
                  </a:lnTo>
                  <a:lnTo>
                    <a:pt x="57" y="43"/>
                  </a:lnTo>
                  <a:lnTo>
                    <a:pt x="55" y="41"/>
                  </a:lnTo>
                  <a:lnTo>
                    <a:pt x="55" y="39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4" y="41"/>
                  </a:lnTo>
                  <a:lnTo>
                    <a:pt x="52" y="43"/>
                  </a:lnTo>
                  <a:lnTo>
                    <a:pt x="48" y="45"/>
                  </a:lnTo>
                  <a:lnTo>
                    <a:pt x="45" y="45"/>
                  </a:lnTo>
                  <a:lnTo>
                    <a:pt x="40" y="43"/>
                  </a:lnTo>
                  <a:lnTo>
                    <a:pt x="36" y="43"/>
                  </a:lnTo>
                  <a:lnTo>
                    <a:pt x="35" y="41"/>
                  </a:lnTo>
                  <a:lnTo>
                    <a:pt x="35" y="39"/>
                  </a:lnTo>
                  <a:lnTo>
                    <a:pt x="33" y="41"/>
                  </a:lnTo>
                  <a:lnTo>
                    <a:pt x="31" y="41"/>
                  </a:lnTo>
                  <a:lnTo>
                    <a:pt x="30" y="43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8" y="43"/>
                  </a:lnTo>
                  <a:lnTo>
                    <a:pt x="14" y="41"/>
                  </a:lnTo>
                  <a:lnTo>
                    <a:pt x="12" y="39"/>
                  </a:lnTo>
                  <a:close/>
                  <a:moveTo>
                    <a:pt x="54" y="0"/>
                  </a:moveTo>
                  <a:lnTo>
                    <a:pt x="74" y="5"/>
                  </a:lnTo>
                  <a:lnTo>
                    <a:pt x="91" y="15"/>
                  </a:lnTo>
                  <a:lnTo>
                    <a:pt x="103" y="33"/>
                  </a:lnTo>
                  <a:lnTo>
                    <a:pt x="107" y="53"/>
                  </a:lnTo>
                  <a:lnTo>
                    <a:pt x="103" y="74"/>
                  </a:lnTo>
                  <a:lnTo>
                    <a:pt x="91" y="91"/>
                  </a:lnTo>
                  <a:lnTo>
                    <a:pt x="74" y="103"/>
                  </a:lnTo>
                  <a:lnTo>
                    <a:pt x="54" y="107"/>
                  </a:lnTo>
                  <a:lnTo>
                    <a:pt x="33" y="103"/>
                  </a:lnTo>
                  <a:lnTo>
                    <a:pt x="16" y="91"/>
                  </a:lnTo>
                  <a:lnTo>
                    <a:pt x="6" y="74"/>
                  </a:lnTo>
                  <a:lnTo>
                    <a:pt x="0" y="53"/>
                  </a:lnTo>
                  <a:lnTo>
                    <a:pt x="6" y="33"/>
                  </a:lnTo>
                  <a:lnTo>
                    <a:pt x="16" y="15"/>
                  </a:lnTo>
                  <a:lnTo>
                    <a:pt x="33" y="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89"/>
            <p:cNvSpPr>
              <a:spLocks noEditPoints="1"/>
            </p:cNvSpPr>
            <p:nvPr/>
          </p:nvSpPr>
          <p:spPr bwMode="auto">
            <a:xfrm>
              <a:off x="1877326" y="4779035"/>
              <a:ext cx="499290" cy="499290"/>
            </a:xfrm>
            <a:custGeom>
              <a:avLst/>
              <a:gdLst>
                <a:gd name="T0" fmla="*/ 102 w 409"/>
                <a:gd name="T1" fmla="*/ 335 h 409"/>
                <a:gd name="T2" fmla="*/ 102 w 409"/>
                <a:gd name="T3" fmla="*/ 351 h 409"/>
                <a:gd name="T4" fmla="*/ 309 w 409"/>
                <a:gd name="T5" fmla="*/ 351 h 409"/>
                <a:gd name="T6" fmla="*/ 309 w 409"/>
                <a:gd name="T7" fmla="*/ 335 h 409"/>
                <a:gd name="T8" fmla="*/ 102 w 409"/>
                <a:gd name="T9" fmla="*/ 335 h 409"/>
                <a:gd name="T10" fmla="*/ 102 w 409"/>
                <a:gd name="T11" fmla="*/ 136 h 409"/>
                <a:gd name="T12" fmla="*/ 102 w 409"/>
                <a:gd name="T13" fmla="*/ 330 h 409"/>
                <a:gd name="T14" fmla="*/ 309 w 409"/>
                <a:gd name="T15" fmla="*/ 330 h 409"/>
                <a:gd name="T16" fmla="*/ 309 w 409"/>
                <a:gd name="T17" fmla="*/ 136 h 409"/>
                <a:gd name="T18" fmla="*/ 102 w 409"/>
                <a:gd name="T19" fmla="*/ 136 h 409"/>
                <a:gd name="T20" fmla="*/ 114 w 409"/>
                <a:gd name="T21" fmla="*/ 58 h 409"/>
                <a:gd name="T22" fmla="*/ 108 w 409"/>
                <a:gd name="T23" fmla="*/ 58 h 409"/>
                <a:gd name="T24" fmla="*/ 105 w 409"/>
                <a:gd name="T25" fmla="*/ 62 h 409"/>
                <a:gd name="T26" fmla="*/ 103 w 409"/>
                <a:gd name="T27" fmla="*/ 65 h 409"/>
                <a:gd name="T28" fmla="*/ 102 w 409"/>
                <a:gd name="T29" fmla="*/ 71 h 409"/>
                <a:gd name="T30" fmla="*/ 102 w 409"/>
                <a:gd name="T31" fmla="*/ 122 h 409"/>
                <a:gd name="T32" fmla="*/ 308 w 409"/>
                <a:gd name="T33" fmla="*/ 122 h 409"/>
                <a:gd name="T34" fmla="*/ 308 w 409"/>
                <a:gd name="T35" fmla="*/ 71 h 409"/>
                <a:gd name="T36" fmla="*/ 308 w 409"/>
                <a:gd name="T37" fmla="*/ 65 h 409"/>
                <a:gd name="T38" fmla="*/ 304 w 409"/>
                <a:gd name="T39" fmla="*/ 62 h 409"/>
                <a:gd name="T40" fmla="*/ 301 w 409"/>
                <a:gd name="T41" fmla="*/ 58 h 409"/>
                <a:gd name="T42" fmla="*/ 297 w 409"/>
                <a:gd name="T43" fmla="*/ 58 h 409"/>
                <a:gd name="T44" fmla="*/ 114 w 409"/>
                <a:gd name="T45" fmla="*/ 58 h 409"/>
                <a:gd name="T46" fmla="*/ 205 w 409"/>
                <a:gd name="T47" fmla="*/ 0 h 409"/>
                <a:gd name="T48" fmla="*/ 246 w 409"/>
                <a:gd name="T49" fmla="*/ 5 h 409"/>
                <a:gd name="T50" fmla="*/ 285 w 409"/>
                <a:gd name="T51" fmla="*/ 17 h 409"/>
                <a:gd name="T52" fmla="*/ 320 w 409"/>
                <a:gd name="T53" fmla="*/ 34 h 409"/>
                <a:gd name="T54" fmla="*/ 349 w 409"/>
                <a:gd name="T55" fmla="*/ 60 h 409"/>
                <a:gd name="T56" fmla="*/ 375 w 409"/>
                <a:gd name="T57" fmla="*/ 91 h 409"/>
                <a:gd name="T58" fmla="*/ 394 w 409"/>
                <a:gd name="T59" fmla="*/ 126 h 409"/>
                <a:gd name="T60" fmla="*/ 406 w 409"/>
                <a:gd name="T61" fmla="*/ 163 h 409"/>
                <a:gd name="T62" fmla="*/ 409 w 409"/>
                <a:gd name="T63" fmla="*/ 205 h 409"/>
                <a:gd name="T64" fmla="*/ 406 w 409"/>
                <a:gd name="T65" fmla="*/ 246 h 409"/>
                <a:gd name="T66" fmla="*/ 394 w 409"/>
                <a:gd name="T67" fmla="*/ 284 h 409"/>
                <a:gd name="T68" fmla="*/ 375 w 409"/>
                <a:gd name="T69" fmla="*/ 320 h 409"/>
                <a:gd name="T70" fmla="*/ 349 w 409"/>
                <a:gd name="T71" fmla="*/ 349 h 409"/>
                <a:gd name="T72" fmla="*/ 320 w 409"/>
                <a:gd name="T73" fmla="*/ 375 h 409"/>
                <a:gd name="T74" fmla="*/ 285 w 409"/>
                <a:gd name="T75" fmla="*/ 394 h 409"/>
                <a:gd name="T76" fmla="*/ 246 w 409"/>
                <a:gd name="T77" fmla="*/ 406 h 409"/>
                <a:gd name="T78" fmla="*/ 205 w 409"/>
                <a:gd name="T79" fmla="*/ 409 h 409"/>
                <a:gd name="T80" fmla="*/ 163 w 409"/>
                <a:gd name="T81" fmla="*/ 406 h 409"/>
                <a:gd name="T82" fmla="*/ 126 w 409"/>
                <a:gd name="T83" fmla="*/ 394 h 409"/>
                <a:gd name="T84" fmla="*/ 91 w 409"/>
                <a:gd name="T85" fmla="*/ 375 h 409"/>
                <a:gd name="T86" fmla="*/ 60 w 409"/>
                <a:gd name="T87" fmla="*/ 349 h 409"/>
                <a:gd name="T88" fmla="*/ 36 w 409"/>
                <a:gd name="T89" fmla="*/ 320 h 409"/>
                <a:gd name="T90" fmla="*/ 17 w 409"/>
                <a:gd name="T91" fmla="*/ 284 h 409"/>
                <a:gd name="T92" fmla="*/ 5 w 409"/>
                <a:gd name="T93" fmla="*/ 246 h 409"/>
                <a:gd name="T94" fmla="*/ 0 w 409"/>
                <a:gd name="T95" fmla="*/ 205 h 409"/>
                <a:gd name="T96" fmla="*/ 5 w 409"/>
                <a:gd name="T97" fmla="*/ 163 h 409"/>
                <a:gd name="T98" fmla="*/ 17 w 409"/>
                <a:gd name="T99" fmla="*/ 126 h 409"/>
                <a:gd name="T100" fmla="*/ 36 w 409"/>
                <a:gd name="T101" fmla="*/ 91 h 409"/>
                <a:gd name="T102" fmla="*/ 60 w 409"/>
                <a:gd name="T103" fmla="*/ 60 h 409"/>
                <a:gd name="T104" fmla="*/ 91 w 409"/>
                <a:gd name="T105" fmla="*/ 34 h 409"/>
                <a:gd name="T106" fmla="*/ 126 w 409"/>
                <a:gd name="T107" fmla="*/ 17 h 409"/>
                <a:gd name="T108" fmla="*/ 163 w 409"/>
                <a:gd name="T109" fmla="*/ 5 h 409"/>
                <a:gd name="T110" fmla="*/ 205 w 409"/>
                <a:gd name="T11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09">
                  <a:moveTo>
                    <a:pt x="102" y="335"/>
                  </a:moveTo>
                  <a:lnTo>
                    <a:pt x="102" y="351"/>
                  </a:lnTo>
                  <a:lnTo>
                    <a:pt x="309" y="351"/>
                  </a:lnTo>
                  <a:lnTo>
                    <a:pt x="309" y="335"/>
                  </a:lnTo>
                  <a:lnTo>
                    <a:pt x="102" y="335"/>
                  </a:lnTo>
                  <a:close/>
                  <a:moveTo>
                    <a:pt x="102" y="136"/>
                  </a:moveTo>
                  <a:lnTo>
                    <a:pt x="102" y="330"/>
                  </a:lnTo>
                  <a:lnTo>
                    <a:pt x="309" y="330"/>
                  </a:lnTo>
                  <a:lnTo>
                    <a:pt x="309" y="136"/>
                  </a:lnTo>
                  <a:lnTo>
                    <a:pt x="102" y="136"/>
                  </a:lnTo>
                  <a:close/>
                  <a:moveTo>
                    <a:pt x="114" y="58"/>
                  </a:moveTo>
                  <a:lnTo>
                    <a:pt x="108" y="58"/>
                  </a:lnTo>
                  <a:lnTo>
                    <a:pt x="105" y="62"/>
                  </a:lnTo>
                  <a:lnTo>
                    <a:pt x="103" y="65"/>
                  </a:lnTo>
                  <a:lnTo>
                    <a:pt x="102" y="71"/>
                  </a:lnTo>
                  <a:lnTo>
                    <a:pt x="102" y="122"/>
                  </a:lnTo>
                  <a:lnTo>
                    <a:pt x="308" y="122"/>
                  </a:lnTo>
                  <a:lnTo>
                    <a:pt x="308" y="71"/>
                  </a:lnTo>
                  <a:lnTo>
                    <a:pt x="308" y="65"/>
                  </a:lnTo>
                  <a:lnTo>
                    <a:pt x="304" y="62"/>
                  </a:lnTo>
                  <a:lnTo>
                    <a:pt x="301" y="58"/>
                  </a:lnTo>
                  <a:lnTo>
                    <a:pt x="297" y="58"/>
                  </a:lnTo>
                  <a:lnTo>
                    <a:pt x="114" y="58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20" y="34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6"/>
                  </a:lnTo>
                  <a:lnTo>
                    <a:pt x="406" y="163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5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6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6" y="320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3"/>
                  </a:lnTo>
                  <a:lnTo>
                    <a:pt x="17" y="126"/>
                  </a:lnTo>
                  <a:lnTo>
                    <a:pt x="36" y="91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6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390"/>
            <p:cNvSpPr>
              <a:spLocks noChangeArrowheads="1"/>
            </p:cNvSpPr>
            <p:nvPr/>
          </p:nvSpPr>
          <p:spPr bwMode="auto">
            <a:xfrm>
              <a:off x="2016154" y="4861844"/>
              <a:ext cx="56019" cy="29227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91"/>
            <p:cNvSpPr>
              <a:spLocks noEditPoints="1"/>
            </p:cNvSpPr>
            <p:nvPr/>
          </p:nvSpPr>
          <p:spPr bwMode="auto">
            <a:xfrm>
              <a:off x="2184207" y="4866715"/>
              <a:ext cx="46276" cy="46276"/>
            </a:xfrm>
            <a:custGeom>
              <a:avLst/>
              <a:gdLst>
                <a:gd name="T0" fmla="*/ 21 w 40"/>
                <a:gd name="T1" fmla="*/ 12 h 38"/>
                <a:gd name="T2" fmla="*/ 17 w 40"/>
                <a:gd name="T3" fmla="*/ 12 h 38"/>
                <a:gd name="T4" fmla="*/ 14 w 40"/>
                <a:gd name="T5" fmla="*/ 16 h 38"/>
                <a:gd name="T6" fmla="*/ 14 w 40"/>
                <a:gd name="T7" fmla="*/ 19 h 38"/>
                <a:gd name="T8" fmla="*/ 14 w 40"/>
                <a:gd name="T9" fmla="*/ 23 h 38"/>
                <a:gd name="T10" fmla="*/ 17 w 40"/>
                <a:gd name="T11" fmla="*/ 24 h 38"/>
                <a:gd name="T12" fmla="*/ 21 w 40"/>
                <a:gd name="T13" fmla="*/ 26 h 38"/>
                <a:gd name="T14" fmla="*/ 24 w 40"/>
                <a:gd name="T15" fmla="*/ 24 h 38"/>
                <a:gd name="T16" fmla="*/ 26 w 40"/>
                <a:gd name="T17" fmla="*/ 23 h 38"/>
                <a:gd name="T18" fmla="*/ 28 w 40"/>
                <a:gd name="T19" fmla="*/ 19 h 38"/>
                <a:gd name="T20" fmla="*/ 26 w 40"/>
                <a:gd name="T21" fmla="*/ 16 h 38"/>
                <a:gd name="T22" fmla="*/ 24 w 40"/>
                <a:gd name="T23" fmla="*/ 12 h 38"/>
                <a:gd name="T24" fmla="*/ 21 w 40"/>
                <a:gd name="T25" fmla="*/ 12 h 38"/>
                <a:gd name="T26" fmla="*/ 21 w 40"/>
                <a:gd name="T27" fmla="*/ 0 h 38"/>
                <a:gd name="T28" fmla="*/ 26 w 40"/>
                <a:gd name="T29" fmla="*/ 0 h 38"/>
                <a:gd name="T30" fmla="*/ 31 w 40"/>
                <a:gd name="T31" fmla="*/ 4 h 38"/>
                <a:gd name="T32" fmla="*/ 36 w 40"/>
                <a:gd name="T33" fmla="*/ 7 h 38"/>
                <a:gd name="T34" fmla="*/ 38 w 40"/>
                <a:gd name="T35" fmla="*/ 12 h 38"/>
                <a:gd name="T36" fmla="*/ 40 w 40"/>
                <a:gd name="T37" fmla="*/ 19 h 38"/>
                <a:gd name="T38" fmla="*/ 38 w 40"/>
                <a:gd name="T39" fmla="*/ 24 h 38"/>
                <a:gd name="T40" fmla="*/ 36 w 40"/>
                <a:gd name="T41" fmla="*/ 29 h 38"/>
                <a:gd name="T42" fmla="*/ 31 w 40"/>
                <a:gd name="T43" fmla="*/ 35 h 38"/>
                <a:gd name="T44" fmla="*/ 26 w 40"/>
                <a:gd name="T45" fmla="*/ 36 h 38"/>
                <a:gd name="T46" fmla="*/ 21 w 40"/>
                <a:gd name="T47" fmla="*/ 38 h 38"/>
                <a:gd name="T48" fmla="*/ 14 w 40"/>
                <a:gd name="T49" fmla="*/ 36 h 38"/>
                <a:gd name="T50" fmla="*/ 9 w 40"/>
                <a:gd name="T51" fmla="*/ 35 h 38"/>
                <a:gd name="T52" fmla="*/ 5 w 40"/>
                <a:gd name="T53" fmla="*/ 29 h 38"/>
                <a:gd name="T54" fmla="*/ 2 w 40"/>
                <a:gd name="T55" fmla="*/ 24 h 38"/>
                <a:gd name="T56" fmla="*/ 0 w 40"/>
                <a:gd name="T57" fmla="*/ 19 h 38"/>
                <a:gd name="T58" fmla="*/ 2 w 40"/>
                <a:gd name="T59" fmla="*/ 12 h 38"/>
                <a:gd name="T60" fmla="*/ 5 w 40"/>
                <a:gd name="T61" fmla="*/ 7 h 38"/>
                <a:gd name="T62" fmla="*/ 9 w 40"/>
                <a:gd name="T63" fmla="*/ 4 h 38"/>
                <a:gd name="T64" fmla="*/ 14 w 40"/>
                <a:gd name="T65" fmla="*/ 0 h 38"/>
                <a:gd name="T66" fmla="*/ 21 w 40"/>
                <a:gd name="T6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38">
                  <a:moveTo>
                    <a:pt x="21" y="12"/>
                  </a:moveTo>
                  <a:lnTo>
                    <a:pt x="17" y="12"/>
                  </a:lnTo>
                  <a:lnTo>
                    <a:pt x="14" y="16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7" y="24"/>
                  </a:lnTo>
                  <a:lnTo>
                    <a:pt x="21" y="26"/>
                  </a:lnTo>
                  <a:lnTo>
                    <a:pt x="24" y="24"/>
                  </a:lnTo>
                  <a:lnTo>
                    <a:pt x="26" y="23"/>
                  </a:lnTo>
                  <a:lnTo>
                    <a:pt x="28" y="19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1" y="12"/>
                  </a:lnTo>
                  <a:close/>
                  <a:moveTo>
                    <a:pt x="21" y="0"/>
                  </a:moveTo>
                  <a:lnTo>
                    <a:pt x="26" y="0"/>
                  </a:lnTo>
                  <a:lnTo>
                    <a:pt x="31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38" y="24"/>
                  </a:lnTo>
                  <a:lnTo>
                    <a:pt x="36" y="29"/>
                  </a:lnTo>
                  <a:lnTo>
                    <a:pt x="31" y="35"/>
                  </a:lnTo>
                  <a:lnTo>
                    <a:pt x="26" y="36"/>
                  </a:lnTo>
                  <a:lnTo>
                    <a:pt x="21" y="38"/>
                  </a:lnTo>
                  <a:lnTo>
                    <a:pt x="14" y="36"/>
                  </a:lnTo>
                  <a:lnTo>
                    <a:pt x="9" y="35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5" y="7"/>
                  </a:lnTo>
                  <a:lnTo>
                    <a:pt x="9" y="4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392"/>
            <p:cNvSpPr>
              <a:spLocks noChangeArrowheads="1"/>
            </p:cNvSpPr>
            <p:nvPr/>
          </p:nvSpPr>
          <p:spPr bwMode="auto">
            <a:xfrm>
              <a:off x="2098963" y="4891071"/>
              <a:ext cx="12179" cy="12179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93"/>
            <p:cNvSpPr>
              <a:spLocks noChangeArrowheads="1"/>
            </p:cNvSpPr>
            <p:nvPr/>
          </p:nvSpPr>
          <p:spPr bwMode="auto">
            <a:xfrm>
              <a:off x="2123318" y="4891071"/>
              <a:ext cx="14613" cy="12179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394"/>
            <p:cNvSpPr>
              <a:spLocks noChangeArrowheads="1"/>
            </p:cNvSpPr>
            <p:nvPr/>
          </p:nvSpPr>
          <p:spPr bwMode="auto">
            <a:xfrm>
              <a:off x="2145238" y="4891071"/>
              <a:ext cx="14613" cy="12179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95"/>
            <p:cNvSpPr>
              <a:spLocks noEditPoints="1"/>
            </p:cNvSpPr>
            <p:nvPr/>
          </p:nvSpPr>
          <p:spPr bwMode="auto">
            <a:xfrm>
              <a:off x="1304971" y="4786343"/>
              <a:ext cx="496854" cy="499290"/>
            </a:xfrm>
            <a:custGeom>
              <a:avLst/>
              <a:gdLst>
                <a:gd name="T0" fmla="*/ 45 w 409"/>
                <a:gd name="T1" fmla="*/ 191 h 409"/>
                <a:gd name="T2" fmla="*/ 41 w 409"/>
                <a:gd name="T3" fmla="*/ 196 h 409"/>
                <a:gd name="T4" fmla="*/ 45 w 409"/>
                <a:gd name="T5" fmla="*/ 203 h 409"/>
                <a:gd name="T6" fmla="*/ 50 w 409"/>
                <a:gd name="T7" fmla="*/ 203 h 409"/>
                <a:gd name="T8" fmla="*/ 52 w 409"/>
                <a:gd name="T9" fmla="*/ 215 h 409"/>
                <a:gd name="T10" fmla="*/ 53 w 409"/>
                <a:gd name="T11" fmla="*/ 225 h 409"/>
                <a:gd name="T12" fmla="*/ 67 w 409"/>
                <a:gd name="T13" fmla="*/ 256 h 409"/>
                <a:gd name="T14" fmla="*/ 110 w 409"/>
                <a:gd name="T15" fmla="*/ 302 h 409"/>
                <a:gd name="T16" fmla="*/ 186 w 409"/>
                <a:gd name="T17" fmla="*/ 332 h 409"/>
                <a:gd name="T18" fmla="*/ 265 w 409"/>
                <a:gd name="T19" fmla="*/ 321 h 409"/>
                <a:gd name="T20" fmla="*/ 308 w 409"/>
                <a:gd name="T21" fmla="*/ 297 h 409"/>
                <a:gd name="T22" fmla="*/ 344 w 409"/>
                <a:gd name="T23" fmla="*/ 256 h 409"/>
                <a:gd name="T24" fmla="*/ 359 w 409"/>
                <a:gd name="T25" fmla="*/ 203 h 409"/>
                <a:gd name="T26" fmla="*/ 365 w 409"/>
                <a:gd name="T27" fmla="*/ 203 h 409"/>
                <a:gd name="T28" fmla="*/ 368 w 409"/>
                <a:gd name="T29" fmla="*/ 196 h 409"/>
                <a:gd name="T30" fmla="*/ 365 w 409"/>
                <a:gd name="T31" fmla="*/ 191 h 409"/>
                <a:gd name="T32" fmla="*/ 48 w 409"/>
                <a:gd name="T33" fmla="*/ 191 h 409"/>
                <a:gd name="T34" fmla="*/ 220 w 409"/>
                <a:gd name="T35" fmla="*/ 77 h 409"/>
                <a:gd name="T36" fmla="*/ 220 w 409"/>
                <a:gd name="T37" fmla="*/ 100 h 409"/>
                <a:gd name="T38" fmla="*/ 277 w 409"/>
                <a:gd name="T39" fmla="*/ 89 h 409"/>
                <a:gd name="T40" fmla="*/ 291 w 409"/>
                <a:gd name="T41" fmla="*/ 165 h 409"/>
                <a:gd name="T42" fmla="*/ 253 w 409"/>
                <a:gd name="T43" fmla="*/ 186 h 409"/>
                <a:gd name="T44" fmla="*/ 330 w 409"/>
                <a:gd name="T45" fmla="*/ 153 h 409"/>
                <a:gd name="T46" fmla="*/ 327 w 409"/>
                <a:gd name="T47" fmla="*/ 137 h 409"/>
                <a:gd name="T48" fmla="*/ 332 w 409"/>
                <a:gd name="T49" fmla="*/ 136 h 409"/>
                <a:gd name="T50" fmla="*/ 332 w 409"/>
                <a:gd name="T51" fmla="*/ 131 h 409"/>
                <a:gd name="T52" fmla="*/ 327 w 409"/>
                <a:gd name="T53" fmla="*/ 129 h 409"/>
                <a:gd name="T54" fmla="*/ 320 w 409"/>
                <a:gd name="T55" fmla="*/ 129 h 409"/>
                <a:gd name="T56" fmla="*/ 318 w 409"/>
                <a:gd name="T57" fmla="*/ 132 h 409"/>
                <a:gd name="T58" fmla="*/ 320 w 409"/>
                <a:gd name="T59" fmla="*/ 137 h 409"/>
                <a:gd name="T60" fmla="*/ 323 w 409"/>
                <a:gd name="T61" fmla="*/ 153 h 409"/>
                <a:gd name="T62" fmla="*/ 291 w 409"/>
                <a:gd name="T63" fmla="*/ 77 h 409"/>
                <a:gd name="T64" fmla="*/ 246 w 409"/>
                <a:gd name="T65" fmla="*/ 5 h 409"/>
                <a:gd name="T66" fmla="*/ 318 w 409"/>
                <a:gd name="T67" fmla="*/ 36 h 409"/>
                <a:gd name="T68" fmla="*/ 373 w 409"/>
                <a:gd name="T69" fmla="*/ 91 h 409"/>
                <a:gd name="T70" fmla="*/ 404 w 409"/>
                <a:gd name="T71" fmla="*/ 163 h 409"/>
                <a:gd name="T72" fmla="*/ 404 w 409"/>
                <a:gd name="T73" fmla="*/ 246 h 409"/>
                <a:gd name="T74" fmla="*/ 373 w 409"/>
                <a:gd name="T75" fmla="*/ 320 h 409"/>
                <a:gd name="T76" fmla="*/ 318 w 409"/>
                <a:gd name="T77" fmla="*/ 375 h 409"/>
                <a:gd name="T78" fmla="*/ 246 w 409"/>
                <a:gd name="T79" fmla="*/ 406 h 409"/>
                <a:gd name="T80" fmla="*/ 163 w 409"/>
                <a:gd name="T81" fmla="*/ 406 h 409"/>
                <a:gd name="T82" fmla="*/ 90 w 409"/>
                <a:gd name="T83" fmla="*/ 375 h 409"/>
                <a:gd name="T84" fmla="*/ 35 w 409"/>
                <a:gd name="T85" fmla="*/ 320 h 409"/>
                <a:gd name="T86" fmla="*/ 4 w 409"/>
                <a:gd name="T87" fmla="*/ 246 h 409"/>
                <a:gd name="T88" fmla="*/ 4 w 409"/>
                <a:gd name="T89" fmla="*/ 163 h 409"/>
                <a:gd name="T90" fmla="*/ 35 w 409"/>
                <a:gd name="T91" fmla="*/ 91 h 409"/>
                <a:gd name="T92" fmla="*/ 90 w 409"/>
                <a:gd name="T93" fmla="*/ 36 h 409"/>
                <a:gd name="T94" fmla="*/ 163 w 409"/>
                <a:gd name="T95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9" h="409">
                  <a:moveTo>
                    <a:pt x="48" y="191"/>
                  </a:moveTo>
                  <a:lnTo>
                    <a:pt x="45" y="191"/>
                  </a:lnTo>
                  <a:lnTo>
                    <a:pt x="43" y="192"/>
                  </a:lnTo>
                  <a:lnTo>
                    <a:pt x="41" y="196"/>
                  </a:lnTo>
                  <a:lnTo>
                    <a:pt x="43" y="199"/>
                  </a:lnTo>
                  <a:lnTo>
                    <a:pt x="45" y="203"/>
                  </a:lnTo>
                  <a:lnTo>
                    <a:pt x="48" y="203"/>
                  </a:lnTo>
                  <a:lnTo>
                    <a:pt x="50" y="203"/>
                  </a:lnTo>
                  <a:lnTo>
                    <a:pt x="52" y="208"/>
                  </a:lnTo>
                  <a:lnTo>
                    <a:pt x="52" y="215"/>
                  </a:lnTo>
                  <a:lnTo>
                    <a:pt x="53" y="220"/>
                  </a:lnTo>
                  <a:lnTo>
                    <a:pt x="53" y="225"/>
                  </a:lnTo>
                  <a:lnTo>
                    <a:pt x="55" y="227"/>
                  </a:lnTo>
                  <a:lnTo>
                    <a:pt x="67" y="256"/>
                  </a:lnTo>
                  <a:lnTo>
                    <a:pt x="86" y="282"/>
                  </a:lnTo>
                  <a:lnTo>
                    <a:pt x="110" y="302"/>
                  </a:lnTo>
                  <a:lnTo>
                    <a:pt x="146" y="321"/>
                  </a:lnTo>
                  <a:lnTo>
                    <a:pt x="186" y="332"/>
                  </a:lnTo>
                  <a:lnTo>
                    <a:pt x="225" y="332"/>
                  </a:lnTo>
                  <a:lnTo>
                    <a:pt x="265" y="321"/>
                  </a:lnTo>
                  <a:lnTo>
                    <a:pt x="287" y="311"/>
                  </a:lnTo>
                  <a:lnTo>
                    <a:pt x="308" y="297"/>
                  </a:lnTo>
                  <a:lnTo>
                    <a:pt x="328" y="278"/>
                  </a:lnTo>
                  <a:lnTo>
                    <a:pt x="344" y="256"/>
                  </a:lnTo>
                  <a:lnTo>
                    <a:pt x="354" y="230"/>
                  </a:lnTo>
                  <a:lnTo>
                    <a:pt x="359" y="203"/>
                  </a:lnTo>
                  <a:lnTo>
                    <a:pt x="361" y="203"/>
                  </a:lnTo>
                  <a:lnTo>
                    <a:pt x="365" y="203"/>
                  </a:lnTo>
                  <a:lnTo>
                    <a:pt x="366" y="199"/>
                  </a:lnTo>
                  <a:lnTo>
                    <a:pt x="368" y="196"/>
                  </a:lnTo>
                  <a:lnTo>
                    <a:pt x="366" y="192"/>
                  </a:lnTo>
                  <a:lnTo>
                    <a:pt x="365" y="191"/>
                  </a:lnTo>
                  <a:lnTo>
                    <a:pt x="361" y="191"/>
                  </a:lnTo>
                  <a:lnTo>
                    <a:pt x="48" y="191"/>
                  </a:lnTo>
                  <a:close/>
                  <a:moveTo>
                    <a:pt x="291" y="77"/>
                  </a:moveTo>
                  <a:lnTo>
                    <a:pt x="220" y="77"/>
                  </a:lnTo>
                  <a:lnTo>
                    <a:pt x="212" y="100"/>
                  </a:lnTo>
                  <a:lnTo>
                    <a:pt x="220" y="100"/>
                  </a:lnTo>
                  <a:lnTo>
                    <a:pt x="227" y="88"/>
                  </a:lnTo>
                  <a:lnTo>
                    <a:pt x="277" y="89"/>
                  </a:lnTo>
                  <a:lnTo>
                    <a:pt x="291" y="153"/>
                  </a:lnTo>
                  <a:lnTo>
                    <a:pt x="291" y="165"/>
                  </a:lnTo>
                  <a:lnTo>
                    <a:pt x="253" y="165"/>
                  </a:lnTo>
                  <a:lnTo>
                    <a:pt x="253" y="186"/>
                  </a:lnTo>
                  <a:lnTo>
                    <a:pt x="330" y="186"/>
                  </a:lnTo>
                  <a:lnTo>
                    <a:pt x="330" y="153"/>
                  </a:lnTo>
                  <a:lnTo>
                    <a:pt x="327" y="153"/>
                  </a:lnTo>
                  <a:lnTo>
                    <a:pt x="327" y="137"/>
                  </a:lnTo>
                  <a:lnTo>
                    <a:pt x="330" y="137"/>
                  </a:lnTo>
                  <a:lnTo>
                    <a:pt x="332" y="136"/>
                  </a:lnTo>
                  <a:lnTo>
                    <a:pt x="332" y="132"/>
                  </a:lnTo>
                  <a:lnTo>
                    <a:pt x="332" y="131"/>
                  </a:lnTo>
                  <a:lnTo>
                    <a:pt x="330" y="129"/>
                  </a:lnTo>
                  <a:lnTo>
                    <a:pt x="327" y="129"/>
                  </a:lnTo>
                  <a:lnTo>
                    <a:pt x="323" y="129"/>
                  </a:lnTo>
                  <a:lnTo>
                    <a:pt x="320" y="129"/>
                  </a:lnTo>
                  <a:lnTo>
                    <a:pt x="320" y="131"/>
                  </a:lnTo>
                  <a:lnTo>
                    <a:pt x="318" y="132"/>
                  </a:lnTo>
                  <a:lnTo>
                    <a:pt x="320" y="136"/>
                  </a:lnTo>
                  <a:lnTo>
                    <a:pt x="320" y="137"/>
                  </a:lnTo>
                  <a:lnTo>
                    <a:pt x="323" y="137"/>
                  </a:lnTo>
                  <a:lnTo>
                    <a:pt x="323" y="153"/>
                  </a:lnTo>
                  <a:lnTo>
                    <a:pt x="320" y="153"/>
                  </a:lnTo>
                  <a:lnTo>
                    <a:pt x="291" y="77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2" y="285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6" y="394"/>
                  </a:lnTo>
                  <a:lnTo>
                    <a:pt x="90" y="375"/>
                  </a:lnTo>
                  <a:lnTo>
                    <a:pt x="60" y="349"/>
                  </a:lnTo>
                  <a:lnTo>
                    <a:pt x="35" y="320"/>
                  </a:lnTo>
                  <a:lnTo>
                    <a:pt x="16" y="285"/>
                  </a:lnTo>
                  <a:lnTo>
                    <a:pt x="4" y="246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5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6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21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"/>
          <p:cNvSpPr>
            <a:spLocks noEditPoints="1"/>
          </p:cNvSpPr>
          <p:nvPr/>
        </p:nvSpPr>
        <p:spPr bwMode="auto">
          <a:xfrm>
            <a:off x="3847596" y="1997617"/>
            <a:ext cx="1296959" cy="1296956"/>
          </a:xfrm>
          <a:custGeom>
            <a:avLst/>
            <a:gdLst>
              <a:gd name="T0" fmla="*/ 135 w 409"/>
              <a:gd name="T1" fmla="*/ 52 h 410"/>
              <a:gd name="T2" fmla="*/ 128 w 409"/>
              <a:gd name="T3" fmla="*/ 52 h 410"/>
              <a:gd name="T4" fmla="*/ 123 w 409"/>
              <a:gd name="T5" fmla="*/ 55 h 410"/>
              <a:gd name="T6" fmla="*/ 118 w 409"/>
              <a:gd name="T7" fmla="*/ 61 h 410"/>
              <a:gd name="T8" fmla="*/ 115 w 409"/>
              <a:gd name="T9" fmla="*/ 66 h 410"/>
              <a:gd name="T10" fmla="*/ 115 w 409"/>
              <a:gd name="T11" fmla="*/ 73 h 410"/>
              <a:gd name="T12" fmla="*/ 115 w 409"/>
              <a:gd name="T13" fmla="*/ 339 h 410"/>
              <a:gd name="T14" fmla="*/ 115 w 409"/>
              <a:gd name="T15" fmla="*/ 344 h 410"/>
              <a:gd name="T16" fmla="*/ 118 w 409"/>
              <a:gd name="T17" fmla="*/ 351 h 410"/>
              <a:gd name="T18" fmla="*/ 123 w 409"/>
              <a:gd name="T19" fmla="*/ 355 h 410"/>
              <a:gd name="T20" fmla="*/ 128 w 409"/>
              <a:gd name="T21" fmla="*/ 358 h 410"/>
              <a:gd name="T22" fmla="*/ 135 w 409"/>
              <a:gd name="T23" fmla="*/ 360 h 410"/>
              <a:gd name="T24" fmla="*/ 273 w 409"/>
              <a:gd name="T25" fmla="*/ 360 h 410"/>
              <a:gd name="T26" fmla="*/ 278 w 409"/>
              <a:gd name="T27" fmla="*/ 358 h 410"/>
              <a:gd name="T28" fmla="*/ 285 w 409"/>
              <a:gd name="T29" fmla="*/ 355 h 410"/>
              <a:gd name="T30" fmla="*/ 288 w 409"/>
              <a:gd name="T31" fmla="*/ 351 h 410"/>
              <a:gd name="T32" fmla="*/ 292 w 409"/>
              <a:gd name="T33" fmla="*/ 344 h 410"/>
              <a:gd name="T34" fmla="*/ 293 w 409"/>
              <a:gd name="T35" fmla="*/ 339 h 410"/>
              <a:gd name="T36" fmla="*/ 293 w 409"/>
              <a:gd name="T37" fmla="*/ 73 h 410"/>
              <a:gd name="T38" fmla="*/ 292 w 409"/>
              <a:gd name="T39" fmla="*/ 66 h 410"/>
              <a:gd name="T40" fmla="*/ 288 w 409"/>
              <a:gd name="T41" fmla="*/ 61 h 410"/>
              <a:gd name="T42" fmla="*/ 285 w 409"/>
              <a:gd name="T43" fmla="*/ 55 h 410"/>
              <a:gd name="T44" fmla="*/ 278 w 409"/>
              <a:gd name="T45" fmla="*/ 52 h 410"/>
              <a:gd name="T46" fmla="*/ 273 w 409"/>
              <a:gd name="T47" fmla="*/ 52 h 410"/>
              <a:gd name="T48" fmla="*/ 135 w 409"/>
              <a:gd name="T49" fmla="*/ 52 h 410"/>
              <a:gd name="T50" fmla="*/ 204 w 409"/>
              <a:gd name="T51" fmla="*/ 0 h 410"/>
              <a:gd name="T52" fmla="*/ 245 w 409"/>
              <a:gd name="T53" fmla="*/ 6 h 410"/>
              <a:gd name="T54" fmla="*/ 283 w 409"/>
              <a:gd name="T55" fmla="*/ 18 h 410"/>
              <a:gd name="T56" fmla="*/ 318 w 409"/>
              <a:gd name="T57" fmla="*/ 37 h 410"/>
              <a:gd name="T58" fmla="*/ 348 w 409"/>
              <a:gd name="T59" fmla="*/ 61 h 410"/>
              <a:gd name="T60" fmla="*/ 373 w 409"/>
              <a:gd name="T61" fmla="*/ 92 h 410"/>
              <a:gd name="T62" fmla="*/ 391 w 409"/>
              <a:gd name="T63" fmla="*/ 126 h 410"/>
              <a:gd name="T64" fmla="*/ 403 w 409"/>
              <a:gd name="T65" fmla="*/ 164 h 410"/>
              <a:gd name="T66" fmla="*/ 409 w 409"/>
              <a:gd name="T67" fmla="*/ 205 h 410"/>
              <a:gd name="T68" fmla="*/ 403 w 409"/>
              <a:gd name="T69" fmla="*/ 246 h 410"/>
              <a:gd name="T70" fmla="*/ 391 w 409"/>
              <a:gd name="T71" fmla="*/ 286 h 410"/>
              <a:gd name="T72" fmla="*/ 373 w 409"/>
              <a:gd name="T73" fmla="*/ 320 h 410"/>
              <a:gd name="T74" fmla="*/ 348 w 409"/>
              <a:gd name="T75" fmla="*/ 349 h 410"/>
              <a:gd name="T76" fmla="*/ 318 w 409"/>
              <a:gd name="T77" fmla="*/ 375 h 410"/>
              <a:gd name="T78" fmla="*/ 283 w 409"/>
              <a:gd name="T79" fmla="*/ 394 h 410"/>
              <a:gd name="T80" fmla="*/ 245 w 409"/>
              <a:gd name="T81" fmla="*/ 406 h 410"/>
              <a:gd name="T82" fmla="*/ 204 w 409"/>
              <a:gd name="T83" fmla="*/ 410 h 410"/>
              <a:gd name="T84" fmla="*/ 163 w 409"/>
              <a:gd name="T85" fmla="*/ 406 h 410"/>
              <a:gd name="T86" fmla="*/ 123 w 409"/>
              <a:gd name="T87" fmla="*/ 394 h 410"/>
              <a:gd name="T88" fmla="*/ 89 w 409"/>
              <a:gd name="T89" fmla="*/ 375 h 410"/>
              <a:gd name="T90" fmla="*/ 60 w 409"/>
              <a:gd name="T91" fmla="*/ 349 h 410"/>
              <a:gd name="T92" fmla="*/ 34 w 409"/>
              <a:gd name="T93" fmla="*/ 320 h 410"/>
              <a:gd name="T94" fmla="*/ 15 w 409"/>
              <a:gd name="T95" fmla="*/ 286 h 410"/>
              <a:gd name="T96" fmla="*/ 3 w 409"/>
              <a:gd name="T97" fmla="*/ 246 h 410"/>
              <a:gd name="T98" fmla="*/ 0 w 409"/>
              <a:gd name="T99" fmla="*/ 205 h 410"/>
              <a:gd name="T100" fmla="*/ 3 w 409"/>
              <a:gd name="T101" fmla="*/ 164 h 410"/>
              <a:gd name="T102" fmla="*/ 15 w 409"/>
              <a:gd name="T103" fmla="*/ 126 h 410"/>
              <a:gd name="T104" fmla="*/ 34 w 409"/>
              <a:gd name="T105" fmla="*/ 92 h 410"/>
              <a:gd name="T106" fmla="*/ 60 w 409"/>
              <a:gd name="T107" fmla="*/ 61 h 410"/>
              <a:gd name="T108" fmla="*/ 89 w 409"/>
              <a:gd name="T109" fmla="*/ 37 h 410"/>
              <a:gd name="T110" fmla="*/ 123 w 409"/>
              <a:gd name="T111" fmla="*/ 18 h 410"/>
              <a:gd name="T112" fmla="*/ 163 w 409"/>
              <a:gd name="T113" fmla="*/ 6 h 410"/>
              <a:gd name="T114" fmla="*/ 204 w 409"/>
              <a:gd name="T115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9" h="410">
                <a:moveTo>
                  <a:pt x="135" y="52"/>
                </a:moveTo>
                <a:lnTo>
                  <a:pt x="128" y="52"/>
                </a:lnTo>
                <a:lnTo>
                  <a:pt x="123" y="55"/>
                </a:lnTo>
                <a:lnTo>
                  <a:pt x="118" y="61"/>
                </a:lnTo>
                <a:lnTo>
                  <a:pt x="115" y="66"/>
                </a:lnTo>
                <a:lnTo>
                  <a:pt x="115" y="73"/>
                </a:lnTo>
                <a:lnTo>
                  <a:pt x="115" y="339"/>
                </a:lnTo>
                <a:lnTo>
                  <a:pt x="115" y="344"/>
                </a:lnTo>
                <a:lnTo>
                  <a:pt x="118" y="351"/>
                </a:lnTo>
                <a:lnTo>
                  <a:pt x="123" y="355"/>
                </a:lnTo>
                <a:lnTo>
                  <a:pt x="128" y="358"/>
                </a:lnTo>
                <a:lnTo>
                  <a:pt x="135" y="360"/>
                </a:lnTo>
                <a:lnTo>
                  <a:pt x="273" y="360"/>
                </a:lnTo>
                <a:lnTo>
                  <a:pt x="278" y="358"/>
                </a:lnTo>
                <a:lnTo>
                  <a:pt x="285" y="355"/>
                </a:lnTo>
                <a:lnTo>
                  <a:pt x="288" y="351"/>
                </a:lnTo>
                <a:lnTo>
                  <a:pt x="292" y="344"/>
                </a:lnTo>
                <a:lnTo>
                  <a:pt x="293" y="339"/>
                </a:lnTo>
                <a:lnTo>
                  <a:pt x="293" y="73"/>
                </a:lnTo>
                <a:lnTo>
                  <a:pt x="292" y="66"/>
                </a:lnTo>
                <a:lnTo>
                  <a:pt x="288" y="61"/>
                </a:lnTo>
                <a:lnTo>
                  <a:pt x="285" y="55"/>
                </a:lnTo>
                <a:lnTo>
                  <a:pt x="278" y="52"/>
                </a:lnTo>
                <a:lnTo>
                  <a:pt x="273" y="52"/>
                </a:lnTo>
                <a:lnTo>
                  <a:pt x="135" y="52"/>
                </a:lnTo>
                <a:close/>
                <a:moveTo>
                  <a:pt x="204" y="0"/>
                </a:moveTo>
                <a:lnTo>
                  <a:pt x="245" y="6"/>
                </a:lnTo>
                <a:lnTo>
                  <a:pt x="283" y="18"/>
                </a:lnTo>
                <a:lnTo>
                  <a:pt x="318" y="37"/>
                </a:lnTo>
                <a:lnTo>
                  <a:pt x="348" y="61"/>
                </a:lnTo>
                <a:lnTo>
                  <a:pt x="373" y="92"/>
                </a:lnTo>
                <a:lnTo>
                  <a:pt x="391" y="126"/>
                </a:lnTo>
                <a:lnTo>
                  <a:pt x="403" y="164"/>
                </a:lnTo>
                <a:lnTo>
                  <a:pt x="409" y="205"/>
                </a:lnTo>
                <a:lnTo>
                  <a:pt x="403" y="246"/>
                </a:lnTo>
                <a:lnTo>
                  <a:pt x="391" y="286"/>
                </a:lnTo>
                <a:lnTo>
                  <a:pt x="373" y="320"/>
                </a:lnTo>
                <a:lnTo>
                  <a:pt x="348" y="349"/>
                </a:lnTo>
                <a:lnTo>
                  <a:pt x="318" y="375"/>
                </a:lnTo>
                <a:lnTo>
                  <a:pt x="283" y="394"/>
                </a:lnTo>
                <a:lnTo>
                  <a:pt x="245" y="406"/>
                </a:lnTo>
                <a:lnTo>
                  <a:pt x="204" y="410"/>
                </a:lnTo>
                <a:lnTo>
                  <a:pt x="163" y="406"/>
                </a:lnTo>
                <a:lnTo>
                  <a:pt x="123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6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2"/>
                </a:lnTo>
                <a:lnTo>
                  <a:pt x="60" y="61"/>
                </a:lnTo>
                <a:lnTo>
                  <a:pt x="89" y="37"/>
                </a:lnTo>
                <a:lnTo>
                  <a:pt x="123" y="18"/>
                </a:lnTo>
                <a:lnTo>
                  <a:pt x="163" y="6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4457927" y="3033915"/>
            <a:ext cx="76292" cy="76292"/>
          </a:xfrm>
          <a:custGeom>
            <a:avLst/>
            <a:gdLst>
              <a:gd name="T0" fmla="*/ 12 w 24"/>
              <a:gd name="T1" fmla="*/ 0 h 24"/>
              <a:gd name="T2" fmla="*/ 14 w 24"/>
              <a:gd name="T3" fmla="*/ 0 h 24"/>
              <a:gd name="T4" fmla="*/ 17 w 24"/>
              <a:gd name="T5" fmla="*/ 2 h 24"/>
              <a:gd name="T6" fmla="*/ 21 w 24"/>
              <a:gd name="T7" fmla="*/ 5 h 24"/>
              <a:gd name="T8" fmla="*/ 22 w 24"/>
              <a:gd name="T9" fmla="*/ 9 h 24"/>
              <a:gd name="T10" fmla="*/ 24 w 24"/>
              <a:gd name="T11" fmla="*/ 12 h 24"/>
              <a:gd name="T12" fmla="*/ 22 w 24"/>
              <a:gd name="T13" fmla="*/ 17 h 24"/>
              <a:gd name="T14" fmla="*/ 21 w 24"/>
              <a:gd name="T15" fmla="*/ 21 h 24"/>
              <a:gd name="T16" fmla="*/ 17 w 24"/>
              <a:gd name="T17" fmla="*/ 24 h 24"/>
              <a:gd name="T18" fmla="*/ 14 w 24"/>
              <a:gd name="T19" fmla="*/ 24 h 24"/>
              <a:gd name="T20" fmla="*/ 12 w 24"/>
              <a:gd name="T21" fmla="*/ 24 h 24"/>
              <a:gd name="T22" fmla="*/ 7 w 24"/>
              <a:gd name="T23" fmla="*/ 24 h 24"/>
              <a:gd name="T24" fmla="*/ 4 w 24"/>
              <a:gd name="T25" fmla="*/ 21 h 24"/>
              <a:gd name="T26" fmla="*/ 0 w 24"/>
              <a:gd name="T27" fmla="*/ 17 h 24"/>
              <a:gd name="T28" fmla="*/ 0 w 24"/>
              <a:gd name="T29" fmla="*/ 12 h 24"/>
              <a:gd name="T30" fmla="*/ 0 w 24"/>
              <a:gd name="T31" fmla="*/ 9 h 24"/>
              <a:gd name="T32" fmla="*/ 4 w 24"/>
              <a:gd name="T33" fmla="*/ 3 h 24"/>
              <a:gd name="T34" fmla="*/ 7 w 24"/>
              <a:gd name="T35" fmla="*/ 2 h 24"/>
              <a:gd name="T36" fmla="*/ 12 w 24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24">
                <a:moveTo>
                  <a:pt x="12" y="0"/>
                </a:moveTo>
                <a:lnTo>
                  <a:pt x="14" y="0"/>
                </a:lnTo>
                <a:lnTo>
                  <a:pt x="17" y="2"/>
                </a:lnTo>
                <a:lnTo>
                  <a:pt x="21" y="5"/>
                </a:lnTo>
                <a:lnTo>
                  <a:pt x="22" y="9"/>
                </a:lnTo>
                <a:lnTo>
                  <a:pt x="24" y="12"/>
                </a:lnTo>
                <a:lnTo>
                  <a:pt x="22" y="17"/>
                </a:lnTo>
                <a:lnTo>
                  <a:pt x="21" y="21"/>
                </a:lnTo>
                <a:lnTo>
                  <a:pt x="17" y="24"/>
                </a:lnTo>
                <a:lnTo>
                  <a:pt x="14" y="24"/>
                </a:lnTo>
                <a:lnTo>
                  <a:pt x="12" y="24"/>
                </a:lnTo>
                <a:lnTo>
                  <a:pt x="7" y="24"/>
                </a:lnTo>
                <a:lnTo>
                  <a:pt x="4" y="21"/>
                </a:lnTo>
                <a:lnTo>
                  <a:pt x="0" y="17"/>
                </a:lnTo>
                <a:lnTo>
                  <a:pt x="0" y="12"/>
                </a:lnTo>
                <a:lnTo>
                  <a:pt x="0" y="9"/>
                </a:lnTo>
                <a:lnTo>
                  <a:pt x="4" y="3"/>
                </a:lnTo>
                <a:lnTo>
                  <a:pt x="7" y="2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8"/>
          <p:cNvSpPr>
            <a:spLocks/>
          </p:cNvSpPr>
          <p:nvPr/>
        </p:nvSpPr>
        <p:spPr bwMode="auto">
          <a:xfrm>
            <a:off x="4362566" y="2201062"/>
            <a:ext cx="267020" cy="25430"/>
          </a:xfrm>
          <a:custGeom>
            <a:avLst/>
            <a:gdLst>
              <a:gd name="T0" fmla="*/ 3 w 82"/>
              <a:gd name="T1" fmla="*/ 0 h 9"/>
              <a:gd name="T2" fmla="*/ 77 w 82"/>
              <a:gd name="T3" fmla="*/ 0 h 9"/>
              <a:gd name="T4" fmla="*/ 81 w 82"/>
              <a:gd name="T5" fmla="*/ 0 h 9"/>
              <a:gd name="T6" fmla="*/ 82 w 82"/>
              <a:gd name="T7" fmla="*/ 2 h 9"/>
              <a:gd name="T8" fmla="*/ 82 w 82"/>
              <a:gd name="T9" fmla="*/ 3 h 9"/>
              <a:gd name="T10" fmla="*/ 82 w 82"/>
              <a:gd name="T11" fmla="*/ 7 h 9"/>
              <a:gd name="T12" fmla="*/ 81 w 82"/>
              <a:gd name="T13" fmla="*/ 9 h 9"/>
              <a:gd name="T14" fmla="*/ 77 w 82"/>
              <a:gd name="T15" fmla="*/ 9 h 9"/>
              <a:gd name="T16" fmla="*/ 3 w 82"/>
              <a:gd name="T17" fmla="*/ 9 h 9"/>
              <a:gd name="T18" fmla="*/ 2 w 82"/>
              <a:gd name="T19" fmla="*/ 9 h 9"/>
              <a:gd name="T20" fmla="*/ 0 w 82"/>
              <a:gd name="T21" fmla="*/ 7 h 9"/>
              <a:gd name="T22" fmla="*/ 0 w 82"/>
              <a:gd name="T23" fmla="*/ 3 h 9"/>
              <a:gd name="T24" fmla="*/ 0 w 82"/>
              <a:gd name="T25" fmla="*/ 2 h 9"/>
              <a:gd name="T26" fmla="*/ 2 w 82"/>
              <a:gd name="T27" fmla="*/ 0 h 9"/>
              <a:gd name="T28" fmla="*/ 3 w 82"/>
              <a:gd name="T2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2" h="9">
                <a:moveTo>
                  <a:pt x="3" y="0"/>
                </a:moveTo>
                <a:lnTo>
                  <a:pt x="77" y="0"/>
                </a:lnTo>
                <a:lnTo>
                  <a:pt x="81" y="0"/>
                </a:lnTo>
                <a:lnTo>
                  <a:pt x="82" y="2"/>
                </a:lnTo>
                <a:lnTo>
                  <a:pt x="82" y="3"/>
                </a:lnTo>
                <a:lnTo>
                  <a:pt x="82" y="7"/>
                </a:lnTo>
                <a:lnTo>
                  <a:pt x="81" y="9"/>
                </a:lnTo>
                <a:lnTo>
                  <a:pt x="77" y="9"/>
                </a:lnTo>
                <a:lnTo>
                  <a:pt x="3" y="9"/>
                </a:lnTo>
                <a:lnTo>
                  <a:pt x="2" y="9"/>
                </a:lnTo>
                <a:lnTo>
                  <a:pt x="0" y="7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4254483" y="2264640"/>
            <a:ext cx="476823" cy="750202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4546935" y="3059345"/>
            <a:ext cx="31791" cy="31786"/>
          </a:xfrm>
          <a:custGeom>
            <a:avLst/>
            <a:gdLst>
              <a:gd name="T0" fmla="*/ 5 w 10"/>
              <a:gd name="T1" fmla="*/ 0 h 8"/>
              <a:gd name="T2" fmla="*/ 6 w 10"/>
              <a:gd name="T3" fmla="*/ 0 h 8"/>
              <a:gd name="T4" fmla="*/ 10 w 10"/>
              <a:gd name="T5" fmla="*/ 1 h 8"/>
              <a:gd name="T6" fmla="*/ 10 w 10"/>
              <a:gd name="T7" fmla="*/ 3 h 8"/>
              <a:gd name="T8" fmla="*/ 10 w 10"/>
              <a:gd name="T9" fmla="*/ 6 h 8"/>
              <a:gd name="T10" fmla="*/ 6 w 10"/>
              <a:gd name="T11" fmla="*/ 8 h 8"/>
              <a:gd name="T12" fmla="*/ 5 w 10"/>
              <a:gd name="T13" fmla="*/ 8 h 8"/>
              <a:gd name="T14" fmla="*/ 3 w 10"/>
              <a:gd name="T15" fmla="*/ 8 h 8"/>
              <a:gd name="T16" fmla="*/ 1 w 10"/>
              <a:gd name="T17" fmla="*/ 6 h 8"/>
              <a:gd name="T18" fmla="*/ 0 w 10"/>
              <a:gd name="T19" fmla="*/ 3 h 8"/>
              <a:gd name="T20" fmla="*/ 1 w 10"/>
              <a:gd name="T21" fmla="*/ 1 h 8"/>
              <a:gd name="T22" fmla="*/ 3 w 10"/>
              <a:gd name="T23" fmla="*/ 0 h 8"/>
              <a:gd name="T24" fmla="*/ 5 w 10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8">
                <a:moveTo>
                  <a:pt x="5" y="0"/>
                </a:moveTo>
                <a:lnTo>
                  <a:pt x="6" y="0"/>
                </a:lnTo>
                <a:lnTo>
                  <a:pt x="10" y="1"/>
                </a:lnTo>
                <a:lnTo>
                  <a:pt x="10" y="3"/>
                </a:lnTo>
                <a:lnTo>
                  <a:pt x="10" y="6"/>
                </a:lnTo>
                <a:lnTo>
                  <a:pt x="6" y="8"/>
                </a:lnTo>
                <a:lnTo>
                  <a:pt x="5" y="8"/>
                </a:lnTo>
                <a:lnTo>
                  <a:pt x="3" y="8"/>
                </a:lnTo>
                <a:lnTo>
                  <a:pt x="1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1"/>
          <p:cNvSpPr>
            <a:spLocks noChangeArrowheads="1"/>
          </p:cNvSpPr>
          <p:nvPr/>
        </p:nvSpPr>
        <p:spPr bwMode="auto">
          <a:xfrm>
            <a:off x="4413426" y="3059345"/>
            <a:ext cx="25430" cy="31786"/>
          </a:xfrm>
          <a:prstGeom prst="ellipse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7585885" y="846887"/>
            <a:ext cx="101722" cy="108079"/>
          </a:xfrm>
          <a:custGeom>
            <a:avLst/>
            <a:gdLst>
              <a:gd name="T0" fmla="*/ 16 w 33"/>
              <a:gd name="T1" fmla="*/ 6 h 32"/>
              <a:gd name="T2" fmla="*/ 14 w 33"/>
              <a:gd name="T3" fmla="*/ 6 h 32"/>
              <a:gd name="T4" fmla="*/ 11 w 33"/>
              <a:gd name="T5" fmla="*/ 10 h 32"/>
              <a:gd name="T6" fmla="*/ 9 w 33"/>
              <a:gd name="T7" fmla="*/ 12 h 32"/>
              <a:gd name="T8" fmla="*/ 9 w 33"/>
              <a:gd name="T9" fmla="*/ 15 h 32"/>
              <a:gd name="T10" fmla="*/ 9 w 33"/>
              <a:gd name="T11" fmla="*/ 18 h 32"/>
              <a:gd name="T12" fmla="*/ 11 w 33"/>
              <a:gd name="T13" fmla="*/ 22 h 32"/>
              <a:gd name="T14" fmla="*/ 14 w 33"/>
              <a:gd name="T15" fmla="*/ 24 h 32"/>
              <a:gd name="T16" fmla="*/ 16 w 33"/>
              <a:gd name="T17" fmla="*/ 24 h 32"/>
              <a:gd name="T18" fmla="*/ 19 w 33"/>
              <a:gd name="T19" fmla="*/ 24 h 32"/>
              <a:gd name="T20" fmla="*/ 23 w 33"/>
              <a:gd name="T21" fmla="*/ 22 h 32"/>
              <a:gd name="T22" fmla="*/ 24 w 33"/>
              <a:gd name="T23" fmla="*/ 18 h 32"/>
              <a:gd name="T24" fmla="*/ 24 w 33"/>
              <a:gd name="T25" fmla="*/ 15 h 32"/>
              <a:gd name="T26" fmla="*/ 24 w 33"/>
              <a:gd name="T27" fmla="*/ 12 h 32"/>
              <a:gd name="T28" fmla="*/ 23 w 33"/>
              <a:gd name="T29" fmla="*/ 10 h 32"/>
              <a:gd name="T30" fmla="*/ 19 w 33"/>
              <a:gd name="T31" fmla="*/ 6 h 32"/>
              <a:gd name="T32" fmla="*/ 16 w 33"/>
              <a:gd name="T33" fmla="*/ 6 h 32"/>
              <a:gd name="T34" fmla="*/ 17 w 33"/>
              <a:gd name="T35" fmla="*/ 0 h 32"/>
              <a:gd name="T36" fmla="*/ 21 w 33"/>
              <a:gd name="T37" fmla="*/ 0 h 32"/>
              <a:gd name="T38" fmla="*/ 24 w 33"/>
              <a:gd name="T39" fmla="*/ 1 h 32"/>
              <a:gd name="T40" fmla="*/ 28 w 33"/>
              <a:gd name="T41" fmla="*/ 3 h 32"/>
              <a:gd name="T42" fmla="*/ 31 w 33"/>
              <a:gd name="T43" fmla="*/ 6 h 32"/>
              <a:gd name="T44" fmla="*/ 33 w 33"/>
              <a:gd name="T45" fmla="*/ 12 h 32"/>
              <a:gd name="T46" fmla="*/ 33 w 33"/>
              <a:gd name="T47" fmla="*/ 15 h 32"/>
              <a:gd name="T48" fmla="*/ 33 w 33"/>
              <a:gd name="T49" fmla="*/ 20 h 32"/>
              <a:gd name="T50" fmla="*/ 31 w 33"/>
              <a:gd name="T51" fmla="*/ 24 h 32"/>
              <a:gd name="T52" fmla="*/ 28 w 33"/>
              <a:gd name="T53" fmla="*/ 27 h 32"/>
              <a:gd name="T54" fmla="*/ 24 w 33"/>
              <a:gd name="T55" fmla="*/ 29 h 32"/>
              <a:gd name="T56" fmla="*/ 21 w 33"/>
              <a:gd name="T57" fmla="*/ 30 h 32"/>
              <a:gd name="T58" fmla="*/ 17 w 33"/>
              <a:gd name="T59" fmla="*/ 32 h 32"/>
              <a:gd name="T60" fmla="*/ 12 w 33"/>
              <a:gd name="T61" fmla="*/ 30 h 32"/>
              <a:gd name="T62" fmla="*/ 9 w 33"/>
              <a:gd name="T63" fmla="*/ 29 h 32"/>
              <a:gd name="T64" fmla="*/ 5 w 33"/>
              <a:gd name="T65" fmla="*/ 27 h 32"/>
              <a:gd name="T66" fmla="*/ 2 w 33"/>
              <a:gd name="T67" fmla="*/ 24 h 32"/>
              <a:gd name="T68" fmla="*/ 0 w 33"/>
              <a:gd name="T69" fmla="*/ 20 h 32"/>
              <a:gd name="T70" fmla="*/ 0 w 33"/>
              <a:gd name="T71" fmla="*/ 15 h 32"/>
              <a:gd name="T72" fmla="*/ 0 w 33"/>
              <a:gd name="T73" fmla="*/ 12 h 32"/>
              <a:gd name="T74" fmla="*/ 2 w 33"/>
              <a:gd name="T75" fmla="*/ 6 h 32"/>
              <a:gd name="T76" fmla="*/ 5 w 33"/>
              <a:gd name="T77" fmla="*/ 3 h 32"/>
              <a:gd name="T78" fmla="*/ 9 w 33"/>
              <a:gd name="T79" fmla="*/ 1 h 32"/>
              <a:gd name="T80" fmla="*/ 12 w 33"/>
              <a:gd name="T81" fmla="*/ 0 h 32"/>
              <a:gd name="T82" fmla="*/ 17 w 33"/>
              <a:gd name="T8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" h="32">
                <a:moveTo>
                  <a:pt x="16" y="6"/>
                </a:moveTo>
                <a:lnTo>
                  <a:pt x="14" y="6"/>
                </a:lnTo>
                <a:lnTo>
                  <a:pt x="11" y="10"/>
                </a:lnTo>
                <a:lnTo>
                  <a:pt x="9" y="12"/>
                </a:lnTo>
                <a:lnTo>
                  <a:pt x="9" y="15"/>
                </a:lnTo>
                <a:lnTo>
                  <a:pt x="9" y="18"/>
                </a:lnTo>
                <a:lnTo>
                  <a:pt x="11" y="22"/>
                </a:lnTo>
                <a:lnTo>
                  <a:pt x="14" y="24"/>
                </a:lnTo>
                <a:lnTo>
                  <a:pt x="16" y="24"/>
                </a:lnTo>
                <a:lnTo>
                  <a:pt x="19" y="24"/>
                </a:lnTo>
                <a:lnTo>
                  <a:pt x="23" y="22"/>
                </a:lnTo>
                <a:lnTo>
                  <a:pt x="24" y="18"/>
                </a:lnTo>
                <a:lnTo>
                  <a:pt x="24" y="15"/>
                </a:lnTo>
                <a:lnTo>
                  <a:pt x="24" y="12"/>
                </a:lnTo>
                <a:lnTo>
                  <a:pt x="23" y="10"/>
                </a:lnTo>
                <a:lnTo>
                  <a:pt x="19" y="6"/>
                </a:lnTo>
                <a:lnTo>
                  <a:pt x="16" y="6"/>
                </a:lnTo>
                <a:close/>
                <a:moveTo>
                  <a:pt x="17" y="0"/>
                </a:moveTo>
                <a:lnTo>
                  <a:pt x="21" y="0"/>
                </a:lnTo>
                <a:lnTo>
                  <a:pt x="24" y="1"/>
                </a:lnTo>
                <a:lnTo>
                  <a:pt x="28" y="3"/>
                </a:lnTo>
                <a:lnTo>
                  <a:pt x="31" y="6"/>
                </a:lnTo>
                <a:lnTo>
                  <a:pt x="33" y="12"/>
                </a:lnTo>
                <a:lnTo>
                  <a:pt x="33" y="15"/>
                </a:lnTo>
                <a:lnTo>
                  <a:pt x="33" y="20"/>
                </a:lnTo>
                <a:lnTo>
                  <a:pt x="31" y="24"/>
                </a:lnTo>
                <a:lnTo>
                  <a:pt x="28" y="27"/>
                </a:lnTo>
                <a:lnTo>
                  <a:pt x="24" y="29"/>
                </a:lnTo>
                <a:lnTo>
                  <a:pt x="21" y="30"/>
                </a:lnTo>
                <a:lnTo>
                  <a:pt x="17" y="32"/>
                </a:lnTo>
                <a:lnTo>
                  <a:pt x="12" y="30"/>
                </a:lnTo>
                <a:lnTo>
                  <a:pt x="9" y="29"/>
                </a:lnTo>
                <a:lnTo>
                  <a:pt x="5" y="27"/>
                </a:lnTo>
                <a:lnTo>
                  <a:pt x="2" y="24"/>
                </a:lnTo>
                <a:lnTo>
                  <a:pt x="0" y="20"/>
                </a:lnTo>
                <a:lnTo>
                  <a:pt x="0" y="15"/>
                </a:lnTo>
                <a:lnTo>
                  <a:pt x="0" y="12"/>
                </a:lnTo>
                <a:lnTo>
                  <a:pt x="2" y="6"/>
                </a:lnTo>
                <a:lnTo>
                  <a:pt x="5" y="3"/>
                </a:lnTo>
                <a:lnTo>
                  <a:pt x="9" y="1"/>
                </a:lnTo>
                <a:lnTo>
                  <a:pt x="12" y="0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9"/>
          <p:cNvSpPr>
            <a:spLocks/>
          </p:cNvSpPr>
          <p:nvPr/>
        </p:nvSpPr>
        <p:spPr bwMode="auto">
          <a:xfrm>
            <a:off x="7496877" y="738806"/>
            <a:ext cx="152582" cy="209801"/>
          </a:xfrm>
          <a:custGeom>
            <a:avLst/>
            <a:gdLst>
              <a:gd name="T0" fmla="*/ 36 w 48"/>
              <a:gd name="T1" fmla="*/ 0 h 65"/>
              <a:gd name="T2" fmla="*/ 48 w 48"/>
              <a:gd name="T3" fmla="*/ 0 h 65"/>
              <a:gd name="T4" fmla="*/ 24 w 48"/>
              <a:gd name="T5" fmla="*/ 43 h 65"/>
              <a:gd name="T6" fmla="*/ 10 w 48"/>
              <a:gd name="T7" fmla="*/ 65 h 65"/>
              <a:gd name="T8" fmla="*/ 0 w 48"/>
              <a:gd name="T9" fmla="*/ 65 h 65"/>
              <a:gd name="T10" fmla="*/ 24 w 48"/>
              <a:gd name="T11" fmla="*/ 24 h 65"/>
              <a:gd name="T12" fmla="*/ 36 w 48"/>
              <a:gd name="T1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65">
                <a:moveTo>
                  <a:pt x="36" y="0"/>
                </a:moveTo>
                <a:lnTo>
                  <a:pt x="48" y="0"/>
                </a:lnTo>
                <a:lnTo>
                  <a:pt x="24" y="43"/>
                </a:lnTo>
                <a:lnTo>
                  <a:pt x="10" y="65"/>
                </a:lnTo>
                <a:lnTo>
                  <a:pt x="0" y="65"/>
                </a:lnTo>
                <a:lnTo>
                  <a:pt x="24" y="24"/>
                </a:lnTo>
                <a:lnTo>
                  <a:pt x="3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0"/>
          <p:cNvSpPr>
            <a:spLocks noEditPoints="1"/>
          </p:cNvSpPr>
          <p:nvPr/>
        </p:nvSpPr>
        <p:spPr bwMode="auto">
          <a:xfrm>
            <a:off x="7452376" y="738806"/>
            <a:ext cx="101722" cy="101722"/>
          </a:xfrm>
          <a:custGeom>
            <a:avLst/>
            <a:gdLst>
              <a:gd name="T0" fmla="*/ 17 w 33"/>
              <a:gd name="T1" fmla="*/ 7 h 33"/>
              <a:gd name="T2" fmla="*/ 14 w 33"/>
              <a:gd name="T3" fmla="*/ 9 h 33"/>
              <a:gd name="T4" fmla="*/ 10 w 33"/>
              <a:gd name="T5" fmla="*/ 10 h 33"/>
              <a:gd name="T6" fmla="*/ 9 w 33"/>
              <a:gd name="T7" fmla="*/ 12 h 33"/>
              <a:gd name="T8" fmla="*/ 9 w 33"/>
              <a:gd name="T9" fmla="*/ 16 h 33"/>
              <a:gd name="T10" fmla="*/ 9 w 33"/>
              <a:gd name="T11" fmla="*/ 19 h 33"/>
              <a:gd name="T12" fmla="*/ 10 w 33"/>
              <a:gd name="T13" fmla="*/ 22 h 33"/>
              <a:gd name="T14" fmla="*/ 14 w 33"/>
              <a:gd name="T15" fmla="*/ 24 h 33"/>
              <a:gd name="T16" fmla="*/ 17 w 33"/>
              <a:gd name="T17" fmla="*/ 24 h 33"/>
              <a:gd name="T18" fmla="*/ 21 w 33"/>
              <a:gd name="T19" fmla="*/ 24 h 33"/>
              <a:gd name="T20" fmla="*/ 22 w 33"/>
              <a:gd name="T21" fmla="*/ 22 h 33"/>
              <a:gd name="T22" fmla="*/ 24 w 33"/>
              <a:gd name="T23" fmla="*/ 19 h 33"/>
              <a:gd name="T24" fmla="*/ 26 w 33"/>
              <a:gd name="T25" fmla="*/ 16 h 33"/>
              <a:gd name="T26" fmla="*/ 24 w 33"/>
              <a:gd name="T27" fmla="*/ 12 h 33"/>
              <a:gd name="T28" fmla="*/ 22 w 33"/>
              <a:gd name="T29" fmla="*/ 10 h 33"/>
              <a:gd name="T30" fmla="*/ 21 w 33"/>
              <a:gd name="T31" fmla="*/ 9 h 33"/>
              <a:gd name="T32" fmla="*/ 17 w 33"/>
              <a:gd name="T33" fmla="*/ 7 h 33"/>
              <a:gd name="T34" fmla="*/ 17 w 33"/>
              <a:gd name="T35" fmla="*/ 0 h 33"/>
              <a:gd name="T36" fmla="*/ 21 w 33"/>
              <a:gd name="T37" fmla="*/ 0 h 33"/>
              <a:gd name="T38" fmla="*/ 26 w 33"/>
              <a:gd name="T39" fmla="*/ 2 h 33"/>
              <a:gd name="T40" fmla="*/ 29 w 33"/>
              <a:gd name="T41" fmla="*/ 5 h 33"/>
              <a:gd name="T42" fmla="*/ 31 w 33"/>
              <a:gd name="T43" fmla="*/ 9 h 33"/>
              <a:gd name="T44" fmla="*/ 33 w 33"/>
              <a:gd name="T45" fmla="*/ 12 h 33"/>
              <a:gd name="T46" fmla="*/ 33 w 33"/>
              <a:gd name="T47" fmla="*/ 16 h 33"/>
              <a:gd name="T48" fmla="*/ 33 w 33"/>
              <a:gd name="T49" fmla="*/ 21 h 33"/>
              <a:gd name="T50" fmla="*/ 31 w 33"/>
              <a:gd name="T51" fmla="*/ 24 h 33"/>
              <a:gd name="T52" fmla="*/ 29 w 33"/>
              <a:gd name="T53" fmla="*/ 28 h 33"/>
              <a:gd name="T54" fmla="*/ 26 w 33"/>
              <a:gd name="T55" fmla="*/ 31 h 33"/>
              <a:gd name="T56" fmla="*/ 21 w 33"/>
              <a:gd name="T57" fmla="*/ 33 h 33"/>
              <a:gd name="T58" fmla="*/ 17 w 33"/>
              <a:gd name="T59" fmla="*/ 33 h 33"/>
              <a:gd name="T60" fmla="*/ 12 w 33"/>
              <a:gd name="T61" fmla="*/ 33 h 33"/>
              <a:gd name="T62" fmla="*/ 9 w 33"/>
              <a:gd name="T63" fmla="*/ 31 h 33"/>
              <a:gd name="T64" fmla="*/ 5 w 33"/>
              <a:gd name="T65" fmla="*/ 28 h 33"/>
              <a:gd name="T66" fmla="*/ 2 w 33"/>
              <a:gd name="T67" fmla="*/ 24 h 33"/>
              <a:gd name="T68" fmla="*/ 2 w 33"/>
              <a:gd name="T69" fmla="*/ 21 h 33"/>
              <a:gd name="T70" fmla="*/ 0 w 33"/>
              <a:gd name="T71" fmla="*/ 16 h 33"/>
              <a:gd name="T72" fmla="*/ 2 w 33"/>
              <a:gd name="T73" fmla="*/ 12 h 33"/>
              <a:gd name="T74" fmla="*/ 2 w 33"/>
              <a:gd name="T75" fmla="*/ 9 h 33"/>
              <a:gd name="T76" fmla="*/ 5 w 33"/>
              <a:gd name="T77" fmla="*/ 5 h 33"/>
              <a:gd name="T78" fmla="*/ 9 w 33"/>
              <a:gd name="T79" fmla="*/ 2 h 33"/>
              <a:gd name="T80" fmla="*/ 12 w 33"/>
              <a:gd name="T81" fmla="*/ 0 h 33"/>
              <a:gd name="T82" fmla="*/ 17 w 33"/>
              <a:gd name="T8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" h="33">
                <a:moveTo>
                  <a:pt x="17" y="7"/>
                </a:moveTo>
                <a:lnTo>
                  <a:pt x="14" y="9"/>
                </a:lnTo>
                <a:lnTo>
                  <a:pt x="10" y="10"/>
                </a:lnTo>
                <a:lnTo>
                  <a:pt x="9" y="12"/>
                </a:lnTo>
                <a:lnTo>
                  <a:pt x="9" y="16"/>
                </a:lnTo>
                <a:lnTo>
                  <a:pt x="9" y="19"/>
                </a:lnTo>
                <a:lnTo>
                  <a:pt x="10" y="22"/>
                </a:lnTo>
                <a:lnTo>
                  <a:pt x="14" y="24"/>
                </a:lnTo>
                <a:lnTo>
                  <a:pt x="17" y="24"/>
                </a:lnTo>
                <a:lnTo>
                  <a:pt x="21" y="24"/>
                </a:lnTo>
                <a:lnTo>
                  <a:pt x="22" y="22"/>
                </a:lnTo>
                <a:lnTo>
                  <a:pt x="24" y="19"/>
                </a:lnTo>
                <a:lnTo>
                  <a:pt x="26" y="16"/>
                </a:lnTo>
                <a:lnTo>
                  <a:pt x="24" y="12"/>
                </a:lnTo>
                <a:lnTo>
                  <a:pt x="22" y="10"/>
                </a:lnTo>
                <a:lnTo>
                  <a:pt x="21" y="9"/>
                </a:lnTo>
                <a:lnTo>
                  <a:pt x="17" y="7"/>
                </a:lnTo>
                <a:close/>
                <a:moveTo>
                  <a:pt x="17" y="0"/>
                </a:moveTo>
                <a:lnTo>
                  <a:pt x="21" y="0"/>
                </a:lnTo>
                <a:lnTo>
                  <a:pt x="26" y="2"/>
                </a:lnTo>
                <a:lnTo>
                  <a:pt x="29" y="5"/>
                </a:lnTo>
                <a:lnTo>
                  <a:pt x="31" y="9"/>
                </a:lnTo>
                <a:lnTo>
                  <a:pt x="33" y="12"/>
                </a:lnTo>
                <a:lnTo>
                  <a:pt x="33" y="16"/>
                </a:lnTo>
                <a:lnTo>
                  <a:pt x="33" y="21"/>
                </a:lnTo>
                <a:lnTo>
                  <a:pt x="31" y="24"/>
                </a:lnTo>
                <a:lnTo>
                  <a:pt x="29" y="28"/>
                </a:lnTo>
                <a:lnTo>
                  <a:pt x="26" y="31"/>
                </a:lnTo>
                <a:lnTo>
                  <a:pt x="21" y="33"/>
                </a:lnTo>
                <a:lnTo>
                  <a:pt x="17" y="33"/>
                </a:lnTo>
                <a:lnTo>
                  <a:pt x="12" y="33"/>
                </a:lnTo>
                <a:lnTo>
                  <a:pt x="9" y="31"/>
                </a:lnTo>
                <a:lnTo>
                  <a:pt x="5" y="28"/>
                </a:lnTo>
                <a:lnTo>
                  <a:pt x="2" y="24"/>
                </a:lnTo>
                <a:lnTo>
                  <a:pt x="2" y="21"/>
                </a:lnTo>
                <a:lnTo>
                  <a:pt x="0" y="16"/>
                </a:lnTo>
                <a:lnTo>
                  <a:pt x="2" y="12"/>
                </a:lnTo>
                <a:lnTo>
                  <a:pt x="2" y="9"/>
                </a:lnTo>
                <a:lnTo>
                  <a:pt x="5" y="5"/>
                </a:lnTo>
                <a:lnTo>
                  <a:pt x="9" y="2"/>
                </a:lnTo>
                <a:lnTo>
                  <a:pt x="12" y="0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1"/>
          <p:cNvSpPr>
            <a:spLocks noEditPoints="1"/>
          </p:cNvSpPr>
          <p:nvPr/>
        </p:nvSpPr>
        <p:spPr bwMode="auto">
          <a:xfrm>
            <a:off x="6924690" y="312848"/>
            <a:ext cx="1296959" cy="1303312"/>
          </a:xfrm>
          <a:custGeom>
            <a:avLst/>
            <a:gdLst>
              <a:gd name="T0" fmla="*/ 109 w 409"/>
              <a:gd name="T1" fmla="*/ 320 h 409"/>
              <a:gd name="T2" fmla="*/ 100 w 409"/>
              <a:gd name="T3" fmla="*/ 327 h 409"/>
              <a:gd name="T4" fmla="*/ 95 w 409"/>
              <a:gd name="T5" fmla="*/ 339 h 409"/>
              <a:gd name="T6" fmla="*/ 100 w 409"/>
              <a:gd name="T7" fmla="*/ 351 h 409"/>
              <a:gd name="T8" fmla="*/ 109 w 409"/>
              <a:gd name="T9" fmla="*/ 358 h 409"/>
              <a:gd name="T10" fmla="*/ 292 w 409"/>
              <a:gd name="T11" fmla="*/ 359 h 409"/>
              <a:gd name="T12" fmla="*/ 304 w 409"/>
              <a:gd name="T13" fmla="*/ 354 h 409"/>
              <a:gd name="T14" fmla="*/ 311 w 409"/>
              <a:gd name="T15" fmla="*/ 346 h 409"/>
              <a:gd name="T16" fmla="*/ 311 w 409"/>
              <a:gd name="T17" fmla="*/ 332 h 409"/>
              <a:gd name="T18" fmla="*/ 304 w 409"/>
              <a:gd name="T19" fmla="*/ 323 h 409"/>
              <a:gd name="T20" fmla="*/ 292 w 409"/>
              <a:gd name="T21" fmla="*/ 318 h 409"/>
              <a:gd name="T22" fmla="*/ 188 w 409"/>
              <a:gd name="T23" fmla="*/ 50 h 409"/>
              <a:gd name="T24" fmla="*/ 164 w 409"/>
              <a:gd name="T25" fmla="*/ 64 h 409"/>
              <a:gd name="T26" fmla="*/ 160 w 409"/>
              <a:gd name="T27" fmla="*/ 222 h 409"/>
              <a:gd name="T28" fmla="*/ 205 w 409"/>
              <a:gd name="T29" fmla="*/ 308 h 409"/>
              <a:gd name="T30" fmla="*/ 280 w 409"/>
              <a:gd name="T31" fmla="*/ 222 h 409"/>
              <a:gd name="T32" fmla="*/ 249 w 409"/>
              <a:gd name="T33" fmla="*/ 77 h 409"/>
              <a:gd name="T34" fmla="*/ 236 w 409"/>
              <a:gd name="T35" fmla="*/ 53 h 409"/>
              <a:gd name="T36" fmla="*/ 188 w 409"/>
              <a:gd name="T37" fmla="*/ 50 h 409"/>
              <a:gd name="T38" fmla="*/ 246 w 409"/>
              <a:gd name="T39" fmla="*/ 4 h 409"/>
              <a:gd name="T40" fmla="*/ 318 w 409"/>
              <a:gd name="T41" fmla="*/ 34 h 409"/>
              <a:gd name="T42" fmla="*/ 373 w 409"/>
              <a:gd name="T43" fmla="*/ 89 h 409"/>
              <a:gd name="T44" fmla="*/ 404 w 409"/>
              <a:gd name="T45" fmla="*/ 163 h 409"/>
              <a:gd name="T46" fmla="*/ 404 w 409"/>
              <a:gd name="T47" fmla="*/ 246 h 409"/>
              <a:gd name="T48" fmla="*/ 373 w 409"/>
              <a:gd name="T49" fmla="*/ 318 h 409"/>
              <a:gd name="T50" fmla="*/ 318 w 409"/>
              <a:gd name="T51" fmla="*/ 373 h 409"/>
              <a:gd name="T52" fmla="*/ 246 w 409"/>
              <a:gd name="T53" fmla="*/ 404 h 409"/>
              <a:gd name="T54" fmla="*/ 164 w 409"/>
              <a:gd name="T55" fmla="*/ 404 h 409"/>
              <a:gd name="T56" fmla="*/ 90 w 409"/>
              <a:gd name="T57" fmla="*/ 373 h 409"/>
              <a:gd name="T58" fmla="*/ 35 w 409"/>
              <a:gd name="T59" fmla="*/ 318 h 409"/>
              <a:gd name="T60" fmla="*/ 4 w 409"/>
              <a:gd name="T61" fmla="*/ 246 h 409"/>
              <a:gd name="T62" fmla="*/ 4 w 409"/>
              <a:gd name="T63" fmla="*/ 163 h 409"/>
              <a:gd name="T64" fmla="*/ 35 w 409"/>
              <a:gd name="T65" fmla="*/ 89 h 409"/>
              <a:gd name="T66" fmla="*/ 90 w 409"/>
              <a:gd name="T67" fmla="*/ 34 h 409"/>
              <a:gd name="T68" fmla="*/ 164 w 409"/>
              <a:gd name="T69" fmla="*/ 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9" h="409">
                <a:moveTo>
                  <a:pt x="115" y="318"/>
                </a:moveTo>
                <a:lnTo>
                  <a:pt x="109" y="320"/>
                </a:lnTo>
                <a:lnTo>
                  <a:pt x="103" y="323"/>
                </a:lnTo>
                <a:lnTo>
                  <a:pt x="100" y="327"/>
                </a:lnTo>
                <a:lnTo>
                  <a:pt x="97" y="332"/>
                </a:lnTo>
                <a:lnTo>
                  <a:pt x="95" y="339"/>
                </a:lnTo>
                <a:lnTo>
                  <a:pt x="97" y="346"/>
                </a:lnTo>
                <a:lnTo>
                  <a:pt x="100" y="351"/>
                </a:lnTo>
                <a:lnTo>
                  <a:pt x="103" y="354"/>
                </a:lnTo>
                <a:lnTo>
                  <a:pt x="109" y="358"/>
                </a:lnTo>
                <a:lnTo>
                  <a:pt x="115" y="359"/>
                </a:lnTo>
                <a:lnTo>
                  <a:pt x="292" y="359"/>
                </a:lnTo>
                <a:lnTo>
                  <a:pt x="299" y="358"/>
                </a:lnTo>
                <a:lnTo>
                  <a:pt x="304" y="354"/>
                </a:lnTo>
                <a:lnTo>
                  <a:pt x="310" y="351"/>
                </a:lnTo>
                <a:lnTo>
                  <a:pt x="311" y="346"/>
                </a:lnTo>
                <a:lnTo>
                  <a:pt x="313" y="339"/>
                </a:lnTo>
                <a:lnTo>
                  <a:pt x="311" y="332"/>
                </a:lnTo>
                <a:lnTo>
                  <a:pt x="310" y="327"/>
                </a:lnTo>
                <a:lnTo>
                  <a:pt x="304" y="323"/>
                </a:lnTo>
                <a:lnTo>
                  <a:pt x="299" y="320"/>
                </a:lnTo>
                <a:lnTo>
                  <a:pt x="292" y="318"/>
                </a:lnTo>
                <a:lnTo>
                  <a:pt x="115" y="318"/>
                </a:lnTo>
                <a:close/>
                <a:moveTo>
                  <a:pt x="188" y="50"/>
                </a:moveTo>
                <a:lnTo>
                  <a:pt x="174" y="53"/>
                </a:lnTo>
                <a:lnTo>
                  <a:pt x="164" y="64"/>
                </a:lnTo>
                <a:lnTo>
                  <a:pt x="160" y="77"/>
                </a:lnTo>
                <a:lnTo>
                  <a:pt x="160" y="222"/>
                </a:lnTo>
                <a:lnTo>
                  <a:pt x="127" y="222"/>
                </a:lnTo>
                <a:lnTo>
                  <a:pt x="205" y="308"/>
                </a:lnTo>
                <a:lnTo>
                  <a:pt x="205" y="308"/>
                </a:lnTo>
                <a:lnTo>
                  <a:pt x="280" y="222"/>
                </a:lnTo>
                <a:lnTo>
                  <a:pt x="249" y="222"/>
                </a:lnTo>
                <a:lnTo>
                  <a:pt x="249" y="77"/>
                </a:lnTo>
                <a:lnTo>
                  <a:pt x="246" y="64"/>
                </a:lnTo>
                <a:lnTo>
                  <a:pt x="236" y="53"/>
                </a:lnTo>
                <a:lnTo>
                  <a:pt x="222" y="50"/>
                </a:lnTo>
                <a:lnTo>
                  <a:pt x="188" y="50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4"/>
                </a:lnTo>
                <a:lnTo>
                  <a:pt x="404" y="163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4" y="392"/>
                </a:lnTo>
                <a:lnTo>
                  <a:pt x="90" y="373"/>
                </a:lnTo>
                <a:lnTo>
                  <a:pt x="60" y="349"/>
                </a:lnTo>
                <a:lnTo>
                  <a:pt x="35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3"/>
                </a:lnTo>
                <a:lnTo>
                  <a:pt x="16" y="124"/>
                </a:lnTo>
                <a:lnTo>
                  <a:pt x="35" y="89"/>
                </a:lnTo>
                <a:lnTo>
                  <a:pt x="60" y="60"/>
                </a:lnTo>
                <a:lnTo>
                  <a:pt x="90" y="34"/>
                </a:lnTo>
                <a:lnTo>
                  <a:pt x="124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4"/>
          <p:cNvSpPr>
            <a:spLocks/>
          </p:cNvSpPr>
          <p:nvPr/>
        </p:nvSpPr>
        <p:spPr bwMode="auto">
          <a:xfrm>
            <a:off x="4496075" y="916821"/>
            <a:ext cx="31791" cy="279735"/>
          </a:xfrm>
          <a:custGeom>
            <a:avLst/>
            <a:gdLst>
              <a:gd name="T0" fmla="*/ 4 w 10"/>
              <a:gd name="T1" fmla="*/ 0 h 90"/>
              <a:gd name="T2" fmla="*/ 5 w 10"/>
              <a:gd name="T3" fmla="*/ 0 h 90"/>
              <a:gd name="T4" fmla="*/ 7 w 10"/>
              <a:gd name="T5" fmla="*/ 4 h 90"/>
              <a:gd name="T6" fmla="*/ 10 w 10"/>
              <a:gd name="T7" fmla="*/ 86 h 90"/>
              <a:gd name="T8" fmla="*/ 10 w 10"/>
              <a:gd name="T9" fmla="*/ 90 h 90"/>
              <a:gd name="T10" fmla="*/ 7 w 10"/>
              <a:gd name="T11" fmla="*/ 90 h 90"/>
              <a:gd name="T12" fmla="*/ 7 w 10"/>
              <a:gd name="T13" fmla="*/ 90 h 90"/>
              <a:gd name="T14" fmla="*/ 4 w 10"/>
              <a:gd name="T15" fmla="*/ 90 h 90"/>
              <a:gd name="T16" fmla="*/ 4 w 10"/>
              <a:gd name="T17" fmla="*/ 86 h 90"/>
              <a:gd name="T18" fmla="*/ 0 w 10"/>
              <a:gd name="T19" fmla="*/ 4 h 90"/>
              <a:gd name="T20" fmla="*/ 0 w 10"/>
              <a:gd name="T21" fmla="*/ 0 h 90"/>
              <a:gd name="T22" fmla="*/ 4 w 10"/>
              <a:gd name="T2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90">
                <a:moveTo>
                  <a:pt x="4" y="0"/>
                </a:moveTo>
                <a:lnTo>
                  <a:pt x="5" y="0"/>
                </a:lnTo>
                <a:lnTo>
                  <a:pt x="7" y="4"/>
                </a:lnTo>
                <a:lnTo>
                  <a:pt x="10" y="86"/>
                </a:ln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4" y="86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"/>
          <p:cNvSpPr>
            <a:spLocks/>
          </p:cNvSpPr>
          <p:nvPr/>
        </p:nvSpPr>
        <p:spPr bwMode="auto">
          <a:xfrm>
            <a:off x="4788525" y="796027"/>
            <a:ext cx="63577" cy="50860"/>
          </a:xfrm>
          <a:custGeom>
            <a:avLst/>
            <a:gdLst>
              <a:gd name="T0" fmla="*/ 10 w 19"/>
              <a:gd name="T1" fmla="*/ 0 h 18"/>
              <a:gd name="T2" fmla="*/ 14 w 19"/>
              <a:gd name="T3" fmla="*/ 0 h 18"/>
              <a:gd name="T4" fmla="*/ 17 w 19"/>
              <a:gd name="T5" fmla="*/ 2 h 18"/>
              <a:gd name="T6" fmla="*/ 19 w 19"/>
              <a:gd name="T7" fmla="*/ 5 h 18"/>
              <a:gd name="T8" fmla="*/ 10 w 19"/>
              <a:gd name="T9" fmla="*/ 5 h 18"/>
              <a:gd name="T10" fmla="*/ 9 w 19"/>
              <a:gd name="T11" fmla="*/ 5 h 18"/>
              <a:gd name="T12" fmla="*/ 7 w 19"/>
              <a:gd name="T13" fmla="*/ 5 h 18"/>
              <a:gd name="T14" fmla="*/ 5 w 19"/>
              <a:gd name="T15" fmla="*/ 9 h 18"/>
              <a:gd name="T16" fmla="*/ 5 w 19"/>
              <a:gd name="T17" fmla="*/ 11 h 18"/>
              <a:gd name="T18" fmla="*/ 7 w 19"/>
              <a:gd name="T19" fmla="*/ 12 h 18"/>
              <a:gd name="T20" fmla="*/ 9 w 19"/>
              <a:gd name="T21" fmla="*/ 14 h 18"/>
              <a:gd name="T22" fmla="*/ 17 w 19"/>
              <a:gd name="T23" fmla="*/ 14 h 18"/>
              <a:gd name="T24" fmla="*/ 14 w 19"/>
              <a:gd name="T25" fmla="*/ 18 h 18"/>
              <a:gd name="T26" fmla="*/ 10 w 19"/>
              <a:gd name="T27" fmla="*/ 18 h 18"/>
              <a:gd name="T28" fmla="*/ 5 w 19"/>
              <a:gd name="T29" fmla="*/ 18 h 18"/>
              <a:gd name="T30" fmla="*/ 2 w 19"/>
              <a:gd name="T31" fmla="*/ 14 h 18"/>
              <a:gd name="T32" fmla="*/ 0 w 19"/>
              <a:gd name="T33" fmla="*/ 9 h 18"/>
              <a:gd name="T34" fmla="*/ 2 w 19"/>
              <a:gd name="T35" fmla="*/ 4 h 18"/>
              <a:gd name="T36" fmla="*/ 5 w 19"/>
              <a:gd name="T37" fmla="*/ 0 h 18"/>
              <a:gd name="T38" fmla="*/ 10 w 19"/>
              <a:gd name="T3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14" y="0"/>
                </a:lnTo>
                <a:lnTo>
                  <a:pt x="17" y="2"/>
                </a:lnTo>
                <a:lnTo>
                  <a:pt x="19" y="5"/>
                </a:lnTo>
                <a:lnTo>
                  <a:pt x="10" y="5"/>
                </a:lnTo>
                <a:lnTo>
                  <a:pt x="9" y="5"/>
                </a:lnTo>
                <a:lnTo>
                  <a:pt x="7" y="5"/>
                </a:lnTo>
                <a:lnTo>
                  <a:pt x="5" y="9"/>
                </a:lnTo>
                <a:lnTo>
                  <a:pt x="5" y="11"/>
                </a:lnTo>
                <a:lnTo>
                  <a:pt x="7" y="12"/>
                </a:lnTo>
                <a:lnTo>
                  <a:pt x="9" y="14"/>
                </a:lnTo>
                <a:lnTo>
                  <a:pt x="17" y="14"/>
                </a:lnTo>
                <a:lnTo>
                  <a:pt x="14" y="18"/>
                </a:lnTo>
                <a:lnTo>
                  <a:pt x="10" y="18"/>
                </a:lnTo>
                <a:lnTo>
                  <a:pt x="5" y="18"/>
                </a:lnTo>
                <a:lnTo>
                  <a:pt x="2" y="14"/>
                </a:lnTo>
                <a:lnTo>
                  <a:pt x="0" y="9"/>
                </a:lnTo>
                <a:lnTo>
                  <a:pt x="2" y="4"/>
                </a:lnTo>
                <a:lnTo>
                  <a:pt x="5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6"/>
          <p:cNvSpPr>
            <a:spLocks/>
          </p:cNvSpPr>
          <p:nvPr/>
        </p:nvSpPr>
        <p:spPr bwMode="auto">
          <a:xfrm>
            <a:off x="4400711" y="916821"/>
            <a:ext cx="57221" cy="279735"/>
          </a:xfrm>
          <a:custGeom>
            <a:avLst/>
            <a:gdLst>
              <a:gd name="T0" fmla="*/ 3 w 17"/>
              <a:gd name="T1" fmla="*/ 0 h 90"/>
              <a:gd name="T2" fmla="*/ 7 w 17"/>
              <a:gd name="T3" fmla="*/ 0 h 90"/>
              <a:gd name="T4" fmla="*/ 8 w 17"/>
              <a:gd name="T5" fmla="*/ 4 h 90"/>
              <a:gd name="T6" fmla="*/ 17 w 17"/>
              <a:gd name="T7" fmla="*/ 86 h 90"/>
              <a:gd name="T8" fmla="*/ 17 w 17"/>
              <a:gd name="T9" fmla="*/ 88 h 90"/>
              <a:gd name="T10" fmla="*/ 14 w 17"/>
              <a:gd name="T11" fmla="*/ 90 h 90"/>
              <a:gd name="T12" fmla="*/ 14 w 17"/>
              <a:gd name="T13" fmla="*/ 90 h 90"/>
              <a:gd name="T14" fmla="*/ 10 w 17"/>
              <a:gd name="T15" fmla="*/ 90 h 90"/>
              <a:gd name="T16" fmla="*/ 10 w 17"/>
              <a:gd name="T17" fmla="*/ 86 h 90"/>
              <a:gd name="T18" fmla="*/ 0 w 17"/>
              <a:gd name="T19" fmla="*/ 4 h 90"/>
              <a:gd name="T20" fmla="*/ 2 w 17"/>
              <a:gd name="T21" fmla="*/ 0 h 90"/>
              <a:gd name="T22" fmla="*/ 3 w 17"/>
              <a:gd name="T2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90">
                <a:moveTo>
                  <a:pt x="3" y="0"/>
                </a:moveTo>
                <a:lnTo>
                  <a:pt x="7" y="0"/>
                </a:lnTo>
                <a:lnTo>
                  <a:pt x="8" y="4"/>
                </a:lnTo>
                <a:lnTo>
                  <a:pt x="17" y="86"/>
                </a:lnTo>
                <a:lnTo>
                  <a:pt x="17" y="88"/>
                </a:lnTo>
                <a:lnTo>
                  <a:pt x="14" y="90"/>
                </a:lnTo>
                <a:lnTo>
                  <a:pt x="14" y="90"/>
                </a:lnTo>
                <a:lnTo>
                  <a:pt x="10" y="90"/>
                </a:lnTo>
                <a:lnTo>
                  <a:pt x="10" y="86"/>
                </a:lnTo>
                <a:lnTo>
                  <a:pt x="0" y="4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7"/>
          <p:cNvSpPr>
            <a:spLocks/>
          </p:cNvSpPr>
          <p:nvPr/>
        </p:nvSpPr>
        <p:spPr bwMode="auto">
          <a:xfrm>
            <a:off x="4305345" y="910465"/>
            <a:ext cx="95366" cy="286091"/>
          </a:xfrm>
          <a:custGeom>
            <a:avLst/>
            <a:gdLst>
              <a:gd name="T0" fmla="*/ 3 w 29"/>
              <a:gd name="T1" fmla="*/ 0 h 92"/>
              <a:gd name="T2" fmla="*/ 5 w 29"/>
              <a:gd name="T3" fmla="*/ 0 h 92"/>
              <a:gd name="T4" fmla="*/ 7 w 29"/>
              <a:gd name="T5" fmla="*/ 2 h 92"/>
              <a:gd name="T6" fmla="*/ 9 w 29"/>
              <a:gd name="T7" fmla="*/ 4 h 92"/>
              <a:gd name="T8" fmla="*/ 29 w 29"/>
              <a:gd name="T9" fmla="*/ 88 h 92"/>
              <a:gd name="T10" fmla="*/ 29 w 29"/>
              <a:gd name="T11" fmla="*/ 90 h 92"/>
              <a:gd name="T12" fmla="*/ 27 w 29"/>
              <a:gd name="T13" fmla="*/ 92 h 92"/>
              <a:gd name="T14" fmla="*/ 26 w 29"/>
              <a:gd name="T15" fmla="*/ 92 h 92"/>
              <a:gd name="T16" fmla="*/ 26 w 29"/>
              <a:gd name="T17" fmla="*/ 92 h 92"/>
              <a:gd name="T18" fmla="*/ 24 w 29"/>
              <a:gd name="T19" fmla="*/ 92 h 92"/>
              <a:gd name="T20" fmla="*/ 22 w 29"/>
              <a:gd name="T21" fmla="*/ 90 h 92"/>
              <a:gd name="T22" fmla="*/ 0 w 29"/>
              <a:gd name="T23" fmla="*/ 6 h 92"/>
              <a:gd name="T24" fmla="*/ 0 w 29"/>
              <a:gd name="T25" fmla="*/ 2 h 92"/>
              <a:gd name="T26" fmla="*/ 2 w 29"/>
              <a:gd name="T27" fmla="*/ 0 h 92"/>
              <a:gd name="T28" fmla="*/ 3 w 29"/>
              <a:gd name="T2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" h="92">
                <a:moveTo>
                  <a:pt x="3" y="0"/>
                </a:moveTo>
                <a:lnTo>
                  <a:pt x="5" y="0"/>
                </a:lnTo>
                <a:lnTo>
                  <a:pt x="7" y="2"/>
                </a:lnTo>
                <a:lnTo>
                  <a:pt x="9" y="4"/>
                </a:lnTo>
                <a:lnTo>
                  <a:pt x="29" y="88"/>
                </a:lnTo>
                <a:lnTo>
                  <a:pt x="29" y="90"/>
                </a:lnTo>
                <a:lnTo>
                  <a:pt x="27" y="92"/>
                </a:lnTo>
                <a:lnTo>
                  <a:pt x="26" y="92"/>
                </a:lnTo>
                <a:lnTo>
                  <a:pt x="26" y="92"/>
                </a:lnTo>
                <a:lnTo>
                  <a:pt x="24" y="92"/>
                </a:lnTo>
                <a:lnTo>
                  <a:pt x="22" y="90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8"/>
          <p:cNvSpPr>
            <a:spLocks/>
          </p:cNvSpPr>
          <p:nvPr/>
        </p:nvSpPr>
        <p:spPr bwMode="auto">
          <a:xfrm>
            <a:off x="4330775" y="796027"/>
            <a:ext cx="57221" cy="50860"/>
          </a:xfrm>
          <a:custGeom>
            <a:avLst/>
            <a:gdLst>
              <a:gd name="T0" fmla="*/ 8 w 17"/>
              <a:gd name="T1" fmla="*/ 0 h 18"/>
              <a:gd name="T2" fmla="*/ 13 w 17"/>
              <a:gd name="T3" fmla="*/ 0 h 18"/>
              <a:gd name="T4" fmla="*/ 17 w 17"/>
              <a:gd name="T5" fmla="*/ 4 h 18"/>
              <a:gd name="T6" fmla="*/ 17 w 17"/>
              <a:gd name="T7" fmla="*/ 9 h 18"/>
              <a:gd name="T8" fmla="*/ 17 w 17"/>
              <a:gd name="T9" fmla="*/ 14 h 18"/>
              <a:gd name="T10" fmla="*/ 13 w 17"/>
              <a:gd name="T11" fmla="*/ 18 h 18"/>
              <a:gd name="T12" fmla="*/ 8 w 17"/>
              <a:gd name="T13" fmla="*/ 18 h 18"/>
              <a:gd name="T14" fmla="*/ 5 w 17"/>
              <a:gd name="T15" fmla="*/ 18 h 18"/>
              <a:gd name="T16" fmla="*/ 1 w 17"/>
              <a:gd name="T17" fmla="*/ 16 h 18"/>
              <a:gd name="T18" fmla="*/ 10 w 17"/>
              <a:gd name="T19" fmla="*/ 14 h 18"/>
              <a:gd name="T20" fmla="*/ 12 w 17"/>
              <a:gd name="T21" fmla="*/ 12 h 18"/>
              <a:gd name="T22" fmla="*/ 13 w 17"/>
              <a:gd name="T23" fmla="*/ 11 h 18"/>
              <a:gd name="T24" fmla="*/ 13 w 17"/>
              <a:gd name="T25" fmla="*/ 9 h 18"/>
              <a:gd name="T26" fmla="*/ 12 w 17"/>
              <a:gd name="T27" fmla="*/ 5 h 18"/>
              <a:gd name="T28" fmla="*/ 10 w 17"/>
              <a:gd name="T29" fmla="*/ 5 h 18"/>
              <a:gd name="T30" fmla="*/ 8 w 17"/>
              <a:gd name="T31" fmla="*/ 5 h 18"/>
              <a:gd name="T32" fmla="*/ 0 w 17"/>
              <a:gd name="T33" fmla="*/ 5 h 18"/>
              <a:gd name="T34" fmla="*/ 1 w 17"/>
              <a:gd name="T35" fmla="*/ 4 h 18"/>
              <a:gd name="T36" fmla="*/ 5 w 17"/>
              <a:gd name="T37" fmla="*/ 0 h 18"/>
              <a:gd name="T38" fmla="*/ 8 w 17"/>
              <a:gd name="T3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" h="18">
                <a:moveTo>
                  <a:pt x="8" y="0"/>
                </a:moveTo>
                <a:lnTo>
                  <a:pt x="13" y="0"/>
                </a:lnTo>
                <a:lnTo>
                  <a:pt x="17" y="4"/>
                </a:lnTo>
                <a:lnTo>
                  <a:pt x="17" y="9"/>
                </a:lnTo>
                <a:lnTo>
                  <a:pt x="17" y="14"/>
                </a:lnTo>
                <a:lnTo>
                  <a:pt x="13" y="18"/>
                </a:lnTo>
                <a:lnTo>
                  <a:pt x="8" y="18"/>
                </a:lnTo>
                <a:lnTo>
                  <a:pt x="5" y="18"/>
                </a:lnTo>
                <a:lnTo>
                  <a:pt x="1" y="16"/>
                </a:lnTo>
                <a:lnTo>
                  <a:pt x="10" y="14"/>
                </a:lnTo>
                <a:lnTo>
                  <a:pt x="12" y="12"/>
                </a:lnTo>
                <a:lnTo>
                  <a:pt x="13" y="11"/>
                </a:lnTo>
                <a:lnTo>
                  <a:pt x="13" y="9"/>
                </a:lnTo>
                <a:lnTo>
                  <a:pt x="12" y="5"/>
                </a:lnTo>
                <a:lnTo>
                  <a:pt x="10" y="5"/>
                </a:lnTo>
                <a:lnTo>
                  <a:pt x="8" y="5"/>
                </a:lnTo>
                <a:lnTo>
                  <a:pt x="0" y="5"/>
                </a:lnTo>
                <a:lnTo>
                  <a:pt x="1" y="4"/>
                </a:lnTo>
                <a:lnTo>
                  <a:pt x="5" y="0"/>
                </a:lnTo>
                <a:lnTo>
                  <a:pt x="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9"/>
          <p:cNvSpPr>
            <a:spLocks/>
          </p:cNvSpPr>
          <p:nvPr/>
        </p:nvSpPr>
        <p:spPr bwMode="auto">
          <a:xfrm>
            <a:off x="4578726" y="910465"/>
            <a:ext cx="25430" cy="286091"/>
          </a:xfrm>
          <a:custGeom>
            <a:avLst/>
            <a:gdLst>
              <a:gd name="T0" fmla="*/ 3 w 8"/>
              <a:gd name="T1" fmla="*/ 0 h 92"/>
              <a:gd name="T2" fmla="*/ 7 w 8"/>
              <a:gd name="T3" fmla="*/ 2 h 92"/>
              <a:gd name="T4" fmla="*/ 8 w 8"/>
              <a:gd name="T5" fmla="*/ 6 h 92"/>
              <a:gd name="T6" fmla="*/ 8 w 8"/>
              <a:gd name="T7" fmla="*/ 88 h 92"/>
              <a:gd name="T8" fmla="*/ 7 w 8"/>
              <a:gd name="T9" fmla="*/ 92 h 92"/>
              <a:gd name="T10" fmla="*/ 3 w 8"/>
              <a:gd name="T11" fmla="*/ 92 h 92"/>
              <a:gd name="T12" fmla="*/ 2 w 8"/>
              <a:gd name="T13" fmla="*/ 92 h 92"/>
              <a:gd name="T14" fmla="*/ 0 w 8"/>
              <a:gd name="T15" fmla="*/ 88 h 92"/>
              <a:gd name="T16" fmla="*/ 0 w 8"/>
              <a:gd name="T17" fmla="*/ 6 h 92"/>
              <a:gd name="T18" fmla="*/ 2 w 8"/>
              <a:gd name="T19" fmla="*/ 2 h 92"/>
              <a:gd name="T20" fmla="*/ 3 w 8"/>
              <a:gd name="T2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92">
                <a:moveTo>
                  <a:pt x="3" y="0"/>
                </a:moveTo>
                <a:lnTo>
                  <a:pt x="7" y="2"/>
                </a:lnTo>
                <a:lnTo>
                  <a:pt x="8" y="6"/>
                </a:lnTo>
                <a:lnTo>
                  <a:pt x="8" y="88"/>
                </a:lnTo>
                <a:lnTo>
                  <a:pt x="7" y="92"/>
                </a:lnTo>
                <a:lnTo>
                  <a:pt x="3" y="92"/>
                </a:lnTo>
                <a:lnTo>
                  <a:pt x="2" y="92"/>
                </a:lnTo>
                <a:lnTo>
                  <a:pt x="0" y="88"/>
                </a:lnTo>
                <a:lnTo>
                  <a:pt x="0" y="6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0"/>
          <p:cNvSpPr>
            <a:spLocks/>
          </p:cNvSpPr>
          <p:nvPr/>
        </p:nvSpPr>
        <p:spPr bwMode="auto">
          <a:xfrm>
            <a:off x="4788525" y="910465"/>
            <a:ext cx="82651" cy="286091"/>
          </a:xfrm>
          <a:custGeom>
            <a:avLst/>
            <a:gdLst>
              <a:gd name="T0" fmla="*/ 26 w 28"/>
              <a:gd name="T1" fmla="*/ 0 h 92"/>
              <a:gd name="T2" fmla="*/ 28 w 28"/>
              <a:gd name="T3" fmla="*/ 0 h 92"/>
              <a:gd name="T4" fmla="*/ 28 w 28"/>
              <a:gd name="T5" fmla="*/ 2 h 92"/>
              <a:gd name="T6" fmla="*/ 28 w 28"/>
              <a:gd name="T7" fmla="*/ 6 h 92"/>
              <a:gd name="T8" fmla="*/ 7 w 28"/>
              <a:gd name="T9" fmla="*/ 90 h 92"/>
              <a:gd name="T10" fmla="*/ 5 w 28"/>
              <a:gd name="T11" fmla="*/ 92 h 92"/>
              <a:gd name="T12" fmla="*/ 4 w 28"/>
              <a:gd name="T13" fmla="*/ 92 h 92"/>
              <a:gd name="T14" fmla="*/ 2 w 28"/>
              <a:gd name="T15" fmla="*/ 92 h 92"/>
              <a:gd name="T16" fmla="*/ 0 w 28"/>
              <a:gd name="T17" fmla="*/ 92 h 92"/>
              <a:gd name="T18" fmla="*/ 0 w 28"/>
              <a:gd name="T19" fmla="*/ 90 h 92"/>
              <a:gd name="T20" fmla="*/ 0 w 28"/>
              <a:gd name="T21" fmla="*/ 88 h 92"/>
              <a:gd name="T22" fmla="*/ 21 w 28"/>
              <a:gd name="T23" fmla="*/ 4 h 92"/>
              <a:gd name="T24" fmla="*/ 21 w 28"/>
              <a:gd name="T25" fmla="*/ 2 h 92"/>
              <a:gd name="T26" fmla="*/ 23 w 28"/>
              <a:gd name="T27" fmla="*/ 0 h 92"/>
              <a:gd name="T28" fmla="*/ 26 w 28"/>
              <a:gd name="T2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92">
                <a:moveTo>
                  <a:pt x="26" y="0"/>
                </a:moveTo>
                <a:lnTo>
                  <a:pt x="28" y="0"/>
                </a:lnTo>
                <a:lnTo>
                  <a:pt x="28" y="2"/>
                </a:lnTo>
                <a:lnTo>
                  <a:pt x="28" y="6"/>
                </a:lnTo>
                <a:lnTo>
                  <a:pt x="7" y="90"/>
                </a:lnTo>
                <a:lnTo>
                  <a:pt x="5" y="92"/>
                </a:lnTo>
                <a:lnTo>
                  <a:pt x="4" y="92"/>
                </a:lnTo>
                <a:lnTo>
                  <a:pt x="2" y="92"/>
                </a:lnTo>
                <a:lnTo>
                  <a:pt x="0" y="92"/>
                </a:lnTo>
                <a:lnTo>
                  <a:pt x="0" y="90"/>
                </a:lnTo>
                <a:lnTo>
                  <a:pt x="0" y="88"/>
                </a:lnTo>
                <a:lnTo>
                  <a:pt x="21" y="4"/>
                </a:lnTo>
                <a:lnTo>
                  <a:pt x="21" y="2"/>
                </a:lnTo>
                <a:lnTo>
                  <a:pt x="23" y="0"/>
                </a:lnTo>
                <a:lnTo>
                  <a:pt x="2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"/>
          <p:cNvSpPr>
            <a:spLocks noEditPoints="1"/>
          </p:cNvSpPr>
          <p:nvPr/>
        </p:nvSpPr>
        <p:spPr bwMode="auto">
          <a:xfrm>
            <a:off x="3942962" y="363708"/>
            <a:ext cx="1296959" cy="1296956"/>
          </a:xfrm>
          <a:custGeom>
            <a:avLst/>
            <a:gdLst>
              <a:gd name="T0" fmla="*/ 120 w 407"/>
              <a:gd name="T1" fmla="*/ 278 h 409"/>
              <a:gd name="T2" fmla="*/ 285 w 407"/>
              <a:gd name="T3" fmla="*/ 278 h 409"/>
              <a:gd name="T4" fmla="*/ 87 w 407"/>
              <a:gd name="T5" fmla="*/ 161 h 409"/>
              <a:gd name="T6" fmla="*/ 82 w 407"/>
              <a:gd name="T7" fmla="*/ 132 h 409"/>
              <a:gd name="T8" fmla="*/ 75 w 407"/>
              <a:gd name="T9" fmla="*/ 139 h 409"/>
              <a:gd name="T10" fmla="*/ 75 w 407"/>
              <a:gd name="T11" fmla="*/ 147 h 409"/>
              <a:gd name="T12" fmla="*/ 17 w 407"/>
              <a:gd name="T13" fmla="*/ 163 h 409"/>
              <a:gd name="T14" fmla="*/ 13 w 407"/>
              <a:gd name="T15" fmla="*/ 165 h 409"/>
              <a:gd name="T16" fmla="*/ 13 w 407"/>
              <a:gd name="T17" fmla="*/ 170 h 409"/>
              <a:gd name="T18" fmla="*/ 18 w 407"/>
              <a:gd name="T19" fmla="*/ 171 h 409"/>
              <a:gd name="T20" fmla="*/ 82 w 407"/>
              <a:gd name="T21" fmla="*/ 156 h 409"/>
              <a:gd name="T22" fmla="*/ 75 w 407"/>
              <a:gd name="T23" fmla="*/ 151 h 409"/>
              <a:gd name="T24" fmla="*/ 122 w 407"/>
              <a:gd name="T25" fmla="*/ 144 h 409"/>
              <a:gd name="T26" fmla="*/ 123 w 407"/>
              <a:gd name="T27" fmla="*/ 151 h 409"/>
              <a:gd name="T28" fmla="*/ 87 w 407"/>
              <a:gd name="T29" fmla="*/ 158 h 409"/>
              <a:gd name="T30" fmla="*/ 317 w 407"/>
              <a:gd name="T31" fmla="*/ 158 h 409"/>
              <a:gd name="T32" fmla="*/ 300 w 407"/>
              <a:gd name="T33" fmla="*/ 153 h 409"/>
              <a:gd name="T34" fmla="*/ 285 w 407"/>
              <a:gd name="T35" fmla="*/ 147 h 409"/>
              <a:gd name="T36" fmla="*/ 285 w 407"/>
              <a:gd name="T37" fmla="*/ 140 h 409"/>
              <a:gd name="T38" fmla="*/ 328 w 407"/>
              <a:gd name="T39" fmla="*/ 154 h 409"/>
              <a:gd name="T40" fmla="*/ 321 w 407"/>
              <a:gd name="T41" fmla="*/ 158 h 409"/>
              <a:gd name="T42" fmla="*/ 391 w 407"/>
              <a:gd name="T43" fmla="*/ 171 h 409"/>
              <a:gd name="T44" fmla="*/ 393 w 407"/>
              <a:gd name="T45" fmla="*/ 168 h 409"/>
              <a:gd name="T46" fmla="*/ 391 w 407"/>
              <a:gd name="T47" fmla="*/ 163 h 409"/>
              <a:gd name="T48" fmla="*/ 330 w 407"/>
              <a:gd name="T49" fmla="*/ 151 h 409"/>
              <a:gd name="T50" fmla="*/ 331 w 407"/>
              <a:gd name="T51" fmla="*/ 144 h 409"/>
              <a:gd name="T52" fmla="*/ 328 w 407"/>
              <a:gd name="T53" fmla="*/ 135 h 409"/>
              <a:gd name="T54" fmla="*/ 317 w 407"/>
              <a:gd name="T55" fmla="*/ 132 h 409"/>
              <a:gd name="T56" fmla="*/ 204 w 407"/>
              <a:gd name="T57" fmla="*/ 0 h 409"/>
              <a:gd name="T58" fmla="*/ 283 w 407"/>
              <a:gd name="T59" fmla="*/ 17 h 409"/>
              <a:gd name="T60" fmla="*/ 348 w 407"/>
              <a:gd name="T61" fmla="*/ 60 h 409"/>
              <a:gd name="T62" fmla="*/ 391 w 407"/>
              <a:gd name="T63" fmla="*/ 125 h 409"/>
              <a:gd name="T64" fmla="*/ 407 w 407"/>
              <a:gd name="T65" fmla="*/ 204 h 409"/>
              <a:gd name="T66" fmla="*/ 391 w 407"/>
              <a:gd name="T67" fmla="*/ 283 h 409"/>
              <a:gd name="T68" fmla="*/ 348 w 407"/>
              <a:gd name="T69" fmla="*/ 348 h 409"/>
              <a:gd name="T70" fmla="*/ 283 w 407"/>
              <a:gd name="T71" fmla="*/ 393 h 409"/>
              <a:gd name="T72" fmla="*/ 204 w 407"/>
              <a:gd name="T73" fmla="*/ 409 h 409"/>
              <a:gd name="T74" fmla="*/ 123 w 407"/>
              <a:gd name="T75" fmla="*/ 393 h 409"/>
              <a:gd name="T76" fmla="*/ 58 w 407"/>
              <a:gd name="T77" fmla="*/ 348 h 409"/>
              <a:gd name="T78" fmla="*/ 15 w 407"/>
              <a:gd name="T79" fmla="*/ 283 h 409"/>
              <a:gd name="T80" fmla="*/ 0 w 407"/>
              <a:gd name="T81" fmla="*/ 204 h 409"/>
              <a:gd name="T82" fmla="*/ 15 w 407"/>
              <a:gd name="T83" fmla="*/ 125 h 409"/>
              <a:gd name="T84" fmla="*/ 58 w 407"/>
              <a:gd name="T85" fmla="*/ 60 h 409"/>
              <a:gd name="T86" fmla="*/ 123 w 407"/>
              <a:gd name="T87" fmla="*/ 17 h 409"/>
              <a:gd name="T88" fmla="*/ 204 w 407"/>
              <a:gd name="T8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7" h="409">
                <a:moveTo>
                  <a:pt x="87" y="161"/>
                </a:moveTo>
                <a:lnTo>
                  <a:pt x="120" y="278"/>
                </a:lnTo>
                <a:lnTo>
                  <a:pt x="202" y="276"/>
                </a:lnTo>
                <a:lnTo>
                  <a:pt x="285" y="278"/>
                </a:lnTo>
                <a:lnTo>
                  <a:pt x="317" y="161"/>
                </a:lnTo>
                <a:lnTo>
                  <a:pt x="87" y="161"/>
                </a:lnTo>
                <a:close/>
                <a:moveTo>
                  <a:pt x="87" y="132"/>
                </a:moveTo>
                <a:lnTo>
                  <a:pt x="82" y="132"/>
                </a:lnTo>
                <a:lnTo>
                  <a:pt x="79" y="135"/>
                </a:lnTo>
                <a:lnTo>
                  <a:pt x="75" y="139"/>
                </a:lnTo>
                <a:lnTo>
                  <a:pt x="75" y="144"/>
                </a:lnTo>
                <a:lnTo>
                  <a:pt x="75" y="147"/>
                </a:lnTo>
                <a:lnTo>
                  <a:pt x="75" y="151"/>
                </a:lnTo>
                <a:lnTo>
                  <a:pt x="17" y="163"/>
                </a:lnTo>
                <a:lnTo>
                  <a:pt x="15" y="163"/>
                </a:lnTo>
                <a:lnTo>
                  <a:pt x="13" y="165"/>
                </a:lnTo>
                <a:lnTo>
                  <a:pt x="13" y="168"/>
                </a:lnTo>
                <a:lnTo>
                  <a:pt x="13" y="170"/>
                </a:lnTo>
                <a:lnTo>
                  <a:pt x="15" y="171"/>
                </a:lnTo>
                <a:lnTo>
                  <a:pt x="18" y="171"/>
                </a:lnTo>
                <a:lnTo>
                  <a:pt x="85" y="158"/>
                </a:lnTo>
                <a:lnTo>
                  <a:pt x="82" y="156"/>
                </a:lnTo>
                <a:lnTo>
                  <a:pt x="79" y="154"/>
                </a:lnTo>
                <a:lnTo>
                  <a:pt x="75" y="151"/>
                </a:lnTo>
                <a:lnTo>
                  <a:pt x="122" y="140"/>
                </a:lnTo>
                <a:lnTo>
                  <a:pt x="122" y="144"/>
                </a:lnTo>
                <a:lnTo>
                  <a:pt x="122" y="147"/>
                </a:lnTo>
                <a:lnTo>
                  <a:pt x="123" y="151"/>
                </a:lnTo>
                <a:lnTo>
                  <a:pt x="106" y="153"/>
                </a:lnTo>
                <a:lnTo>
                  <a:pt x="87" y="158"/>
                </a:lnTo>
                <a:lnTo>
                  <a:pt x="87" y="158"/>
                </a:lnTo>
                <a:lnTo>
                  <a:pt x="317" y="158"/>
                </a:lnTo>
                <a:lnTo>
                  <a:pt x="317" y="158"/>
                </a:lnTo>
                <a:lnTo>
                  <a:pt x="300" y="153"/>
                </a:lnTo>
                <a:lnTo>
                  <a:pt x="283" y="149"/>
                </a:lnTo>
                <a:lnTo>
                  <a:pt x="285" y="147"/>
                </a:lnTo>
                <a:lnTo>
                  <a:pt x="285" y="144"/>
                </a:lnTo>
                <a:lnTo>
                  <a:pt x="285" y="140"/>
                </a:lnTo>
                <a:lnTo>
                  <a:pt x="330" y="151"/>
                </a:lnTo>
                <a:lnTo>
                  <a:pt x="328" y="154"/>
                </a:lnTo>
                <a:lnTo>
                  <a:pt x="324" y="156"/>
                </a:lnTo>
                <a:lnTo>
                  <a:pt x="321" y="158"/>
                </a:lnTo>
                <a:lnTo>
                  <a:pt x="388" y="171"/>
                </a:lnTo>
                <a:lnTo>
                  <a:pt x="391" y="171"/>
                </a:lnTo>
                <a:lnTo>
                  <a:pt x="393" y="170"/>
                </a:lnTo>
                <a:lnTo>
                  <a:pt x="393" y="168"/>
                </a:lnTo>
                <a:lnTo>
                  <a:pt x="393" y="165"/>
                </a:lnTo>
                <a:lnTo>
                  <a:pt x="391" y="163"/>
                </a:lnTo>
                <a:lnTo>
                  <a:pt x="390" y="163"/>
                </a:lnTo>
                <a:lnTo>
                  <a:pt x="330" y="151"/>
                </a:lnTo>
                <a:lnTo>
                  <a:pt x="331" y="147"/>
                </a:lnTo>
                <a:lnTo>
                  <a:pt x="331" y="144"/>
                </a:lnTo>
                <a:lnTo>
                  <a:pt x="330" y="139"/>
                </a:lnTo>
                <a:lnTo>
                  <a:pt x="328" y="135"/>
                </a:lnTo>
                <a:lnTo>
                  <a:pt x="323" y="132"/>
                </a:lnTo>
                <a:lnTo>
                  <a:pt x="317" y="132"/>
                </a:lnTo>
                <a:lnTo>
                  <a:pt x="87" y="132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3" y="17"/>
                </a:lnTo>
                <a:lnTo>
                  <a:pt x="317" y="36"/>
                </a:lnTo>
                <a:lnTo>
                  <a:pt x="348" y="60"/>
                </a:lnTo>
                <a:lnTo>
                  <a:pt x="372" y="91"/>
                </a:lnTo>
                <a:lnTo>
                  <a:pt x="391" y="125"/>
                </a:lnTo>
                <a:lnTo>
                  <a:pt x="403" y="163"/>
                </a:lnTo>
                <a:lnTo>
                  <a:pt x="407" y="204"/>
                </a:lnTo>
                <a:lnTo>
                  <a:pt x="403" y="245"/>
                </a:lnTo>
                <a:lnTo>
                  <a:pt x="391" y="283"/>
                </a:lnTo>
                <a:lnTo>
                  <a:pt x="372" y="319"/>
                </a:lnTo>
                <a:lnTo>
                  <a:pt x="348" y="348"/>
                </a:lnTo>
                <a:lnTo>
                  <a:pt x="317" y="374"/>
                </a:lnTo>
                <a:lnTo>
                  <a:pt x="283" y="393"/>
                </a:lnTo>
                <a:lnTo>
                  <a:pt x="245" y="405"/>
                </a:lnTo>
                <a:lnTo>
                  <a:pt x="204" y="409"/>
                </a:lnTo>
                <a:lnTo>
                  <a:pt x="163" y="405"/>
                </a:lnTo>
                <a:lnTo>
                  <a:pt x="123" y="393"/>
                </a:lnTo>
                <a:lnTo>
                  <a:pt x="89" y="374"/>
                </a:lnTo>
                <a:lnTo>
                  <a:pt x="58" y="348"/>
                </a:lnTo>
                <a:lnTo>
                  <a:pt x="34" y="319"/>
                </a:lnTo>
                <a:lnTo>
                  <a:pt x="15" y="283"/>
                </a:lnTo>
                <a:lnTo>
                  <a:pt x="3" y="245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58" y="60"/>
                </a:lnTo>
                <a:lnTo>
                  <a:pt x="89" y="36"/>
                </a:lnTo>
                <a:lnTo>
                  <a:pt x="123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2"/>
          <p:cNvSpPr>
            <a:spLocks/>
          </p:cNvSpPr>
          <p:nvPr/>
        </p:nvSpPr>
        <p:spPr bwMode="auto">
          <a:xfrm>
            <a:off x="4655016" y="916821"/>
            <a:ext cx="31791" cy="279735"/>
          </a:xfrm>
          <a:custGeom>
            <a:avLst/>
            <a:gdLst>
              <a:gd name="T0" fmla="*/ 7 w 10"/>
              <a:gd name="T1" fmla="*/ 0 h 90"/>
              <a:gd name="T2" fmla="*/ 10 w 10"/>
              <a:gd name="T3" fmla="*/ 0 h 90"/>
              <a:gd name="T4" fmla="*/ 10 w 10"/>
              <a:gd name="T5" fmla="*/ 4 h 90"/>
              <a:gd name="T6" fmla="*/ 7 w 10"/>
              <a:gd name="T7" fmla="*/ 86 h 90"/>
              <a:gd name="T8" fmla="*/ 5 w 10"/>
              <a:gd name="T9" fmla="*/ 90 h 90"/>
              <a:gd name="T10" fmla="*/ 3 w 10"/>
              <a:gd name="T11" fmla="*/ 90 h 90"/>
              <a:gd name="T12" fmla="*/ 3 w 10"/>
              <a:gd name="T13" fmla="*/ 90 h 90"/>
              <a:gd name="T14" fmla="*/ 0 w 10"/>
              <a:gd name="T15" fmla="*/ 90 h 90"/>
              <a:gd name="T16" fmla="*/ 0 w 10"/>
              <a:gd name="T17" fmla="*/ 86 h 90"/>
              <a:gd name="T18" fmla="*/ 3 w 10"/>
              <a:gd name="T19" fmla="*/ 4 h 90"/>
              <a:gd name="T20" fmla="*/ 3 w 10"/>
              <a:gd name="T21" fmla="*/ 0 h 90"/>
              <a:gd name="T22" fmla="*/ 7 w 10"/>
              <a:gd name="T2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90">
                <a:moveTo>
                  <a:pt x="7" y="0"/>
                </a:moveTo>
                <a:lnTo>
                  <a:pt x="10" y="0"/>
                </a:lnTo>
                <a:lnTo>
                  <a:pt x="10" y="4"/>
                </a:lnTo>
                <a:lnTo>
                  <a:pt x="7" y="86"/>
                </a:lnTo>
                <a:lnTo>
                  <a:pt x="5" y="90"/>
                </a:lnTo>
                <a:lnTo>
                  <a:pt x="3" y="90"/>
                </a:lnTo>
                <a:lnTo>
                  <a:pt x="3" y="90"/>
                </a:lnTo>
                <a:lnTo>
                  <a:pt x="0" y="90"/>
                </a:lnTo>
                <a:lnTo>
                  <a:pt x="0" y="86"/>
                </a:lnTo>
                <a:lnTo>
                  <a:pt x="3" y="4"/>
                </a:lnTo>
                <a:lnTo>
                  <a:pt x="3" y="0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3"/>
          <p:cNvSpPr>
            <a:spLocks/>
          </p:cNvSpPr>
          <p:nvPr/>
        </p:nvSpPr>
        <p:spPr bwMode="auto">
          <a:xfrm>
            <a:off x="4724950" y="916821"/>
            <a:ext cx="50860" cy="279735"/>
          </a:xfrm>
          <a:custGeom>
            <a:avLst/>
            <a:gdLst>
              <a:gd name="T0" fmla="*/ 12 w 16"/>
              <a:gd name="T1" fmla="*/ 0 h 90"/>
              <a:gd name="T2" fmla="*/ 16 w 16"/>
              <a:gd name="T3" fmla="*/ 0 h 90"/>
              <a:gd name="T4" fmla="*/ 16 w 16"/>
              <a:gd name="T5" fmla="*/ 4 h 90"/>
              <a:gd name="T6" fmla="*/ 7 w 16"/>
              <a:gd name="T7" fmla="*/ 86 h 90"/>
              <a:gd name="T8" fmla="*/ 5 w 16"/>
              <a:gd name="T9" fmla="*/ 90 h 90"/>
              <a:gd name="T10" fmla="*/ 4 w 16"/>
              <a:gd name="T11" fmla="*/ 90 h 90"/>
              <a:gd name="T12" fmla="*/ 4 w 16"/>
              <a:gd name="T13" fmla="*/ 90 h 90"/>
              <a:gd name="T14" fmla="*/ 0 w 16"/>
              <a:gd name="T15" fmla="*/ 88 h 90"/>
              <a:gd name="T16" fmla="*/ 0 w 16"/>
              <a:gd name="T17" fmla="*/ 86 h 90"/>
              <a:gd name="T18" fmla="*/ 9 w 16"/>
              <a:gd name="T19" fmla="*/ 4 h 90"/>
              <a:gd name="T20" fmla="*/ 11 w 16"/>
              <a:gd name="T21" fmla="*/ 0 h 90"/>
              <a:gd name="T22" fmla="*/ 12 w 16"/>
              <a:gd name="T2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0">
                <a:moveTo>
                  <a:pt x="12" y="0"/>
                </a:moveTo>
                <a:lnTo>
                  <a:pt x="16" y="0"/>
                </a:lnTo>
                <a:lnTo>
                  <a:pt x="16" y="4"/>
                </a:lnTo>
                <a:lnTo>
                  <a:pt x="7" y="86"/>
                </a:lnTo>
                <a:lnTo>
                  <a:pt x="5" y="90"/>
                </a:lnTo>
                <a:lnTo>
                  <a:pt x="4" y="90"/>
                </a:lnTo>
                <a:lnTo>
                  <a:pt x="4" y="90"/>
                </a:lnTo>
                <a:lnTo>
                  <a:pt x="0" y="88"/>
                </a:lnTo>
                <a:lnTo>
                  <a:pt x="0" y="86"/>
                </a:lnTo>
                <a:lnTo>
                  <a:pt x="9" y="4"/>
                </a:lnTo>
                <a:lnTo>
                  <a:pt x="11" y="0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4"/>
          <p:cNvSpPr>
            <a:spLocks/>
          </p:cNvSpPr>
          <p:nvPr/>
        </p:nvSpPr>
        <p:spPr bwMode="auto">
          <a:xfrm>
            <a:off x="5875682" y="745168"/>
            <a:ext cx="108081" cy="95364"/>
          </a:xfrm>
          <a:custGeom>
            <a:avLst/>
            <a:gdLst>
              <a:gd name="T0" fmla="*/ 0 w 33"/>
              <a:gd name="T1" fmla="*/ 0 h 29"/>
              <a:gd name="T2" fmla="*/ 29 w 33"/>
              <a:gd name="T3" fmla="*/ 0 h 29"/>
              <a:gd name="T4" fmla="*/ 33 w 33"/>
              <a:gd name="T5" fmla="*/ 29 h 29"/>
              <a:gd name="T6" fmla="*/ 10 w 33"/>
              <a:gd name="T7" fmla="*/ 29 h 29"/>
              <a:gd name="T8" fmla="*/ 0 w 33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9">
                <a:moveTo>
                  <a:pt x="0" y="0"/>
                </a:moveTo>
                <a:lnTo>
                  <a:pt x="29" y="0"/>
                </a:lnTo>
                <a:lnTo>
                  <a:pt x="33" y="29"/>
                </a:lnTo>
                <a:lnTo>
                  <a:pt x="10" y="29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5"/>
          <p:cNvSpPr>
            <a:spLocks/>
          </p:cNvSpPr>
          <p:nvPr/>
        </p:nvSpPr>
        <p:spPr bwMode="auto">
          <a:xfrm>
            <a:off x="6327073" y="745168"/>
            <a:ext cx="101722" cy="95364"/>
          </a:xfrm>
          <a:custGeom>
            <a:avLst/>
            <a:gdLst>
              <a:gd name="T0" fmla="*/ 3 w 33"/>
              <a:gd name="T1" fmla="*/ 0 h 29"/>
              <a:gd name="T2" fmla="*/ 33 w 33"/>
              <a:gd name="T3" fmla="*/ 0 h 29"/>
              <a:gd name="T4" fmla="*/ 24 w 33"/>
              <a:gd name="T5" fmla="*/ 29 h 29"/>
              <a:gd name="T6" fmla="*/ 0 w 33"/>
              <a:gd name="T7" fmla="*/ 29 h 29"/>
              <a:gd name="T8" fmla="*/ 3 w 33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9">
                <a:moveTo>
                  <a:pt x="3" y="0"/>
                </a:moveTo>
                <a:lnTo>
                  <a:pt x="33" y="0"/>
                </a:lnTo>
                <a:lnTo>
                  <a:pt x="24" y="29"/>
                </a:lnTo>
                <a:lnTo>
                  <a:pt x="0" y="29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6"/>
          <p:cNvSpPr>
            <a:spLocks/>
          </p:cNvSpPr>
          <p:nvPr/>
        </p:nvSpPr>
        <p:spPr bwMode="auto">
          <a:xfrm>
            <a:off x="6435154" y="745168"/>
            <a:ext cx="101722" cy="95364"/>
          </a:xfrm>
          <a:custGeom>
            <a:avLst/>
            <a:gdLst>
              <a:gd name="T0" fmla="*/ 7 w 33"/>
              <a:gd name="T1" fmla="*/ 0 h 29"/>
              <a:gd name="T2" fmla="*/ 33 w 33"/>
              <a:gd name="T3" fmla="*/ 0 h 29"/>
              <a:gd name="T4" fmla="*/ 23 w 33"/>
              <a:gd name="T5" fmla="*/ 29 h 29"/>
              <a:gd name="T6" fmla="*/ 0 w 33"/>
              <a:gd name="T7" fmla="*/ 29 h 29"/>
              <a:gd name="T8" fmla="*/ 7 w 33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9">
                <a:moveTo>
                  <a:pt x="7" y="0"/>
                </a:moveTo>
                <a:lnTo>
                  <a:pt x="33" y="0"/>
                </a:lnTo>
                <a:lnTo>
                  <a:pt x="23" y="29"/>
                </a:lnTo>
                <a:lnTo>
                  <a:pt x="0" y="29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7"/>
          <p:cNvSpPr>
            <a:spLocks/>
          </p:cNvSpPr>
          <p:nvPr/>
        </p:nvSpPr>
        <p:spPr bwMode="auto">
          <a:xfrm>
            <a:off x="6403366" y="872320"/>
            <a:ext cx="95366" cy="89007"/>
          </a:xfrm>
          <a:custGeom>
            <a:avLst/>
            <a:gdLst>
              <a:gd name="T0" fmla="*/ 7 w 29"/>
              <a:gd name="T1" fmla="*/ 0 h 30"/>
              <a:gd name="T2" fmla="*/ 29 w 29"/>
              <a:gd name="T3" fmla="*/ 0 h 30"/>
              <a:gd name="T4" fmla="*/ 21 w 29"/>
              <a:gd name="T5" fmla="*/ 30 h 30"/>
              <a:gd name="T6" fmla="*/ 0 w 29"/>
              <a:gd name="T7" fmla="*/ 30 h 30"/>
              <a:gd name="T8" fmla="*/ 7 w 29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0">
                <a:moveTo>
                  <a:pt x="7" y="0"/>
                </a:moveTo>
                <a:lnTo>
                  <a:pt x="29" y="0"/>
                </a:lnTo>
                <a:lnTo>
                  <a:pt x="21" y="30"/>
                </a:lnTo>
                <a:lnTo>
                  <a:pt x="0" y="30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8"/>
          <p:cNvSpPr>
            <a:spLocks/>
          </p:cNvSpPr>
          <p:nvPr/>
        </p:nvSpPr>
        <p:spPr bwMode="auto">
          <a:xfrm>
            <a:off x="6218995" y="745168"/>
            <a:ext cx="89007" cy="95364"/>
          </a:xfrm>
          <a:custGeom>
            <a:avLst/>
            <a:gdLst>
              <a:gd name="T0" fmla="*/ 0 w 29"/>
              <a:gd name="T1" fmla="*/ 0 h 29"/>
              <a:gd name="T2" fmla="*/ 29 w 29"/>
              <a:gd name="T3" fmla="*/ 0 h 29"/>
              <a:gd name="T4" fmla="*/ 25 w 29"/>
              <a:gd name="T5" fmla="*/ 29 h 29"/>
              <a:gd name="T6" fmla="*/ 0 w 29"/>
              <a:gd name="T7" fmla="*/ 29 h 29"/>
              <a:gd name="T8" fmla="*/ 0 w 29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0" y="0"/>
                </a:moveTo>
                <a:lnTo>
                  <a:pt x="29" y="0"/>
                </a:lnTo>
                <a:lnTo>
                  <a:pt x="25" y="29"/>
                </a:lnTo>
                <a:lnTo>
                  <a:pt x="0" y="29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9"/>
          <p:cNvSpPr>
            <a:spLocks/>
          </p:cNvSpPr>
          <p:nvPr/>
        </p:nvSpPr>
        <p:spPr bwMode="auto">
          <a:xfrm>
            <a:off x="6384295" y="993111"/>
            <a:ext cx="76292" cy="44501"/>
          </a:xfrm>
          <a:custGeom>
            <a:avLst/>
            <a:gdLst>
              <a:gd name="T0" fmla="*/ 3 w 22"/>
              <a:gd name="T1" fmla="*/ 0 h 14"/>
              <a:gd name="T2" fmla="*/ 22 w 22"/>
              <a:gd name="T3" fmla="*/ 0 h 14"/>
              <a:gd name="T4" fmla="*/ 17 w 22"/>
              <a:gd name="T5" fmla="*/ 14 h 14"/>
              <a:gd name="T6" fmla="*/ 0 w 22"/>
              <a:gd name="T7" fmla="*/ 14 h 14"/>
              <a:gd name="T8" fmla="*/ 3 w 22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4">
                <a:moveTo>
                  <a:pt x="3" y="0"/>
                </a:moveTo>
                <a:lnTo>
                  <a:pt x="22" y="0"/>
                </a:lnTo>
                <a:lnTo>
                  <a:pt x="17" y="14"/>
                </a:lnTo>
                <a:lnTo>
                  <a:pt x="0" y="14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0"/>
          <p:cNvSpPr>
            <a:spLocks/>
          </p:cNvSpPr>
          <p:nvPr/>
        </p:nvSpPr>
        <p:spPr bwMode="auto">
          <a:xfrm>
            <a:off x="6308002" y="872320"/>
            <a:ext cx="89007" cy="89007"/>
          </a:xfrm>
          <a:custGeom>
            <a:avLst/>
            <a:gdLst>
              <a:gd name="T0" fmla="*/ 3 w 27"/>
              <a:gd name="T1" fmla="*/ 0 h 30"/>
              <a:gd name="T2" fmla="*/ 27 w 27"/>
              <a:gd name="T3" fmla="*/ 0 h 30"/>
              <a:gd name="T4" fmla="*/ 20 w 27"/>
              <a:gd name="T5" fmla="*/ 30 h 30"/>
              <a:gd name="T6" fmla="*/ 0 w 27"/>
              <a:gd name="T7" fmla="*/ 30 h 30"/>
              <a:gd name="T8" fmla="*/ 3 w 27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0">
                <a:moveTo>
                  <a:pt x="3" y="0"/>
                </a:moveTo>
                <a:lnTo>
                  <a:pt x="27" y="0"/>
                </a:lnTo>
                <a:lnTo>
                  <a:pt x="20" y="30"/>
                </a:lnTo>
                <a:lnTo>
                  <a:pt x="0" y="30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1"/>
          <p:cNvSpPr>
            <a:spLocks/>
          </p:cNvSpPr>
          <p:nvPr/>
        </p:nvSpPr>
        <p:spPr bwMode="auto">
          <a:xfrm>
            <a:off x="6218995" y="872320"/>
            <a:ext cx="76292" cy="89007"/>
          </a:xfrm>
          <a:custGeom>
            <a:avLst/>
            <a:gdLst>
              <a:gd name="T0" fmla="*/ 0 w 24"/>
              <a:gd name="T1" fmla="*/ 0 h 30"/>
              <a:gd name="T2" fmla="*/ 24 w 24"/>
              <a:gd name="T3" fmla="*/ 0 h 30"/>
              <a:gd name="T4" fmla="*/ 20 w 24"/>
              <a:gd name="T5" fmla="*/ 30 h 30"/>
              <a:gd name="T6" fmla="*/ 0 w 24"/>
              <a:gd name="T7" fmla="*/ 30 h 30"/>
              <a:gd name="T8" fmla="*/ 0 w 24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0">
                <a:moveTo>
                  <a:pt x="0" y="0"/>
                </a:moveTo>
                <a:lnTo>
                  <a:pt x="24" y="0"/>
                </a:lnTo>
                <a:lnTo>
                  <a:pt x="20" y="30"/>
                </a:ln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2"/>
          <p:cNvSpPr>
            <a:spLocks/>
          </p:cNvSpPr>
          <p:nvPr/>
        </p:nvSpPr>
        <p:spPr bwMode="auto">
          <a:xfrm>
            <a:off x="5888397" y="1228347"/>
            <a:ext cx="120796" cy="114437"/>
          </a:xfrm>
          <a:custGeom>
            <a:avLst/>
            <a:gdLst>
              <a:gd name="T0" fmla="*/ 19 w 38"/>
              <a:gd name="T1" fmla="*/ 0 h 36"/>
              <a:gd name="T2" fmla="*/ 26 w 38"/>
              <a:gd name="T3" fmla="*/ 2 h 36"/>
              <a:gd name="T4" fmla="*/ 31 w 38"/>
              <a:gd name="T5" fmla="*/ 3 h 36"/>
              <a:gd name="T6" fmla="*/ 35 w 38"/>
              <a:gd name="T7" fmla="*/ 7 h 36"/>
              <a:gd name="T8" fmla="*/ 36 w 38"/>
              <a:gd name="T9" fmla="*/ 12 h 36"/>
              <a:gd name="T10" fmla="*/ 38 w 38"/>
              <a:gd name="T11" fmla="*/ 19 h 36"/>
              <a:gd name="T12" fmla="*/ 36 w 38"/>
              <a:gd name="T13" fmla="*/ 22 h 36"/>
              <a:gd name="T14" fmla="*/ 35 w 38"/>
              <a:gd name="T15" fmla="*/ 27 h 36"/>
              <a:gd name="T16" fmla="*/ 31 w 38"/>
              <a:gd name="T17" fmla="*/ 32 h 36"/>
              <a:gd name="T18" fmla="*/ 26 w 38"/>
              <a:gd name="T19" fmla="*/ 36 h 36"/>
              <a:gd name="T20" fmla="*/ 19 w 38"/>
              <a:gd name="T21" fmla="*/ 36 h 36"/>
              <a:gd name="T22" fmla="*/ 12 w 38"/>
              <a:gd name="T23" fmla="*/ 36 h 36"/>
              <a:gd name="T24" fmla="*/ 9 w 38"/>
              <a:gd name="T25" fmla="*/ 32 h 36"/>
              <a:gd name="T26" fmla="*/ 4 w 38"/>
              <a:gd name="T27" fmla="*/ 29 h 36"/>
              <a:gd name="T28" fmla="*/ 2 w 38"/>
              <a:gd name="T29" fmla="*/ 24 h 36"/>
              <a:gd name="T30" fmla="*/ 0 w 38"/>
              <a:gd name="T31" fmla="*/ 19 h 36"/>
              <a:gd name="T32" fmla="*/ 2 w 38"/>
              <a:gd name="T33" fmla="*/ 12 h 36"/>
              <a:gd name="T34" fmla="*/ 6 w 38"/>
              <a:gd name="T35" fmla="*/ 5 h 36"/>
              <a:gd name="T36" fmla="*/ 11 w 38"/>
              <a:gd name="T37" fmla="*/ 2 h 36"/>
              <a:gd name="T38" fmla="*/ 18 w 38"/>
              <a:gd name="T39" fmla="*/ 0 h 36"/>
              <a:gd name="T40" fmla="*/ 19 w 38"/>
              <a:gd name="T4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" h="36">
                <a:moveTo>
                  <a:pt x="19" y="0"/>
                </a:moveTo>
                <a:lnTo>
                  <a:pt x="26" y="2"/>
                </a:lnTo>
                <a:lnTo>
                  <a:pt x="31" y="3"/>
                </a:lnTo>
                <a:lnTo>
                  <a:pt x="35" y="7"/>
                </a:lnTo>
                <a:lnTo>
                  <a:pt x="36" y="12"/>
                </a:lnTo>
                <a:lnTo>
                  <a:pt x="38" y="19"/>
                </a:lnTo>
                <a:lnTo>
                  <a:pt x="36" y="22"/>
                </a:lnTo>
                <a:lnTo>
                  <a:pt x="35" y="27"/>
                </a:lnTo>
                <a:lnTo>
                  <a:pt x="31" y="32"/>
                </a:lnTo>
                <a:lnTo>
                  <a:pt x="26" y="36"/>
                </a:lnTo>
                <a:lnTo>
                  <a:pt x="19" y="36"/>
                </a:lnTo>
                <a:lnTo>
                  <a:pt x="12" y="36"/>
                </a:lnTo>
                <a:lnTo>
                  <a:pt x="9" y="32"/>
                </a:lnTo>
                <a:lnTo>
                  <a:pt x="4" y="29"/>
                </a:lnTo>
                <a:lnTo>
                  <a:pt x="2" y="24"/>
                </a:lnTo>
                <a:lnTo>
                  <a:pt x="0" y="19"/>
                </a:lnTo>
                <a:lnTo>
                  <a:pt x="2" y="12"/>
                </a:lnTo>
                <a:lnTo>
                  <a:pt x="6" y="5"/>
                </a:lnTo>
                <a:lnTo>
                  <a:pt x="11" y="2"/>
                </a:lnTo>
                <a:lnTo>
                  <a:pt x="18" y="0"/>
                </a:lnTo>
                <a:lnTo>
                  <a:pt x="1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3"/>
          <p:cNvSpPr>
            <a:spLocks/>
          </p:cNvSpPr>
          <p:nvPr/>
        </p:nvSpPr>
        <p:spPr bwMode="auto">
          <a:xfrm>
            <a:off x="5958331" y="993111"/>
            <a:ext cx="50860" cy="44501"/>
          </a:xfrm>
          <a:custGeom>
            <a:avLst/>
            <a:gdLst>
              <a:gd name="T0" fmla="*/ 0 w 17"/>
              <a:gd name="T1" fmla="*/ 0 h 14"/>
              <a:gd name="T2" fmla="*/ 15 w 17"/>
              <a:gd name="T3" fmla="*/ 0 h 14"/>
              <a:gd name="T4" fmla="*/ 17 w 17"/>
              <a:gd name="T5" fmla="*/ 14 h 14"/>
              <a:gd name="T6" fmla="*/ 5 w 17"/>
              <a:gd name="T7" fmla="*/ 14 h 14"/>
              <a:gd name="T8" fmla="*/ 0 w 1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4">
                <a:moveTo>
                  <a:pt x="0" y="0"/>
                </a:moveTo>
                <a:lnTo>
                  <a:pt x="15" y="0"/>
                </a:lnTo>
                <a:lnTo>
                  <a:pt x="17" y="14"/>
                </a:lnTo>
                <a:lnTo>
                  <a:pt x="5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4"/>
          <p:cNvSpPr>
            <a:spLocks/>
          </p:cNvSpPr>
          <p:nvPr/>
        </p:nvSpPr>
        <p:spPr bwMode="auto">
          <a:xfrm>
            <a:off x="6301643" y="1228347"/>
            <a:ext cx="114437" cy="114437"/>
          </a:xfrm>
          <a:custGeom>
            <a:avLst/>
            <a:gdLst>
              <a:gd name="T0" fmla="*/ 17 w 36"/>
              <a:gd name="T1" fmla="*/ 0 h 36"/>
              <a:gd name="T2" fmla="*/ 24 w 36"/>
              <a:gd name="T3" fmla="*/ 0 h 36"/>
              <a:gd name="T4" fmla="*/ 30 w 36"/>
              <a:gd name="T5" fmla="*/ 3 h 36"/>
              <a:gd name="T6" fmla="*/ 33 w 36"/>
              <a:gd name="T7" fmla="*/ 7 h 36"/>
              <a:gd name="T8" fmla="*/ 36 w 36"/>
              <a:gd name="T9" fmla="*/ 12 h 36"/>
              <a:gd name="T10" fmla="*/ 36 w 36"/>
              <a:gd name="T11" fmla="*/ 19 h 36"/>
              <a:gd name="T12" fmla="*/ 36 w 36"/>
              <a:gd name="T13" fmla="*/ 24 h 36"/>
              <a:gd name="T14" fmla="*/ 33 w 36"/>
              <a:gd name="T15" fmla="*/ 29 h 36"/>
              <a:gd name="T16" fmla="*/ 30 w 36"/>
              <a:gd name="T17" fmla="*/ 32 h 36"/>
              <a:gd name="T18" fmla="*/ 24 w 36"/>
              <a:gd name="T19" fmla="*/ 36 h 36"/>
              <a:gd name="T20" fmla="*/ 17 w 36"/>
              <a:gd name="T21" fmla="*/ 36 h 36"/>
              <a:gd name="T22" fmla="*/ 12 w 36"/>
              <a:gd name="T23" fmla="*/ 36 h 36"/>
              <a:gd name="T24" fmla="*/ 7 w 36"/>
              <a:gd name="T25" fmla="*/ 32 h 36"/>
              <a:gd name="T26" fmla="*/ 2 w 36"/>
              <a:gd name="T27" fmla="*/ 27 h 36"/>
              <a:gd name="T28" fmla="*/ 0 w 36"/>
              <a:gd name="T29" fmla="*/ 22 h 36"/>
              <a:gd name="T30" fmla="*/ 0 w 36"/>
              <a:gd name="T31" fmla="*/ 19 h 36"/>
              <a:gd name="T32" fmla="*/ 0 w 36"/>
              <a:gd name="T33" fmla="*/ 12 h 36"/>
              <a:gd name="T34" fmla="*/ 4 w 36"/>
              <a:gd name="T35" fmla="*/ 7 h 36"/>
              <a:gd name="T36" fmla="*/ 7 w 36"/>
              <a:gd name="T37" fmla="*/ 3 h 36"/>
              <a:gd name="T38" fmla="*/ 12 w 36"/>
              <a:gd name="T39" fmla="*/ 0 h 36"/>
              <a:gd name="T40" fmla="*/ 17 w 36"/>
              <a:gd name="T4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" h="36">
                <a:moveTo>
                  <a:pt x="17" y="0"/>
                </a:moveTo>
                <a:lnTo>
                  <a:pt x="24" y="0"/>
                </a:lnTo>
                <a:lnTo>
                  <a:pt x="30" y="3"/>
                </a:lnTo>
                <a:lnTo>
                  <a:pt x="33" y="7"/>
                </a:lnTo>
                <a:lnTo>
                  <a:pt x="36" y="12"/>
                </a:lnTo>
                <a:lnTo>
                  <a:pt x="36" y="19"/>
                </a:lnTo>
                <a:lnTo>
                  <a:pt x="36" y="24"/>
                </a:lnTo>
                <a:lnTo>
                  <a:pt x="33" y="29"/>
                </a:lnTo>
                <a:lnTo>
                  <a:pt x="30" y="32"/>
                </a:lnTo>
                <a:lnTo>
                  <a:pt x="24" y="36"/>
                </a:lnTo>
                <a:lnTo>
                  <a:pt x="17" y="36"/>
                </a:lnTo>
                <a:lnTo>
                  <a:pt x="12" y="36"/>
                </a:lnTo>
                <a:lnTo>
                  <a:pt x="7" y="32"/>
                </a:lnTo>
                <a:lnTo>
                  <a:pt x="2" y="27"/>
                </a:lnTo>
                <a:lnTo>
                  <a:pt x="0" y="22"/>
                </a:lnTo>
                <a:lnTo>
                  <a:pt x="0" y="19"/>
                </a:lnTo>
                <a:lnTo>
                  <a:pt x="0" y="12"/>
                </a:lnTo>
                <a:lnTo>
                  <a:pt x="4" y="7"/>
                </a:lnTo>
                <a:lnTo>
                  <a:pt x="7" y="3"/>
                </a:lnTo>
                <a:lnTo>
                  <a:pt x="12" y="0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5"/>
          <p:cNvSpPr>
            <a:spLocks/>
          </p:cNvSpPr>
          <p:nvPr/>
        </p:nvSpPr>
        <p:spPr bwMode="auto">
          <a:xfrm>
            <a:off x="6301643" y="993111"/>
            <a:ext cx="69936" cy="44501"/>
          </a:xfrm>
          <a:custGeom>
            <a:avLst/>
            <a:gdLst>
              <a:gd name="T0" fmla="*/ 2 w 23"/>
              <a:gd name="T1" fmla="*/ 0 h 14"/>
              <a:gd name="T2" fmla="*/ 23 w 23"/>
              <a:gd name="T3" fmla="*/ 0 h 14"/>
              <a:gd name="T4" fmla="*/ 17 w 23"/>
              <a:gd name="T5" fmla="*/ 14 h 14"/>
              <a:gd name="T6" fmla="*/ 0 w 23"/>
              <a:gd name="T7" fmla="*/ 14 h 14"/>
              <a:gd name="T8" fmla="*/ 2 w 2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2" y="0"/>
                </a:moveTo>
                <a:lnTo>
                  <a:pt x="23" y="0"/>
                </a:lnTo>
                <a:lnTo>
                  <a:pt x="17" y="14"/>
                </a:lnTo>
                <a:lnTo>
                  <a:pt x="0" y="14"/>
                </a:lnTo>
                <a:lnTo>
                  <a:pt x="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6"/>
          <p:cNvSpPr>
            <a:spLocks/>
          </p:cNvSpPr>
          <p:nvPr/>
        </p:nvSpPr>
        <p:spPr bwMode="auto">
          <a:xfrm>
            <a:off x="6123628" y="993111"/>
            <a:ext cx="63577" cy="44501"/>
          </a:xfrm>
          <a:custGeom>
            <a:avLst/>
            <a:gdLst>
              <a:gd name="T0" fmla="*/ 0 w 21"/>
              <a:gd name="T1" fmla="*/ 0 h 14"/>
              <a:gd name="T2" fmla="*/ 21 w 21"/>
              <a:gd name="T3" fmla="*/ 0 h 14"/>
              <a:gd name="T4" fmla="*/ 21 w 21"/>
              <a:gd name="T5" fmla="*/ 14 h 14"/>
              <a:gd name="T6" fmla="*/ 2 w 21"/>
              <a:gd name="T7" fmla="*/ 14 h 14"/>
              <a:gd name="T8" fmla="*/ 0 w 21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0" y="0"/>
                </a:moveTo>
                <a:lnTo>
                  <a:pt x="21" y="0"/>
                </a:lnTo>
                <a:lnTo>
                  <a:pt x="21" y="14"/>
                </a:lnTo>
                <a:lnTo>
                  <a:pt x="2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7"/>
          <p:cNvSpPr>
            <a:spLocks/>
          </p:cNvSpPr>
          <p:nvPr/>
        </p:nvSpPr>
        <p:spPr bwMode="auto">
          <a:xfrm>
            <a:off x="6117272" y="872320"/>
            <a:ext cx="69936" cy="89007"/>
          </a:xfrm>
          <a:custGeom>
            <a:avLst/>
            <a:gdLst>
              <a:gd name="T0" fmla="*/ 0 w 22"/>
              <a:gd name="T1" fmla="*/ 0 h 30"/>
              <a:gd name="T2" fmla="*/ 22 w 22"/>
              <a:gd name="T3" fmla="*/ 0 h 30"/>
              <a:gd name="T4" fmla="*/ 22 w 22"/>
              <a:gd name="T5" fmla="*/ 30 h 30"/>
              <a:gd name="T6" fmla="*/ 1 w 22"/>
              <a:gd name="T7" fmla="*/ 30 h 30"/>
              <a:gd name="T8" fmla="*/ 0 w 2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0" y="0"/>
                </a:moveTo>
                <a:lnTo>
                  <a:pt x="22" y="0"/>
                </a:lnTo>
                <a:lnTo>
                  <a:pt x="22" y="30"/>
                </a:lnTo>
                <a:lnTo>
                  <a:pt x="1" y="3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8"/>
          <p:cNvSpPr>
            <a:spLocks/>
          </p:cNvSpPr>
          <p:nvPr/>
        </p:nvSpPr>
        <p:spPr bwMode="auto">
          <a:xfrm>
            <a:off x="6034621" y="993111"/>
            <a:ext cx="63577" cy="44501"/>
          </a:xfrm>
          <a:custGeom>
            <a:avLst/>
            <a:gdLst>
              <a:gd name="T0" fmla="*/ 0 w 21"/>
              <a:gd name="T1" fmla="*/ 0 h 14"/>
              <a:gd name="T2" fmla="*/ 21 w 21"/>
              <a:gd name="T3" fmla="*/ 0 h 14"/>
              <a:gd name="T4" fmla="*/ 21 w 21"/>
              <a:gd name="T5" fmla="*/ 14 h 14"/>
              <a:gd name="T6" fmla="*/ 2 w 21"/>
              <a:gd name="T7" fmla="*/ 14 h 14"/>
              <a:gd name="T8" fmla="*/ 0 w 21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">
                <a:moveTo>
                  <a:pt x="0" y="0"/>
                </a:moveTo>
                <a:lnTo>
                  <a:pt x="21" y="0"/>
                </a:lnTo>
                <a:lnTo>
                  <a:pt x="21" y="14"/>
                </a:lnTo>
                <a:lnTo>
                  <a:pt x="2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9"/>
          <p:cNvSpPr>
            <a:spLocks/>
          </p:cNvSpPr>
          <p:nvPr/>
        </p:nvSpPr>
        <p:spPr bwMode="auto">
          <a:xfrm>
            <a:off x="5913827" y="872320"/>
            <a:ext cx="82651" cy="89007"/>
          </a:xfrm>
          <a:custGeom>
            <a:avLst/>
            <a:gdLst>
              <a:gd name="T0" fmla="*/ 0 w 26"/>
              <a:gd name="T1" fmla="*/ 0 h 30"/>
              <a:gd name="T2" fmla="*/ 22 w 26"/>
              <a:gd name="T3" fmla="*/ 0 h 30"/>
              <a:gd name="T4" fmla="*/ 26 w 26"/>
              <a:gd name="T5" fmla="*/ 30 h 30"/>
              <a:gd name="T6" fmla="*/ 10 w 26"/>
              <a:gd name="T7" fmla="*/ 30 h 30"/>
              <a:gd name="T8" fmla="*/ 0 w 26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0">
                <a:moveTo>
                  <a:pt x="0" y="0"/>
                </a:moveTo>
                <a:lnTo>
                  <a:pt x="22" y="0"/>
                </a:lnTo>
                <a:lnTo>
                  <a:pt x="26" y="30"/>
                </a:lnTo>
                <a:lnTo>
                  <a:pt x="10" y="3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0"/>
          <p:cNvSpPr>
            <a:spLocks/>
          </p:cNvSpPr>
          <p:nvPr/>
        </p:nvSpPr>
        <p:spPr bwMode="auto">
          <a:xfrm>
            <a:off x="5996476" y="745168"/>
            <a:ext cx="89007" cy="95364"/>
          </a:xfrm>
          <a:custGeom>
            <a:avLst/>
            <a:gdLst>
              <a:gd name="T0" fmla="*/ 0 w 27"/>
              <a:gd name="T1" fmla="*/ 0 h 29"/>
              <a:gd name="T2" fmla="*/ 26 w 27"/>
              <a:gd name="T3" fmla="*/ 0 h 29"/>
              <a:gd name="T4" fmla="*/ 27 w 27"/>
              <a:gd name="T5" fmla="*/ 29 h 29"/>
              <a:gd name="T6" fmla="*/ 3 w 27"/>
              <a:gd name="T7" fmla="*/ 29 h 29"/>
              <a:gd name="T8" fmla="*/ 0 w 27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9">
                <a:moveTo>
                  <a:pt x="0" y="0"/>
                </a:moveTo>
                <a:lnTo>
                  <a:pt x="26" y="0"/>
                </a:lnTo>
                <a:lnTo>
                  <a:pt x="27" y="29"/>
                </a:lnTo>
                <a:lnTo>
                  <a:pt x="3" y="29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1"/>
          <p:cNvSpPr>
            <a:spLocks/>
          </p:cNvSpPr>
          <p:nvPr/>
        </p:nvSpPr>
        <p:spPr bwMode="auto">
          <a:xfrm>
            <a:off x="6015550" y="872320"/>
            <a:ext cx="82651" cy="89007"/>
          </a:xfrm>
          <a:custGeom>
            <a:avLst/>
            <a:gdLst>
              <a:gd name="T0" fmla="*/ 0 w 26"/>
              <a:gd name="T1" fmla="*/ 0 h 30"/>
              <a:gd name="T2" fmla="*/ 24 w 26"/>
              <a:gd name="T3" fmla="*/ 0 h 30"/>
              <a:gd name="T4" fmla="*/ 26 w 26"/>
              <a:gd name="T5" fmla="*/ 30 h 30"/>
              <a:gd name="T6" fmla="*/ 3 w 26"/>
              <a:gd name="T7" fmla="*/ 30 h 30"/>
              <a:gd name="T8" fmla="*/ 0 w 26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0">
                <a:moveTo>
                  <a:pt x="0" y="0"/>
                </a:moveTo>
                <a:lnTo>
                  <a:pt x="24" y="0"/>
                </a:lnTo>
                <a:lnTo>
                  <a:pt x="26" y="30"/>
                </a:lnTo>
                <a:lnTo>
                  <a:pt x="3" y="3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2"/>
          <p:cNvSpPr>
            <a:spLocks noEditPoints="1"/>
          </p:cNvSpPr>
          <p:nvPr/>
        </p:nvSpPr>
        <p:spPr bwMode="auto">
          <a:xfrm>
            <a:off x="5417933" y="363708"/>
            <a:ext cx="1303318" cy="1296956"/>
          </a:xfrm>
          <a:custGeom>
            <a:avLst/>
            <a:gdLst>
              <a:gd name="T0" fmla="*/ 41 w 409"/>
              <a:gd name="T1" fmla="*/ 96 h 409"/>
              <a:gd name="T2" fmla="*/ 39 w 409"/>
              <a:gd name="T3" fmla="*/ 106 h 409"/>
              <a:gd name="T4" fmla="*/ 49 w 409"/>
              <a:gd name="T5" fmla="*/ 113 h 409"/>
              <a:gd name="T6" fmla="*/ 165 w 409"/>
              <a:gd name="T7" fmla="*/ 225 h 409"/>
              <a:gd name="T8" fmla="*/ 173 w 409"/>
              <a:gd name="T9" fmla="*/ 226 h 409"/>
              <a:gd name="T10" fmla="*/ 151 w 409"/>
              <a:gd name="T11" fmla="*/ 271 h 409"/>
              <a:gd name="T12" fmla="*/ 142 w 409"/>
              <a:gd name="T13" fmla="*/ 292 h 409"/>
              <a:gd name="T14" fmla="*/ 151 w 409"/>
              <a:gd name="T15" fmla="*/ 311 h 409"/>
              <a:gd name="T16" fmla="*/ 173 w 409"/>
              <a:gd name="T17" fmla="*/ 314 h 409"/>
              <a:gd name="T18" fmla="*/ 189 w 409"/>
              <a:gd name="T19" fmla="*/ 302 h 409"/>
              <a:gd name="T20" fmla="*/ 271 w 409"/>
              <a:gd name="T21" fmla="*/ 302 h 409"/>
              <a:gd name="T22" fmla="*/ 287 w 409"/>
              <a:gd name="T23" fmla="*/ 314 h 409"/>
              <a:gd name="T24" fmla="*/ 309 w 409"/>
              <a:gd name="T25" fmla="*/ 311 h 409"/>
              <a:gd name="T26" fmla="*/ 319 w 409"/>
              <a:gd name="T27" fmla="*/ 292 h 409"/>
              <a:gd name="T28" fmla="*/ 309 w 409"/>
              <a:gd name="T29" fmla="*/ 271 h 409"/>
              <a:gd name="T30" fmla="*/ 287 w 409"/>
              <a:gd name="T31" fmla="*/ 268 h 409"/>
              <a:gd name="T32" fmla="*/ 273 w 409"/>
              <a:gd name="T33" fmla="*/ 280 h 409"/>
              <a:gd name="T34" fmla="*/ 189 w 409"/>
              <a:gd name="T35" fmla="*/ 280 h 409"/>
              <a:gd name="T36" fmla="*/ 175 w 409"/>
              <a:gd name="T37" fmla="*/ 268 h 409"/>
              <a:gd name="T38" fmla="*/ 348 w 409"/>
              <a:gd name="T39" fmla="*/ 226 h 409"/>
              <a:gd name="T40" fmla="*/ 350 w 409"/>
              <a:gd name="T41" fmla="*/ 216 h 409"/>
              <a:gd name="T42" fmla="*/ 331 w 409"/>
              <a:gd name="T43" fmla="*/ 213 h 409"/>
              <a:gd name="T44" fmla="*/ 340 w 409"/>
              <a:gd name="T45" fmla="*/ 197 h 409"/>
              <a:gd name="T46" fmla="*/ 340 w 409"/>
              <a:gd name="T47" fmla="*/ 190 h 409"/>
              <a:gd name="T48" fmla="*/ 352 w 409"/>
              <a:gd name="T49" fmla="*/ 159 h 409"/>
              <a:gd name="T50" fmla="*/ 357 w 409"/>
              <a:gd name="T51" fmla="*/ 154 h 409"/>
              <a:gd name="T52" fmla="*/ 352 w 409"/>
              <a:gd name="T53" fmla="*/ 149 h 409"/>
              <a:gd name="T54" fmla="*/ 366 w 409"/>
              <a:gd name="T55" fmla="*/ 120 h 409"/>
              <a:gd name="T56" fmla="*/ 371 w 409"/>
              <a:gd name="T57" fmla="*/ 115 h 409"/>
              <a:gd name="T58" fmla="*/ 366 w 409"/>
              <a:gd name="T59" fmla="*/ 110 h 409"/>
              <a:gd name="T60" fmla="*/ 141 w 409"/>
              <a:gd name="T61" fmla="*/ 104 h 409"/>
              <a:gd name="T62" fmla="*/ 137 w 409"/>
              <a:gd name="T63" fmla="*/ 96 h 409"/>
              <a:gd name="T64" fmla="*/ 49 w 409"/>
              <a:gd name="T65" fmla="*/ 92 h 409"/>
              <a:gd name="T66" fmla="*/ 283 w 409"/>
              <a:gd name="T67" fmla="*/ 15 h 409"/>
              <a:gd name="T68" fmla="*/ 374 w 409"/>
              <a:gd name="T69" fmla="*/ 91 h 409"/>
              <a:gd name="T70" fmla="*/ 409 w 409"/>
              <a:gd name="T71" fmla="*/ 204 h 409"/>
              <a:gd name="T72" fmla="*/ 374 w 409"/>
              <a:gd name="T73" fmla="*/ 319 h 409"/>
              <a:gd name="T74" fmla="*/ 283 w 409"/>
              <a:gd name="T75" fmla="*/ 393 h 409"/>
              <a:gd name="T76" fmla="*/ 163 w 409"/>
              <a:gd name="T77" fmla="*/ 405 h 409"/>
              <a:gd name="T78" fmla="*/ 60 w 409"/>
              <a:gd name="T79" fmla="*/ 348 h 409"/>
              <a:gd name="T80" fmla="*/ 3 w 409"/>
              <a:gd name="T81" fmla="*/ 245 h 409"/>
              <a:gd name="T82" fmla="*/ 15 w 409"/>
              <a:gd name="T83" fmla="*/ 125 h 409"/>
              <a:gd name="T84" fmla="*/ 89 w 409"/>
              <a:gd name="T85" fmla="*/ 34 h 409"/>
              <a:gd name="T86" fmla="*/ 204 w 409"/>
              <a:gd name="T87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9" h="409">
                <a:moveTo>
                  <a:pt x="49" y="92"/>
                </a:moveTo>
                <a:lnTo>
                  <a:pt x="44" y="94"/>
                </a:lnTo>
                <a:lnTo>
                  <a:pt x="41" y="96"/>
                </a:lnTo>
                <a:lnTo>
                  <a:pt x="39" y="99"/>
                </a:lnTo>
                <a:lnTo>
                  <a:pt x="37" y="103"/>
                </a:lnTo>
                <a:lnTo>
                  <a:pt x="39" y="106"/>
                </a:lnTo>
                <a:lnTo>
                  <a:pt x="41" y="110"/>
                </a:lnTo>
                <a:lnTo>
                  <a:pt x="44" y="111"/>
                </a:lnTo>
                <a:lnTo>
                  <a:pt x="49" y="113"/>
                </a:lnTo>
                <a:lnTo>
                  <a:pt x="128" y="113"/>
                </a:lnTo>
                <a:lnTo>
                  <a:pt x="163" y="223"/>
                </a:lnTo>
                <a:lnTo>
                  <a:pt x="165" y="225"/>
                </a:lnTo>
                <a:lnTo>
                  <a:pt x="166" y="226"/>
                </a:lnTo>
                <a:lnTo>
                  <a:pt x="168" y="226"/>
                </a:lnTo>
                <a:lnTo>
                  <a:pt x="173" y="226"/>
                </a:lnTo>
                <a:lnTo>
                  <a:pt x="165" y="266"/>
                </a:lnTo>
                <a:lnTo>
                  <a:pt x="158" y="268"/>
                </a:lnTo>
                <a:lnTo>
                  <a:pt x="151" y="271"/>
                </a:lnTo>
                <a:lnTo>
                  <a:pt x="146" y="276"/>
                </a:lnTo>
                <a:lnTo>
                  <a:pt x="142" y="283"/>
                </a:lnTo>
                <a:lnTo>
                  <a:pt x="142" y="292"/>
                </a:lnTo>
                <a:lnTo>
                  <a:pt x="142" y="299"/>
                </a:lnTo>
                <a:lnTo>
                  <a:pt x="146" y="305"/>
                </a:lnTo>
                <a:lnTo>
                  <a:pt x="151" y="311"/>
                </a:lnTo>
                <a:lnTo>
                  <a:pt x="158" y="314"/>
                </a:lnTo>
                <a:lnTo>
                  <a:pt x="166" y="316"/>
                </a:lnTo>
                <a:lnTo>
                  <a:pt x="173" y="314"/>
                </a:lnTo>
                <a:lnTo>
                  <a:pt x="180" y="312"/>
                </a:lnTo>
                <a:lnTo>
                  <a:pt x="185" y="307"/>
                </a:lnTo>
                <a:lnTo>
                  <a:pt x="189" y="302"/>
                </a:lnTo>
                <a:lnTo>
                  <a:pt x="190" y="295"/>
                </a:lnTo>
                <a:lnTo>
                  <a:pt x="269" y="295"/>
                </a:lnTo>
                <a:lnTo>
                  <a:pt x="271" y="302"/>
                </a:lnTo>
                <a:lnTo>
                  <a:pt x="276" y="307"/>
                </a:lnTo>
                <a:lnTo>
                  <a:pt x="281" y="312"/>
                </a:lnTo>
                <a:lnTo>
                  <a:pt x="287" y="314"/>
                </a:lnTo>
                <a:lnTo>
                  <a:pt x="293" y="316"/>
                </a:lnTo>
                <a:lnTo>
                  <a:pt x="302" y="314"/>
                </a:lnTo>
                <a:lnTo>
                  <a:pt x="309" y="311"/>
                </a:lnTo>
                <a:lnTo>
                  <a:pt x="314" y="305"/>
                </a:lnTo>
                <a:lnTo>
                  <a:pt x="318" y="299"/>
                </a:lnTo>
                <a:lnTo>
                  <a:pt x="319" y="292"/>
                </a:lnTo>
                <a:lnTo>
                  <a:pt x="318" y="283"/>
                </a:lnTo>
                <a:lnTo>
                  <a:pt x="314" y="276"/>
                </a:lnTo>
                <a:lnTo>
                  <a:pt x="309" y="271"/>
                </a:lnTo>
                <a:lnTo>
                  <a:pt x="302" y="268"/>
                </a:lnTo>
                <a:lnTo>
                  <a:pt x="293" y="266"/>
                </a:lnTo>
                <a:lnTo>
                  <a:pt x="287" y="268"/>
                </a:lnTo>
                <a:lnTo>
                  <a:pt x="281" y="269"/>
                </a:lnTo>
                <a:lnTo>
                  <a:pt x="276" y="275"/>
                </a:lnTo>
                <a:lnTo>
                  <a:pt x="273" y="280"/>
                </a:lnTo>
                <a:lnTo>
                  <a:pt x="269" y="285"/>
                </a:lnTo>
                <a:lnTo>
                  <a:pt x="190" y="285"/>
                </a:lnTo>
                <a:lnTo>
                  <a:pt x="189" y="280"/>
                </a:lnTo>
                <a:lnTo>
                  <a:pt x="183" y="275"/>
                </a:lnTo>
                <a:lnTo>
                  <a:pt x="180" y="271"/>
                </a:lnTo>
                <a:lnTo>
                  <a:pt x="175" y="268"/>
                </a:lnTo>
                <a:lnTo>
                  <a:pt x="183" y="226"/>
                </a:lnTo>
                <a:lnTo>
                  <a:pt x="345" y="226"/>
                </a:lnTo>
                <a:lnTo>
                  <a:pt x="348" y="226"/>
                </a:lnTo>
                <a:lnTo>
                  <a:pt x="350" y="223"/>
                </a:lnTo>
                <a:lnTo>
                  <a:pt x="352" y="220"/>
                </a:lnTo>
                <a:lnTo>
                  <a:pt x="350" y="216"/>
                </a:lnTo>
                <a:lnTo>
                  <a:pt x="348" y="214"/>
                </a:lnTo>
                <a:lnTo>
                  <a:pt x="345" y="213"/>
                </a:lnTo>
                <a:lnTo>
                  <a:pt x="331" y="213"/>
                </a:lnTo>
                <a:lnTo>
                  <a:pt x="335" y="199"/>
                </a:lnTo>
                <a:lnTo>
                  <a:pt x="336" y="199"/>
                </a:lnTo>
                <a:lnTo>
                  <a:pt x="340" y="197"/>
                </a:lnTo>
                <a:lnTo>
                  <a:pt x="342" y="195"/>
                </a:lnTo>
                <a:lnTo>
                  <a:pt x="342" y="194"/>
                </a:lnTo>
                <a:lnTo>
                  <a:pt x="340" y="190"/>
                </a:lnTo>
                <a:lnTo>
                  <a:pt x="338" y="189"/>
                </a:lnTo>
                <a:lnTo>
                  <a:pt x="348" y="159"/>
                </a:lnTo>
                <a:lnTo>
                  <a:pt x="352" y="159"/>
                </a:lnTo>
                <a:lnTo>
                  <a:pt x="354" y="158"/>
                </a:lnTo>
                <a:lnTo>
                  <a:pt x="355" y="156"/>
                </a:lnTo>
                <a:lnTo>
                  <a:pt x="357" y="154"/>
                </a:lnTo>
                <a:lnTo>
                  <a:pt x="355" y="153"/>
                </a:lnTo>
                <a:lnTo>
                  <a:pt x="354" y="151"/>
                </a:lnTo>
                <a:lnTo>
                  <a:pt x="352" y="149"/>
                </a:lnTo>
                <a:lnTo>
                  <a:pt x="352" y="149"/>
                </a:lnTo>
                <a:lnTo>
                  <a:pt x="361" y="120"/>
                </a:lnTo>
                <a:lnTo>
                  <a:pt x="366" y="120"/>
                </a:lnTo>
                <a:lnTo>
                  <a:pt x="369" y="120"/>
                </a:lnTo>
                <a:lnTo>
                  <a:pt x="371" y="118"/>
                </a:lnTo>
                <a:lnTo>
                  <a:pt x="371" y="115"/>
                </a:lnTo>
                <a:lnTo>
                  <a:pt x="371" y="113"/>
                </a:lnTo>
                <a:lnTo>
                  <a:pt x="369" y="111"/>
                </a:lnTo>
                <a:lnTo>
                  <a:pt x="366" y="110"/>
                </a:lnTo>
                <a:lnTo>
                  <a:pt x="141" y="110"/>
                </a:lnTo>
                <a:lnTo>
                  <a:pt x="141" y="106"/>
                </a:lnTo>
                <a:lnTo>
                  <a:pt x="141" y="104"/>
                </a:lnTo>
                <a:lnTo>
                  <a:pt x="141" y="103"/>
                </a:lnTo>
                <a:lnTo>
                  <a:pt x="139" y="99"/>
                </a:lnTo>
                <a:lnTo>
                  <a:pt x="137" y="96"/>
                </a:lnTo>
                <a:lnTo>
                  <a:pt x="134" y="94"/>
                </a:lnTo>
                <a:lnTo>
                  <a:pt x="128" y="92"/>
                </a:lnTo>
                <a:lnTo>
                  <a:pt x="49" y="92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3" y="15"/>
                </a:lnTo>
                <a:lnTo>
                  <a:pt x="318" y="34"/>
                </a:lnTo>
                <a:lnTo>
                  <a:pt x="348" y="60"/>
                </a:lnTo>
                <a:lnTo>
                  <a:pt x="374" y="91"/>
                </a:lnTo>
                <a:lnTo>
                  <a:pt x="393" y="125"/>
                </a:lnTo>
                <a:lnTo>
                  <a:pt x="403" y="163"/>
                </a:lnTo>
                <a:lnTo>
                  <a:pt x="409" y="204"/>
                </a:lnTo>
                <a:lnTo>
                  <a:pt x="403" y="245"/>
                </a:lnTo>
                <a:lnTo>
                  <a:pt x="393" y="283"/>
                </a:lnTo>
                <a:lnTo>
                  <a:pt x="374" y="319"/>
                </a:lnTo>
                <a:lnTo>
                  <a:pt x="348" y="348"/>
                </a:lnTo>
                <a:lnTo>
                  <a:pt x="318" y="374"/>
                </a:lnTo>
                <a:lnTo>
                  <a:pt x="283" y="393"/>
                </a:lnTo>
                <a:lnTo>
                  <a:pt x="245" y="405"/>
                </a:lnTo>
                <a:lnTo>
                  <a:pt x="204" y="409"/>
                </a:lnTo>
                <a:lnTo>
                  <a:pt x="163" y="405"/>
                </a:lnTo>
                <a:lnTo>
                  <a:pt x="125" y="393"/>
                </a:lnTo>
                <a:lnTo>
                  <a:pt x="89" y="374"/>
                </a:lnTo>
                <a:lnTo>
                  <a:pt x="60" y="348"/>
                </a:lnTo>
                <a:lnTo>
                  <a:pt x="34" y="319"/>
                </a:lnTo>
                <a:lnTo>
                  <a:pt x="15" y="283"/>
                </a:lnTo>
                <a:lnTo>
                  <a:pt x="3" y="245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89" y="34"/>
                </a:lnTo>
                <a:lnTo>
                  <a:pt x="125" y="15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3"/>
          <p:cNvSpPr>
            <a:spLocks/>
          </p:cNvSpPr>
          <p:nvPr/>
        </p:nvSpPr>
        <p:spPr bwMode="auto">
          <a:xfrm>
            <a:off x="6218995" y="993111"/>
            <a:ext cx="57221" cy="44501"/>
          </a:xfrm>
          <a:custGeom>
            <a:avLst/>
            <a:gdLst>
              <a:gd name="T0" fmla="*/ 0 w 18"/>
              <a:gd name="T1" fmla="*/ 0 h 14"/>
              <a:gd name="T2" fmla="*/ 18 w 18"/>
              <a:gd name="T3" fmla="*/ 0 h 14"/>
              <a:gd name="T4" fmla="*/ 15 w 18"/>
              <a:gd name="T5" fmla="*/ 14 h 14"/>
              <a:gd name="T6" fmla="*/ 0 w 18"/>
              <a:gd name="T7" fmla="*/ 14 h 14"/>
              <a:gd name="T8" fmla="*/ 0 w 1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4">
                <a:moveTo>
                  <a:pt x="0" y="0"/>
                </a:moveTo>
                <a:lnTo>
                  <a:pt x="18" y="0"/>
                </a:lnTo>
                <a:lnTo>
                  <a:pt x="15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4"/>
          <p:cNvSpPr>
            <a:spLocks/>
          </p:cNvSpPr>
          <p:nvPr/>
        </p:nvSpPr>
        <p:spPr bwMode="auto">
          <a:xfrm>
            <a:off x="6110913" y="745168"/>
            <a:ext cx="76292" cy="95364"/>
          </a:xfrm>
          <a:custGeom>
            <a:avLst/>
            <a:gdLst>
              <a:gd name="T0" fmla="*/ 0 w 26"/>
              <a:gd name="T1" fmla="*/ 0 h 29"/>
              <a:gd name="T2" fmla="*/ 26 w 26"/>
              <a:gd name="T3" fmla="*/ 0 h 29"/>
              <a:gd name="T4" fmla="*/ 26 w 26"/>
              <a:gd name="T5" fmla="*/ 29 h 29"/>
              <a:gd name="T6" fmla="*/ 2 w 26"/>
              <a:gd name="T7" fmla="*/ 29 h 29"/>
              <a:gd name="T8" fmla="*/ 0 w 26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9">
                <a:moveTo>
                  <a:pt x="0" y="0"/>
                </a:moveTo>
                <a:lnTo>
                  <a:pt x="26" y="0"/>
                </a:lnTo>
                <a:lnTo>
                  <a:pt x="26" y="29"/>
                </a:lnTo>
                <a:lnTo>
                  <a:pt x="2" y="29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71"/>
          <p:cNvSpPr>
            <a:spLocks noEditPoints="1"/>
          </p:cNvSpPr>
          <p:nvPr/>
        </p:nvSpPr>
        <p:spPr bwMode="auto">
          <a:xfrm>
            <a:off x="859506" y="325563"/>
            <a:ext cx="1296959" cy="1296956"/>
          </a:xfrm>
          <a:custGeom>
            <a:avLst/>
            <a:gdLst>
              <a:gd name="T0" fmla="*/ 205 w 409"/>
              <a:gd name="T1" fmla="*/ 32 h 409"/>
              <a:gd name="T2" fmla="*/ 196 w 409"/>
              <a:gd name="T3" fmla="*/ 36 h 409"/>
              <a:gd name="T4" fmla="*/ 196 w 409"/>
              <a:gd name="T5" fmla="*/ 85 h 409"/>
              <a:gd name="T6" fmla="*/ 167 w 409"/>
              <a:gd name="T7" fmla="*/ 108 h 409"/>
              <a:gd name="T8" fmla="*/ 164 w 409"/>
              <a:gd name="T9" fmla="*/ 137 h 409"/>
              <a:gd name="T10" fmla="*/ 171 w 409"/>
              <a:gd name="T11" fmla="*/ 152 h 409"/>
              <a:gd name="T12" fmla="*/ 153 w 409"/>
              <a:gd name="T13" fmla="*/ 211 h 409"/>
              <a:gd name="T14" fmla="*/ 141 w 409"/>
              <a:gd name="T15" fmla="*/ 213 h 409"/>
              <a:gd name="T16" fmla="*/ 124 w 409"/>
              <a:gd name="T17" fmla="*/ 360 h 409"/>
              <a:gd name="T18" fmla="*/ 128 w 409"/>
              <a:gd name="T19" fmla="*/ 364 h 409"/>
              <a:gd name="T20" fmla="*/ 131 w 409"/>
              <a:gd name="T21" fmla="*/ 371 h 409"/>
              <a:gd name="T22" fmla="*/ 134 w 409"/>
              <a:gd name="T23" fmla="*/ 374 h 409"/>
              <a:gd name="T24" fmla="*/ 134 w 409"/>
              <a:gd name="T25" fmla="*/ 374 h 409"/>
              <a:gd name="T26" fmla="*/ 140 w 409"/>
              <a:gd name="T27" fmla="*/ 371 h 409"/>
              <a:gd name="T28" fmla="*/ 145 w 409"/>
              <a:gd name="T29" fmla="*/ 367 h 409"/>
              <a:gd name="T30" fmla="*/ 148 w 409"/>
              <a:gd name="T31" fmla="*/ 366 h 409"/>
              <a:gd name="T32" fmla="*/ 200 w 409"/>
              <a:gd name="T33" fmla="*/ 213 h 409"/>
              <a:gd name="T34" fmla="*/ 200 w 409"/>
              <a:gd name="T35" fmla="*/ 225 h 409"/>
              <a:gd name="T36" fmla="*/ 205 w 409"/>
              <a:gd name="T37" fmla="*/ 228 h 409"/>
              <a:gd name="T38" fmla="*/ 210 w 409"/>
              <a:gd name="T39" fmla="*/ 225 h 409"/>
              <a:gd name="T40" fmla="*/ 210 w 409"/>
              <a:gd name="T41" fmla="*/ 213 h 409"/>
              <a:gd name="T42" fmla="*/ 262 w 409"/>
              <a:gd name="T43" fmla="*/ 366 h 409"/>
              <a:gd name="T44" fmla="*/ 277 w 409"/>
              <a:gd name="T45" fmla="*/ 374 h 409"/>
              <a:gd name="T46" fmla="*/ 256 w 409"/>
              <a:gd name="T47" fmla="*/ 213 h 409"/>
              <a:gd name="T48" fmla="*/ 269 w 409"/>
              <a:gd name="T49" fmla="*/ 211 h 409"/>
              <a:gd name="T50" fmla="*/ 246 w 409"/>
              <a:gd name="T51" fmla="*/ 158 h 409"/>
              <a:gd name="T52" fmla="*/ 244 w 409"/>
              <a:gd name="T53" fmla="*/ 146 h 409"/>
              <a:gd name="T54" fmla="*/ 248 w 409"/>
              <a:gd name="T55" fmla="*/ 127 h 409"/>
              <a:gd name="T56" fmla="*/ 231 w 409"/>
              <a:gd name="T57" fmla="*/ 92 h 409"/>
              <a:gd name="T58" fmla="*/ 214 w 409"/>
              <a:gd name="T59" fmla="*/ 41 h 409"/>
              <a:gd name="T60" fmla="*/ 210 w 409"/>
              <a:gd name="T61" fmla="*/ 32 h 409"/>
              <a:gd name="T62" fmla="*/ 205 w 409"/>
              <a:gd name="T63" fmla="*/ 0 h 409"/>
              <a:gd name="T64" fmla="*/ 284 w 409"/>
              <a:gd name="T65" fmla="*/ 15 h 409"/>
              <a:gd name="T66" fmla="*/ 349 w 409"/>
              <a:gd name="T67" fmla="*/ 58 h 409"/>
              <a:gd name="T68" fmla="*/ 394 w 409"/>
              <a:gd name="T69" fmla="*/ 123 h 409"/>
              <a:gd name="T70" fmla="*/ 409 w 409"/>
              <a:gd name="T71" fmla="*/ 204 h 409"/>
              <a:gd name="T72" fmla="*/ 394 w 409"/>
              <a:gd name="T73" fmla="*/ 283 h 409"/>
              <a:gd name="T74" fmla="*/ 349 w 409"/>
              <a:gd name="T75" fmla="*/ 348 h 409"/>
              <a:gd name="T76" fmla="*/ 284 w 409"/>
              <a:gd name="T77" fmla="*/ 391 h 409"/>
              <a:gd name="T78" fmla="*/ 205 w 409"/>
              <a:gd name="T79" fmla="*/ 409 h 409"/>
              <a:gd name="T80" fmla="*/ 126 w 409"/>
              <a:gd name="T81" fmla="*/ 391 h 409"/>
              <a:gd name="T82" fmla="*/ 61 w 409"/>
              <a:gd name="T83" fmla="*/ 348 h 409"/>
              <a:gd name="T84" fmla="*/ 16 w 409"/>
              <a:gd name="T85" fmla="*/ 283 h 409"/>
              <a:gd name="T86" fmla="*/ 0 w 409"/>
              <a:gd name="T87" fmla="*/ 204 h 409"/>
              <a:gd name="T88" fmla="*/ 16 w 409"/>
              <a:gd name="T89" fmla="*/ 123 h 409"/>
              <a:gd name="T90" fmla="*/ 61 w 409"/>
              <a:gd name="T91" fmla="*/ 58 h 409"/>
              <a:gd name="T92" fmla="*/ 126 w 409"/>
              <a:gd name="T93" fmla="*/ 15 h 409"/>
              <a:gd name="T94" fmla="*/ 205 w 409"/>
              <a:gd name="T9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9" h="409">
                <a:moveTo>
                  <a:pt x="205" y="32"/>
                </a:moveTo>
                <a:lnTo>
                  <a:pt x="205" y="32"/>
                </a:lnTo>
                <a:lnTo>
                  <a:pt x="200" y="34"/>
                </a:lnTo>
                <a:lnTo>
                  <a:pt x="196" y="36"/>
                </a:lnTo>
                <a:lnTo>
                  <a:pt x="196" y="41"/>
                </a:lnTo>
                <a:lnTo>
                  <a:pt x="196" y="85"/>
                </a:lnTo>
                <a:lnTo>
                  <a:pt x="179" y="92"/>
                </a:lnTo>
                <a:lnTo>
                  <a:pt x="167" y="108"/>
                </a:lnTo>
                <a:lnTo>
                  <a:pt x="162" y="127"/>
                </a:lnTo>
                <a:lnTo>
                  <a:pt x="164" y="137"/>
                </a:lnTo>
                <a:lnTo>
                  <a:pt x="165" y="146"/>
                </a:lnTo>
                <a:lnTo>
                  <a:pt x="171" y="152"/>
                </a:lnTo>
                <a:lnTo>
                  <a:pt x="164" y="158"/>
                </a:lnTo>
                <a:lnTo>
                  <a:pt x="153" y="211"/>
                </a:lnTo>
                <a:lnTo>
                  <a:pt x="141" y="211"/>
                </a:lnTo>
                <a:lnTo>
                  <a:pt x="141" y="213"/>
                </a:lnTo>
                <a:lnTo>
                  <a:pt x="153" y="213"/>
                </a:lnTo>
                <a:lnTo>
                  <a:pt x="124" y="360"/>
                </a:lnTo>
                <a:lnTo>
                  <a:pt x="126" y="362"/>
                </a:lnTo>
                <a:lnTo>
                  <a:pt x="128" y="364"/>
                </a:lnTo>
                <a:lnTo>
                  <a:pt x="129" y="367"/>
                </a:lnTo>
                <a:lnTo>
                  <a:pt x="131" y="371"/>
                </a:lnTo>
                <a:lnTo>
                  <a:pt x="133" y="372"/>
                </a:lnTo>
                <a:lnTo>
                  <a:pt x="134" y="374"/>
                </a:lnTo>
                <a:lnTo>
                  <a:pt x="134" y="376"/>
                </a:lnTo>
                <a:lnTo>
                  <a:pt x="134" y="374"/>
                </a:lnTo>
                <a:lnTo>
                  <a:pt x="136" y="372"/>
                </a:lnTo>
                <a:lnTo>
                  <a:pt x="140" y="371"/>
                </a:lnTo>
                <a:lnTo>
                  <a:pt x="143" y="369"/>
                </a:lnTo>
                <a:lnTo>
                  <a:pt x="145" y="367"/>
                </a:lnTo>
                <a:lnTo>
                  <a:pt x="146" y="366"/>
                </a:lnTo>
                <a:lnTo>
                  <a:pt x="148" y="366"/>
                </a:lnTo>
                <a:lnTo>
                  <a:pt x="177" y="213"/>
                </a:lnTo>
                <a:lnTo>
                  <a:pt x="200" y="213"/>
                </a:lnTo>
                <a:lnTo>
                  <a:pt x="200" y="223"/>
                </a:lnTo>
                <a:lnTo>
                  <a:pt x="200" y="225"/>
                </a:lnTo>
                <a:lnTo>
                  <a:pt x="201" y="226"/>
                </a:lnTo>
                <a:lnTo>
                  <a:pt x="205" y="228"/>
                </a:lnTo>
                <a:lnTo>
                  <a:pt x="208" y="226"/>
                </a:lnTo>
                <a:lnTo>
                  <a:pt x="210" y="225"/>
                </a:lnTo>
                <a:lnTo>
                  <a:pt x="210" y="223"/>
                </a:lnTo>
                <a:lnTo>
                  <a:pt x="210" y="213"/>
                </a:lnTo>
                <a:lnTo>
                  <a:pt x="232" y="213"/>
                </a:lnTo>
                <a:lnTo>
                  <a:pt x="262" y="366"/>
                </a:lnTo>
                <a:lnTo>
                  <a:pt x="275" y="376"/>
                </a:lnTo>
                <a:lnTo>
                  <a:pt x="277" y="374"/>
                </a:lnTo>
                <a:lnTo>
                  <a:pt x="286" y="360"/>
                </a:lnTo>
                <a:lnTo>
                  <a:pt x="256" y="213"/>
                </a:lnTo>
                <a:lnTo>
                  <a:pt x="269" y="213"/>
                </a:lnTo>
                <a:lnTo>
                  <a:pt x="269" y="211"/>
                </a:lnTo>
                <a:lnTo>
                  <a:pt x="256" y="211"/>
                </a:lnTo>
                <a:lnTo>
                  <a:pt x="246" y="158"/>
                </a:lnTo>
                <a:lnTo>
                  <a:pt x="239" y="152"/>
                </a:lnTo>
                <a:lnTo>
                  <a:pt x="244" y="146"/>
                </a:lnTo>
                <a:lnTo>
                  <a:pt x="246" y="137"/>
                </a:lnTo>
                <a:lnTo>
                  <a:pt x="248" y="127"/>
                </a:lnTo>
                <a:lnTo>
                  <a:pt x="243" y="108"/>
                </a:lnTo>
                <a:lnTo>
                  <a:pt x="231" y="92"/>
                </a:lnTo>
                <a:lnTo>
                  <a:pt x="214" y="85"/>
                </a:lnTo>
                <a:lnTo>
                  <a:pt x="214" y="41"/>
                </a:lnTo>
                <a:lnTo>
                  <a:pt x="212" y="36"/>
                </a:lnTo>
                <a:lnTo>
                  <a:pt x="210" y="32"/>
                </a:lnTo>
                <a:lnTo>
                  <a:pt x="205" y="32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58"/>
                </a:lnTo>
                <a:lnTo>
                  <a:pt x="375" y="89"/>
                </a:lnTo>
                <a:lnTo>
                  <a:pt x="394" y="123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4" y="283"/>
                </a:lnTo>
                <a:lnTo>
                  <a:pt x="375" y="317"/>
                </a:lnTo>
                <a:lnTo>
                  <a:pt x="349" y="348"/>
                </a:lnTo>
                <a:lnTo>
                  <a:pt x="318" y="372"/>
                </a:lnTo>
                <a:lnTo>
                  <a:pt x="284" y="391"/>
                </a:lnTo>
                <a:lnTo>
                  <a:pt x="246" y="403"/>
                </a:lnTo>
                <a:lnTo>
                  <a:pt x="205" y="409"/>
                </a:lnTo>
                <a:lnTo>
                  <a:pt x="164" y="403"/>
                </a:lnTo>
                <a:lnTo>
                  <a:pt x="126" y="391"/>
                </a:lnTo>
                <a:lnTo>
                  <a:pt x="90" y="372"/>
                </a:lnTo>
                <a:lnTo>
                  <a:pt x="61" y="348"/>
                </a:lnTo>
                <a:lnTo>
                  <a:pt x="35" y="317"/>
                </a:lnTo>
                <a:lnTo>
                  <a:pt x="16" y="283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3"/>
                </a:lnTo>
                <a:lnTo>
                  <a:pt x="35" y="89"/>
                </a:lnTo>
                <a:lnTo>
                  <a:pt x="61" y="58"/>
                </a:lnTo>
                <a:lnTo>
                  <a:pt x="90" y="34"/>
                </a:lnTo>
                <a:lnTo>
                  <a:pt x="126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2"/>
          <p:cNvSpPr>
            <a:spLocks/>
          </p:cNvSpPr>
          <p:nvPr/>
        </p:nvSpPr>
        <p:spPr bwMode="auto">
          <a:xfrm>
            <a:off x="1418978" y="853244"/>
            <a:ext cx="178015" cy="139867"/>
          </a:xfrm>
          <a:custGeom>
            <a:avLst/>
            <a:gdLst>
              <a:gd name="T0" fmla="*/ 9 w 55"/>
              <a:gd name="T1" fmla="*/ 0 h 45"/>
              <a:gd name="T2" fmla="*/ 18 w 55"/>
              <a:gd name="T3" fmla="*/ 2 h 45"/>
              <a:gd name="T4" fmla="*/ 19 w 55"/>
              <a:gd name="T5" fmla="*/ 5 h 45"/>
              <a:gd name="T6" fmla="*/ 23 w 55"/>
              <a:gd name="T7" fmla="*/ 9 h 45"/>
              <a:gd name="T8" fmla="*/ 28 w 55"/>
              <a:gd name="T9" fmla="*/ 9 h 45"/>
              <a:gd name="T10" fmla="*/ 33 w 55"/>
              <a:gd name="T11" fmla="*/ 9 h 45"/>
              <a:gd name="T12" fmla="*/ 37 w 55"/>
              <a:gd name="T13" fmla="*/ 5 h 45"/>
              <a:gd name="T14" fmla="*/ 38 w 55"/>
              <a:gd name="T15" fmla="*/ 2 h 45"/>
              <a:gd name="T16" fmla="*/ 38 w 55"/>
              <a:gd name="T17" fmla="*/ 2 h 45"/>
              <a:gd name="T18" fmla="*/ 47 w 55"/>
              <a:gd name="T19" fmla="*/ 0 h 45"/>
              <a:gd name="T20" fmla="*/ 55 w 55"/>
              <a:gd name="T21" fmla="*/ 45 h 45"/>
              <a:gd name="T22" fmla="*/ 33 w 55"/>
              <a:gd name="T23" fmla="*/ 45 h 45"/>
              <a:gd name="T24" fmla="*/ 33 w 55"/>
              <a:gd name="T25" fmla="*/ 35 h 45"/>
              <a:gd name="T26" fmla="*/ 33 w 55"/>
              <a:gd name="T27" fmla="*/ 33 h 45"/>
              <a:gd name="T28" fmla="*/ 31 w 55"/>
              <a:gd name="T29" fmla="*/ 29 h 45"/>
              <a:gd name="T30" fmla="*/ 28 w 55"/>
              <a:gd name="T31" fmla="*/ 29 h 45"/>
              <a:gd name="T32" fmla="*/ 24 w 55"/>
              <a:gd name="T33" fmla="*/ 29 h 45"/>
              <a:gd name="T34" fmla="*/ 23 w 55"/>
              <a:gd name="T35" fmla="*/ 33 h 45"/>
              <a:gd name="T36" fmla="*/ 23 w 55"/>
              <a:gd name="T37" fmla="*/ 35 h 45"/>
              <a:gd name="T38" fmla="*/ 23 w 55"/>
              <a:gd name="T39" fmla="*/ 45 h 45"/>
              <a:gd name="T40" fmla="*/ 0 w 55"/>
              <a:gd name="T41" fmla="*/ 45 h 45"/>
              <a:gd name="T42" fmla="*/ 9 w 55"/>
              <a:gd name="T4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45">
                <a:moveTo>
                  <a:pt x="9" y="0"/>
                </a:moveTo>
                <a:lnTo>
                  <a:pt x="18" y="2"/>
                </a:lnTo>
                <a:lnTo>
                  <a:pt x="19" y="5"/>
                </a:lnTo>
                <a:lnTo>
                  <a:pt x="23" y="9"/>
                </a:lnTo>
                <a:lnTo>
                  <a:pt x="28" y="9"/>
                </a:lnTo>
                <a:lnTo>
                  <a:pt x="33" y="9"/>
                </a:lnTo>
                <a:lnTo>
                  <a:pt x="37" y="5"/>
                </a:lnTo>
                <a:lnTo>
                  <a:pt x="38" y="2"/>
                </a:lnTo>
                <a:lnTo>
                  <a:pt x="38" y="2"/>
                </a:lnTo>
                <a:lnTo>
                  <a:pt x="47" y="0"/>
                </a:lnTo>
                <a:lnTo>
                  <a:pt x="55" y="45"/>
                </a:lnTo>
                <a:lnTo>
                  <a:pt x="33" y="45"/>
                </a:lnTo>
                <a:lnTo>
                  <a:pt x="33" y="35"/>
                </a:lnTo>
                <a:lnTo>
                  <a:pt x="33" y="33"/>
                </a:lnTo>
                <a:lnTo>
                  <a:pt x="31" y="29"/>
                </a:lnTo>
                <a:lnTo>
                  <a:pt x="28" y="29"/>
                </a:lnTo>
                <a:lnTo>
                  <a:pt x="24" y="29"/>
                </a:lnTo>
                <a:lnTo>
                  <a:pt x="23" y="33"/>
                </a:lnTo>
                <a:lnTo>
                  <a:pt x="23" y="35"/>
                </a:lnTo>
                <a:lnTo>
                  <a:pt x="23" y="45"/>
                </a:lnTo>
                <a:lnTo>
                  <a:pt x="0" y="45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3"/>
          <p:cNvSpPr>
            <a:spLocks/>
          </p:cNvSpPr>
          <p:nvPr/>
        </p:nvSpPr>
        <p:spPr bwMode="auto">
          <a:xfrm>
            <a:off x="1406263" y="624369"/>
            <a:ext cx="95366" cy="209801"/>
          </a:xfrm>
          <a:custGeom>
            <a:avLst/>
            <a:gdLst>
              <a:gd name="T0" fmla="*/ 26 w 31"/>
              <a:gd name="T1" fmla="*/ 0 h 65"/>
              <a:gd name="T2" fmla="*/ 28 w 31"/>
              <a:gd name="T3" fmla="*/ 3 h 65"/>
              <a:gd name="T4" fmla="*/ 31 w 31"/>
              <a:gd name="T5" fmla="*/ 3 h 65"/>
              <a:gd name="T6" fmla="*/ 31 w 31"/>
              <a:gd name="T7" fmla="*/ 58 h 65"/>
              <a:gd name="T8" fmla="*/ 26 w 31"/>
              <a:gd name="T9" fmla="*/ 62 h 65"/>
              <a:gd name="T10" fmla="*/ 23 w 31"/>
              <a:gd name="T11" fmla="*/ 65 h 65"/>
              <a:gd name="T12" fmla="*/ 11 w 31"/>
              <a:gd name="T13" fmla="*/ 58 h 65"/>
              <a:gd name="T14" fmla="*/ 4 w 31"/>
              <a:gd name="T15" fmla="*/ 46 h 65"/>
              <a:gd name="T16" fmla="*/ 0 w 31"/>
              <a:gd name="T17" fmla="*/ 33 h 65"/>
              <a:gd name="T18" fmla="*/ 4 w 31"/>
              <a:gd name="T19" fmla="*/ 19 h 65"/>
              <a:gd name="T20" fmla="*/ 12 w 31"/>
              <a:gd name="T21" fmla="*/ 7 h 65"/>
              <a:gd name="T22" fmla="*/ 26 w 31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65">
                <a:moveTo>
                  <a:pt x="26" y="0"/>
                </a:moveTo>
                <a:lnTo>
                  <a:pt x="28" y="3"/>
                </a:lnTo>
                <a:lnTo>
                  <a:pt x="31" y="3"/>
                </a:lnTo>
                <a:lnTo>
                  <a:pt x="31" y="58"/>
                </a:lnTo>
                <a:lnTo>
                  <a:pt x="26" y="62"/>
                </a:lnTo>
                <a:lnTo>
                  <a:pt x="23" y="65"/>
                </a:lnTo>
                <a:lnTo>
                  <a:pt x="11" y="58"/>
                </a:lnTo>
                <a:lnTo>
                  <a:pt x="4" y="46"/>
                </a:lnTo>
                <a:lnTo>
                  <a:pt x="0" y="33"/>
                </a:lnTo>
                <a:lnTo>
                  <a:pt x="4" y="19"/>
                </a:lnTo>
                <a:lnTo>
                  <a:pt x="12" y="7"/>
                </a:lnTo>
                <a:lnTo>
                  <a:pt x="2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74"/>
          <p:cNvSpPr>
            <a:spLocks noChangeArrowheads="1"/>
          </p:cNvSpPr>
          <p:nvPr/>
        </p:nvSpPr>
        <p:spPr bwMode="auto">
          <a:xfrm>
            <a:off x="1488914" y="827814"/>
            <a:ext cx="38145" cy="44501"/>
          </a:xfrm>
          <a:prstGeom prst="ellipse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5"/>
          <p:cNvSpPr>
            <a:spLocks/>
          </p:cNvSpPr>
          <p:nvPr/>
        </p:nvSpPr>
        <p:spPr bwMode="auto">
          <a:xfrm>
            <a:off x="1514344" y="624369"/>
            <a:ext cx="95366" cy="209801"/>
          </a:xfrm>
          <a:custGeom>
            <a:avLst/>
            <a:gdLst>
              <a:gd name="T0" fmla="*/ 5 w 31"/>
              <a:gd name="T1" fmla="*/ 0 h 65"/>
              <a:gd name="T2" fmla="*/ 19 w 31"/>
              <a:gd name="T3" fmla="*/ 7 h 65"/>
              <a:gd name="T4" fmla="*/ 27 w 31"/>
              <a:gd name="T5" fmla="*/ 19 h 65"/>
              <a:gd name="T6" fmla="*/ 31 w 31"/>
              <a:gd name="T7" fmla="*/ 33 h 65"/>
              <a:gd name="T8" fmla="*/ 27 w 31"/>
              <a:gd name="T9" fmla="*/ 46 h 65"/>
              <a:gd name="T10" fmla="*/ 20 w 31"/>
              <a:gd name="T11" fmla="*/ 58 h 65"/>
              <a:gd name="T12" fmla="*/ 8 w 31"/>
              <a:gd name="T13" fmla="*/ 65 h 65"/>
              <a:gd name="T14" fmla="*/ 5 w 31"/>
              <a:gd name="T15" fmla="*/ 62 h 65"/>
              <a:gd name="T16" fmla="*/ 0 w 31"/>
              <a:gd name="T17" fmla="*/ 58 h 65"/>
              <a:gd name="T18" fmla="*/ 0 w 31"/>
              <a:gd name="T19" fmla="*/ 3 h 65"/>
              <a:gd name="T20" fmla="*/ 3 w 31"/>
              <a:gd name="T21" fmla="*/ 3 h 65"/>
              <a:gd name="T22" fmla="*/ 5 w 31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65">
                <a:moveTo>
                  <a:pt x="5" y="0"/>
                </a:moveTo>
                <a:lnTo>
                  <a:pt x="19" y="7"/>
                </a:lnTo>
                <a:lnTo>
                  <a:pt x="27" y="19"/>
                </a:lnTo>
                <a:lnTo>
                  <a:pt x="31" y="33"/>
                </a:lnTo>
                <a:lnTo>
                  <a:pt x="27" y="46"/>
                </a:lnTo>
                <a:lnTo>
                  <a:pt x="20" y="58"/>
                </a:lnTo>
                <a:lnTo>
                  <a:pt x="8" y="65"/>
                </a:lnTo>
                <a:lnTo>
                  <a:pt x="5" y="62"/>
                </a:lnTo>
                <a:lnTo>
                  <a:pt x="0" y="58"/>
                </a:lnTo>
                <a:lnTo>
                  <a:pt x="0" y="3"/>
                </a:lnTo>
                <a:lnTo>
                  <a:pt x="3" y="3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6"/>
          <p:cNvSpPr>
            <a:spLocks noEditPoints="1"/>
          </p:cNvSpPr>
          <p:nvPr/>
        </p:nvSpPr>
        <p:spPr bwMode="auto">
          <a:xfrm>
            <a:off x="2455276" y="319202"/>
            <a:ext cx="1296959" cy="1296956"/>
          </a:xfrm>
          <a:custGeom>
            <a:avLst/>
            <a:gdLst>
              <a:gd name="T0" fmla="*/ 174 w 409"/>
              <a:gd name="T1" fmla="*/ 110 h 409"/>
              <a:gd name="T2" fmla="*/ 124 w 409"/>
              <a:gd name="T3" fmla="*/ 139 h 409"/>
              <a:gd name="T4" fmla="*/ 95 w 409"/>
              <a:gd name="T5" fmla="*/ 189 h 409"/>
              <a:gd name="T6" fmla="*/ 95 w 409"/>
              <a:gd name="T7" fmla="*/ 251 h 409"/>
              <a:gd name="T8" fmla="*/ 126 w 409"/>
              <a:gd name="T9" fmla="*/ 302 h 409"/>
              <a:gd name="T10" fmla="*/ 114 w 409"/>
              <a:gd name="T11" fmla="*/ 323 h 409"/>
              <a:gd name="T12" fmla="*/ 114 w 409"/>
              <a:gd name="T13" fmla="*/ 330 h 409"/>
              <a:gd name="T14" fmla="*/ 119 w 409"/>
              <a:gd name="T15" fmla="*/ 337 h 409"/>
              <a:gd name="T16" fmla="*/ 127 w 409"/>
              <a:gd name="T17" fmla="*/ 338 h 409"/>
              <a:gd name="T18" fmla="*/ 134 w 409"/>
              <a:gd name="T19" fmla="*/ 333 h 409"/>
              <a:gd name="T20" fmla="*/ 172 w 409"/>
              <a:gd name="T21" fmla="*/ 328 h 409"/>
              <a:gd name="T22" fmla="*/ 237 w 409"/>
              <a:gd name="T23" fmla="*/ 328 h 409"/>
              <a:gd name="T24" fmla="*/ 275 w 409"/>
              <a:gd name="T25" fmla="*/ 333 h 409"/>
              <a:gd name="T26" fmla="*/ 282 w 409"/>
              <a:gd name="T27" fmla="*/ 338 h 409"/>
              <a:gd name="T28" fmla="*/ 291 w 409"/>
              <a:gd name="T29" fmla="*/ 337 h 409"/>
              <a:gd name="T30" fmla="*/ 296 w 409"/>
              <a:gd name="T31" fmla="*/ 330 h 409"/>
              <a:gd name="T32" fmla="*/ 294 w 409"/>
              <a:gd name="T33" fmla="*/ 323 h 409"/>
              <a:gd name="T34" fmla="*/ 284 w 409"/>
              <a:gd name="T35" fmla="*/ 302 h 409"/>
              <a:gd name="T36" fmla="*/ 313 w 409"/>
              <a:gd name="T37" fmla="*/ 251 h 409"/>
              <a:gd name="T38" fmla="*/ 315 w 409"/>
              <a:gd name="T39" fmla="*/ 189 h 409"/>
              <a:gd name="T40" fmla="*/ 286 w 409"/>
              <a:gd name="T41" fmla="*/ 139 h 409"/>
              <a:gd name="T42" fmla="*/ 234 w 409"/>
              <a:gd name="T43" fmla="*/ 110 h 409"/>
              <a:gd name="T44" fmla="*/ 291 w 409"/>
              <a:gd name="T45" fmla="*/ 70 h 409"/>
              <a:gd name="T46" fmla="*/ 250 w 409"/>
              <a:gd name="T47" fmla="*/ 87 h 409"/>
              <a:gd name="T48" fmla="*/ 344 w 409"/>
              <a:gd name="T49" fmla="*/ 149 h 409"/>
              <a:gd name="T50" fmla="*/ 344 w 409"/>
              <a:gd name="T51" fmla="*/ 106 h 409"/>
              <a:gd name="T52" fmla="*/ 313 w 409"/>
              <a:gd name="T53" fmla="*/ 74 h 409"/>
              <a:gd name="T54" fmla="*/ 117 w 409"/>
              <a:gd name="T55" fmla="*/ 70 h 409"/>
              <a:gd name="T56" fmla="*/ 78 w 409"/>
              <a:gd name="T57" fmla="*/ 87 h 409"/>
              <a:gd name="T58" fmla="*/ 60 w 409"/>
              <a:gd name="T59" fmla="*/ 129 h 409"/>
              <a:gd name="T60" fmla="*/ 78 w 409"/>
              <a:gd name="T61" fmla="*/ 168 h 409"/>
              <a:gd name="T62" fmla="*/ 140 w 409"/>
              <a:gd name="T63" fmla="*/ 74 h 409"/>
              <a:gd name="T64" fmla="*/ 205 w 409"/>
              <a:gd name="T65" fmla="*/ 0 h 409"/>
              <a:gd name="T66" fmla="*/ 284 w 409"/>
              <a:gd name="T67" fmla="*/ 15 h 409"/>
              <a:gd name="T68" fmla="*/ 349 w 409"/>
              <a:gd name="T69" fmla="*/ 60 h 409"/>
              <a:gd name="T70" fmla="*/ 392 w 409"/>
              <a:gd name="T71" fmla="*/ 125 h 409"/>
              <a:gd name="T72" fmla="*/ 409 w 409"/>
              <a:gd name="T73" fmla="*/ 204 h 409"/>
              <a:gd name="T74" fmla="*/ 392 w 409"/>
              <a:gd name="T75" fmla="*/ 283 h 409"/>
              <a:gd name="T76" fmla="*/ 349 w 409"/>
              <a:gd name="T77" fmla="*/ 349 h 409"/>
              <a:gd name="T78" fmla="*/ 284 w 409"/>
              <a:gd name="T79" fmla="*/ 393 h 409"/>
              <a:gd name="T80" fmla="*/ 205 w 409"/>
              <a:gd name="T81" fmla="*/ 409 h 409"/>
              <a:gd name="T82" fmla="*/ 124 w 409"/>
              <a:gd name="T83" fmla="*/ 393 h 409"/>
              <a:gd name="T84" fmla="*/ 60 w 409"/>
              <a:gd name="T85" fmla="*/ 349 h 409"/>
              <a:gd name="T86" fmla="*/ 16 w 409"/>
              <a:gd name="T87" fmla="*/ 283 h 409"/>
              <a:gd name="T88" fmla="*/ 0 w 409"/>
              <a:gd name="T89" fmla="*/ 204 h 409"/>
              <a:gd name="T90" fmla="*/ 16 w 409"/>
              <a:gd name="T91" fmla="*/ 125 h 409"/>
              <a:gd name="T92" fmla="*/ 60 w 409"/>
              <a:gd name="T93" fmla="*/ 60 h 409"/>
              <a:gd name="T94" fmla="*/ 124 w 409"/>
              <a:gd name="T95" fmla="*/ 15 h 409"/>
              <a:gd name="T96" fmla="*/ 205 w 409"/>
              <a:gd name="T97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9" h="409">
                <a:moveTo>
                  <a:pt x="205" y="105"/>
                </a:moveTo>
                <a:lnTo>
                  <a:pt x="174" y="110"/>
                </a:lnTo>
                <a:lnTo>
                  <a:pt x="146" y="122"/>
                </a:lnTo>
                <a:lnTo>
                  <a:pt x="124" y="139"/>
                </a:lnTo>
                <a:lnTo>
                  <a:pt x="107" y="161"/>
                </a:lnTo>
                <a:lnTo>
                  <a:pt x="95" y="189"/>
                </a:lnTo>
                <a:lnTo>
                  <a:pt x="91" y="220"/>
                </a:lnTo>
                <a:lnTo>
                  <a:pt x="95" y="251"/>
                </a:lnTo>
                <a:lnTo>
                  <a:pt x="107" y="278"/>
                </a:lnTo>
                <a:lnTo>
                  <a:pt x="126" y="302"/>
                </a:lnTo>
                <a:lnTo>
                  <a:pt x="124" y="304"/>
                </a:lnTo>
                <a:lnTo>
                  <a:pt x="114" y="323"/>
                </a:lnTo>
                <a:lnTo>
                  <a:pt x="114" y="326"/>
                </a:lnTo>
                <a:lnTo>
                  <a:pt x="114" y="330"/>
                </a:lnTo>
                <a:lnTo>
                  <a:pt x="115" y="335"/>
                </a:lnTo>
                <a:lnTo>
                  <a:pt x="119" y="337"/>
                </a:lnTo>
                <a:lnTo>
                  <a:pt x="122" y="338"/>
                </a:lnTo>
                <a:lnTo>
                  <a:pt x="127" y="338"/>
                </a:lnTo>
                <a:lnTo>
                  <a:pt x="131" y="337"/>
                </a:lnTo>
                <a:lnTo>
                  <a:pt x="134" y="333"/>
                </a:lnTo>
                <a:lnTo>
                  <a:pt x="143" y="316"/>
                </a:lnTo>
                <a:lnTo>
                  <a:pt x="172" y="328"/>
                </a:lnTo>
                <a:lnTo>
                  <a:pt x="205" y="333"/>
                </a:lnTo>
                <a:lnTo>
                  <a:pt x="237" y="328"/>
                </a:lnTo>
                <a:lnTo>
                  <a:pt x="265" y="316"/>
                </a:lnTo>
                <a:lnTo>
                  <a:pt x="275" y="333"/>
                </a:lnTo>
                <a:lnTo>
                  <a:pt x="279" y="337"/>
                </a:lnTo>
                <a:lnTo>
                  <a:pt x="282" y="338"/>
                </a:lnTo>
                <a:lnTo>
                  <a:pt x="286" y="338"/>
                </a:lnTo>
                <a:lnTo>
                  <a:pt x="291" y="337"/>
                </a:lnTo>
                <a:lnTo>
                  <a:pt x="294" y="335"/>
                </a:lnTo>
                <a:lnTo>
                  <a:pt x="296" y="330"/>
                </a:lnTo>
                <a:lnTo>
                  <a:pt x="296" y="326"/>
                </a:lnTo>
                <a:lnTo>
                  <a:pt x="294" y="323"/>
                </a:lnTo>
                <a:lnTo>
                  <a:pt x="284" y="304"/>
                </a:lnTo>
                <a:lnTo>
                  <a:pt x="284" y="302"/>
                </a:lnTo>
                <a:lnTo>
                  <a:pt x="301" y="278"/>
                </a:lnTo>
                <a:lnTo>
                  <a:pt x="313" y="251"/>
                </a:lnTo>
                <a:lnTo>
                  <a:pt x="318" y="220"/>
                </a:lnTo>
                <a:lnTo>
                  <a:pt x="315" y="189"/>
                </a:lnTo>
                <a:lnTo>
                  <a:pt x="303" y="161"/>
                </a:lnTo>
                <a:lnTo>
                  <a:pt x="286" y="139"/>
                </a:lnTo>
                <a:lnTo>
                  <a:pt x="262" y="122"/>
                </a:lnTo>
                <a:lnTo>
                  <a:pt x="234" y="110"/>
                </a:lnTo>
                <a:lnTo>
                  <a:pt x="205" y="105"/>
                </a:lnTo>
                <a:close/>
                <a:moveTo>
                  <a:pt x="291" y="70"/>
                </a:moveTo>
                <a:lnTo>
                  <a:pt x="268" y="74"/>
                </a:lnTo>
                <a:lnTo>
                  <a:pt x="250" y="87"/>
                </a:lnTo>
                <a:lnTo>
                  <a:pt x="332" y="168"/>
                </a:lnTo>
                <a:lnTo>
                  <a:pt x="344" y="149"/>
                </a:lnTo>
                <a:lnTo>
                  <a:pt x="349" y="129"/>
                </a:lnTo>
                <a:lnTo>
                  <a:pt x="344" y="106"/>
                </a:lnTo>
                <a:lnTo>
                  <a:pt x="332" y="87"/>
                </a:lnTo>
                <a:lnTo>
                  <a:pt x="313" y="74"/>
                </a:lnTo>
                <a:lnTo>
                  <a:pt x="291" y="70"/>
                </a:lnTo>
                <a:close/>
                <a:moveTo>
                  <a:pt x="117" y="70"/>
                </a:moveTo>
                <a:lnTo>
                  <a:pt x="97" y="74"/>
                </a:lnTo>
                <a:lnTo>
                  <a:pt x="78" y="87"/>
                </a:lnTo>
                <a:lnTo>
                  <a:pt x="64" y="106"/>
                </a:lnTo>
                <a:lnTo>
                  <a:pt x="60" y="129"/>
                </a:lnTo>
                <a:lnTo>
                  <a:pt x="64" y="149"/>
                </a:lnTo>
                <a:lnTo>
                  <a:pt x="78" y="168"/>
                </a:lnTo>
                <a:lnTo>
                  <a:pt x="158" y="87"/>
                </a:lnTo>
                <a:lnTo>
                  <a:pt x="140" y="74"/>
                </a:lnTo>
                <a:lnTo>
                  <a:pt x="117" y="70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6"/>
                </a:lnTo>
                <a:lnTo>
                  <a:pt x="392" y="283"/>
                </a:lnTo>
                <a:lnTo>
                  <a:pt x="373" y="319"/>
                </a:lnTo>
                <a:lnTo>
                  <a:pt x="349" y="349"/>
                </a:lnTo>
                <a:lnTo>
                  <a:pt x="318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4" y="405"/>
                </a:lnTo>
                <a:lnTo>
                  <a:pt x="124" y="393"/>
                </a:lnTo>
                <a:lnTo>
                  <a:pt x="90" y="374"/>
                </a:lnTo>
                <a:lnTo>
                  <a:pt x="60" y="349"/>
                </a:lnTo>
                <a:lnTo>
                  <a:pt x="35" y="319"/>
                </a:lnTo>
                <a:lnTo>
                  <a:pt x="16" y="283"/>
                </a:lnTo>
                <a:lnTo>
                  <a:pt x="4" y="246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89"/>
                </a:lnTo>
                <a:lnTo>
                  <a:pt x="60" y="60"/>
                </a:lnTo>
                <a:lnTo>
                  <a:pt x="90" y="34"/>
                </a:lnTo>
                <a:lnTo>
                  <a:pt x="124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7"/>
          <p:cNvSpPr>
            <a:spLocks noEditPoints="1"/>
          </p:cNvSpPr>
          <p:nvPr/>
        </p:nvSpPr>
        <p:spPr bwMode="auto">
          <a:xfrm>
            <a:off x="2817659" y="726091"/>
            <a:ext cx="572187" cy="578543"/>
          </a:xfrm>
          <a:custGeom>
            <a:avLst/>
            <a:gdLst>
              <a:gd name="T0" fmla="*/ 66 w 179"/>
              <a:gd name="T1" fmla="*/ 98 h 180"/>
              <a:gd name="T2" fmla="*/ 35 w 179"/>
              <a:gd name="T3" fmla="*/ 113 h 180"/>
              <a:gd name="T4" fmla="*/ 35 w 179"/>
              <a:gd name="T5" fmla="*/ 120 h 180"/>
              <a:gd name="T6" fmla="*/ 40 w 179"/>
              <a:gd name="T7" fmla="*/ 123 h 180"/>
              <a:gd name="T8" fmla="*/ 73 w 179"/>
              <a:gd name="T9" fmla="*/ 108 h 180"/>
              <a:gd name="T10" fmla="*/ 76 w 179"/>
              <a:gd name="T11" fmla="*/ 103 h 180"/>
              <a:gd name="T12" fmla="*/ 73 w 179"/>
              <a:gd name="T13" fmla="*/ 98 h 180"/>
              <a:gd name="T14" fmla="*/ 90 w 179"/>
              <a:gd name="T15" fmla="*/ 75 h 180"/>
              <a:gd name="T16" fmla="*/ 80 w 179"/>
              <a:gd name="T17" fmla="*/ 80 h 180"/>
              <a:gd name="T18" fmla="*/ 74 w 179"/>
              <a:gd name="T19" fmla="*/ 91 h 180"/>
              <a:gd name="T20" fmla="*/ 80 w 179"/>
              <a:gd name="T21" fmla="*/ 101 h 180"/>
              <a:gd name="T22" fmla="*/ 90 w 179"/>
              <a:gd name="T23" fmla="*/ 105 h 180"/>
              <a:gd name="T24" fmla="*/ 100 w 179"/>
              <a:gd name="T25" fmla="*/ 101 h 180"/>
              <a:gd name="T26" fmla="*/ 104 w 179"/>
              <a:gd name="T27" fmla="*/ 91 h 180"/>
              <a:gd name="T28" fmla="*/ 100 w 179"/>
              <a:gd name="T29" fmla="*/ 80 h 180"/>
              <a:gd name="T30" fmla="*/ 90 w 179"/>
              <a:gd name="T31" fmla="*/ 75 h 180"/>
              <a:gd name="T32" fmla="*/ 86 w 179"/>
              <a:gd name="T33" fmla="*/ 13 h 180"/>
              <a:gd name="T34" fmla="*/ 85 w 179"/>
              <a:gd name="T35" fmla="*/ 17 h 180"/>
              <a:gd name="T36" fmla="*/ 85 w 179"/>
              <a:gd name="T37" fmla="*/ 72 h 180"/>
              <a:gd name="T38" fmla="*/ 90 w 179"/>
              <a:gd name="T39" fmla="*/ 74 h 180"/>
              <a:gd name="T40" fmla="*/ 95 w 179"/>
              <a:gd name="T41" fmla="*/ 72 h 180"/>
              <a:gd name="T42" fmla="*/ 95 w 179"/>
              <a:gd name="T43" fmla="*/ 17 h 180"/>
              <a:gd name="T44" fmla="*/ 92 w 179"/>
              <a:gd name="T45" fmla="*/ 13 h 180"/>
              <a:gd name="T46" fmla="*/ 90 w 179"/>
              <a:gd name="T47" fmla="*/ 0 h 180"/>
              <a:gd name="T48" fmla="*/ 143 w 179"/>
              <a:gd name="T49" fmla="*/ 19 h 180"/>
              <a:gd name="T50" fmla="*/ 174 w 179"/>
              <a:gd name="T51" fmla="*/ 62 h 180"/>
              <a:gd name="T52" fmla="*/ 174 w 179"/>
              <a:gd name="T53" fmla="*/ 118 h 180"/>
              <a:gd name="T54" fmla="*/ 143 w 179"/>
              <a:gd name="T55" fmla="*/ 163 h 180"/>
              <a:gd name="T56" fmla="*/ 90 w 179"/>
              <a:gd name="T57" fmla="*/ 180 h 180"/>
              <a:gd name="T58" fmla="*/ 37 w 179"/>
              <a:gd name="T59" fmla="*/ 163 h 180"/>
              <a:gd name="T60" fmla="*/ 4 w 179"/>
              <a:gd name="T61" fmla="*/ 118 h 180"/>
              <a:gd name="T62" fmla="*/ 4 w 179"/>
              <a:gd name="T63" fmla="*/ 62 h 180"/>
              <a:gd name="T64" fmla="*/ 37 w 179"/>
              <a:gd name="T65" fmla="*/ 19 h 180"/>
              <a:gd name="T66" fmla="*/ 90 w 179"/>
              <a:gd name="T6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9" h="180">
                <a:moveTo>
                  <a:pt x="69" y="96"/>
                </a:moveTo>
                <a:lnTo>
                  <a:pt x="66" y="98"/>
                </a:lnTo>
                <a:lnTo>
                  <a:pt x="37" y="111"/>
                </a:lnTo>
                <a:lnTo>
                  <a:pt x="35" y="113"/>
                </a:lnTo>
                <a:lnTo>
                  <a:pt x="33" y="117"/>
                </a:lnTo>
                <a:lnTo>
                  <a:pt x="35" y="120"/>
                </a:lnTo>
                <a:lnTo>
                  <a:pt x="37" y="123"/>
                </a:lnTo>
                <a:lnTo>
                  <a:pt x="40" y="123"/>
                </a:lnTo>
                <a:lnTo>
                  <a:pt x="43" y="123"/>
                </a:lnTo>
                <a:lnTo>
                  <a:pt x="73" y="108"/>
                </a:lnTo>
                <a:lnTo>
                  <a:pt x="74" y="106"/>
                </a:lnTo>
                <a:lnTo>
                  <a:pt x="76" y="103"/>
                </a:lnTo>
                <a:lnTo>
                  <a:pt x="74" y="101"/>
                </a:lnTo>
                <a:lnTo>
                  <a:pt x="73" y="98"/>
                </a:lnTo>
                <a:lnTo>
                  <a:pt x="69" y="96"/>
                </a:lnTo>
                <a:close/>
                <a:moveTo>
                  <a:pt x="90" y="75"/>
                </a:moveTo>
                <a:lnTo>
                  <a:pt x="83" y="77"/>
                </a:lnTo>
                <a:lnTo>
                  <a:pt x="80" y="80"/>
                </a:lnTo>
                <a:lnTo>
                  <a:pt x="76" y="84"/>
                </a:lnTo>
                <a:lnTo>
                  <a:pt x="74" y="91"/>
                </a:lnTo>
                <a:lnTo>
                  <a:pt x="76" y="96"/>
                </a:lnTo>
                <a:lnTo>
                  <a:pt x="80" y="101"/>
                </a:lnTo>
                <a:lnTo>
                  <a:pt x="83" y="103"/>
                </a:lnTo>
                <a:lnTo>
                  <a:pt x="90" y="105"/>
                </a:lnTo>
                <a:lnTo>
                  <a:pt x="95" y="103"/>
                </a:lnTo>
                <a:lnTo>
                  <a:pt x="100" y="101"/>
                </a:lnTo>
                <a:lnTo>
                  <a:pt x="104" y="96"/>
                </a:lnTo>
                <a:lnTo>
                  <a:pt x="104" y="91"/>
                </a:lnTo>
                <a:lnTo>
                  <a:pt x="104" y="84"/>
                </a:lnTo>
                <a:lnTo>
                  <a:pt x="100" y="80"/>
                </a:lnTo>
                <a:lnTo>
                  <a:pt x="95" y="77"/>
                </a:lnTo>
                <a:lnTo>
                  <a:pt x="90" y="75"/>
                </a:lnTo>
                <a:close/>
                <a:moveTo>
                  <a:pt x="90" y="13"/>
                </a:moveTo>
                <a:lnTo>
                  <a:pt x="86" y="13"/>
                </a:lnTo>
                <a:lnTo>
                  <a:pt x="85" y="15"/>
                </a:lnTo>
                <a:lnTo>
                  <a:pt x="85" y="17"/>
                </a:lnTo>
                <a:lnTo>
                  <a:pt x="85" y="70"/>
                </a:lnTo>
                <a:lnTo>
                  <a:pt x="85" y="72"/>
                </a:lnTo>
                <a:lnTo>
                  <a:pt x="86" y="72"/>
                </a:lnTo>
                <a:lnTo>
                  <a:pt x="90" y="74"/>
                </a:lnTo>
                <a:lnTo>
                  <a:pt x="92" y="72"/>
                </a:lnTo>
                <a:lnTo>
                  <a:pt x="95" y="72"/>
                </a:lnTo>
                <a:lnTo>
                  <a:pt x="95" y="70"/>
                </a:lnTo>
                <a:lnTo>
                  <a:pt x="95" y="17"/>
                </a:lnTo>
                <a:lnTo>
                  <a:pt x="95" y="15"/>
                </a:lnTo>
                <a:lnTo>
                  <a:pt x="92" y="13"/>
                </a:lnTo>
                <a:lnTo>
                  <a:pt x="90" y="13"/>
                </a:lnTo>
                <a:close/>
                <a:moveTo>
                  <a:pt x="90" y="0"/>
                </a:moveTo>
                <a:lnTo>
                  <a:pt x="117" y="5"/>
                </a:lnTo>
                <a:lnTo>
                  <a:pt x="143" y="19"/>
                </a:lnTo>
                <a:lnTo>
                  <a:pt x="162" y="38"/>
                </a:lnTo>
                <a:lnTo>
                  <a:pt x="174" y="62"/>
                </a:lnTo>
                <a:lnTo>
                  <a:pt x="179" y="91"/>
                </a:lnTo>
                <a:lnTo>
                  <a:pt x="174" y="118"/>
                </a:lnTo>
                <a:lnTo>
                  <a:pt x="162" y="144"/>
                </a:lnTo>
                <a:lnTo>
                  <a:pt x="143" y="163"/>
                </a:lnTo>
                <a:lnTo>
                  <a:pt x="117" y="175"/>
                </a:lnTo>
                <a:lnTo>
                  <a:pt x="90" y="180"/>
                </a:lnTo>
                <a:lnTo>
                  <a:pt x="61" y="175"/>
                </a:lnTo>
                <a:lnTo>
                  <a:pt x="37" y="163"/>
                </a:lnTo>
                <a:lnTo>
                  <a:pt x="18" y="144"/>
                </a:lnTo>
                <a:lnTo>
                  <a:pt x="4" y="118"/>
                </a:lnTo>
                <a:lnTo>
                  <a:pt x="0" y="91"/>
                </a:lnTo>
                <a:lnTo>
                  <a:pt x="4" y="62"/>
                </a:lnTo>
                <a:lnTo>
                  <a:pt x="18" y="38"/>
                </a:lnTo>
                <a:lnTo>
                  <a:pt x="37" y="19"/>
                </a:lnTo>
                <a:lnTo>
                  <a:pt x="61" y="5"/>
                </a:lnTo>
                <a:lnTo>
                  <a:pt x="9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9"/>
          <p:cNvSpPr>
            <a:spLocks noEditPoints="1"/>
          </p:cNvSpPr>
          <p:nvPr/>
        </p:nvSpPr>
        <p:spPr bwMode="auto">
          <a:xfrm>
            <a:off x="6810253" y="1953116"/>
            <a:ext cx="1296959" cy="1296956"/>
          </a:xfrm>
          <a:custGeom>
            <a:avLst/>
            <a:gdLst>
              <a:gd name="T0" fmla="*/ 189 w 409"/>
              <a:gd name="T1" fmla="*/ 60 h 409"/>
              <a:gd name="T2" fmla="*/ 169 w 409"/>
              <a:gd name="T3" fmla="*/ 80 h 409"/>
              <a:gd name="T4" fmla="*/ 170 w 409"/>
              <a:gd name="T5" fmla="*/ 111 h 409"/>
              <a:gd name="T6" fmla="*/ 182 w 409"/>
              <a:gd name="T7" fmla="*/ 130 h 409"/>
              <a:gd name="T8" fmla="*/ 184 w 409"/>
              <a:gd name="T9" fmla="*/ 149 h 409"/>
              <a:gd name="T10" fmla="*/ 167 w 409"/>
              <a:gd name="T11" fmla="*/ 151 h 409"/>
              <a:gd name="T12" fmla="*/ 162 w 409"/>
              <a:gd name="T13" fmla="*/ 156 h 409"/>
              <a:gd name="T14" fmla="*/ 162 w 409"/>
              <a:gd name="T15" fmla="*/ 165 h 409"/>
              <a:gd name="T16" fmla="*/ 167 w 409"/>
              <a:gd name="T17" fmla="*/ 170 h 409"/>
              <a:gd name="T18" fmla="*/ 184 w 409"/>
              <a:gd name="T19" fmla="*/ 172 h 409"/>
              <a:gd name="T20" fmla="*/ 175 w 409"/>
              <a:gd name="T21" fmla="*/ 220 h 409"/>
              <a:gd name="T22" fmla="*/ 143 w 409"/>
              <a:gd name="T23" fmla="*/ 271 h 409"/>
              <a:gd name="T24" fmla="*/ 136 w 409"/>
              <a:gd name="T25" fmla="*/ 297 h 409"/>
              <a:gd name="T26" fmla="*/ 126 w 409"/>
              <a:gd name="T27" fmla="*/ 306 h 409"/>
              <a:gd name="T28" fmla="*/ 122 w 409"/>
              <a:gd name="T29" fmla="*/ 318 h 409"/>
              <a:gd name="T30" fmla="*/ 126 w 409"/>
              <a:gd name="T31" fmla="*/ 330 h 409"/>
              <a:gd name="T32" fmla="*/ 138 w 409"/>
              <a:gd name="T33" fmla="*/ 338 h 409"/>
              <a:gd name="T34" fmla="*/ 122 w 409"/>
              <a:gd name="T35" fmla="*/ 352 h 409"/>
              <a:gd name="T36" fmla="*/ 285 w 409"/>
              <a:gd name="T37" fmla="*/ 338 h 409"/>
              <a:gd name="T38" fmla="*/ 277 w 409"/>
              <a:gd name="T39" fmla="*/ 335 h 409"/>
              <a:gd name="T40" fmla="*/ 285 w 409"/>
              <a:gd name="T41" fmla="*/ 325 h 409"/>
              <a:gd name="T42" fmla="*/ 285 w 409"/>
              <a:gd name="T43" fmla="*/ 311 h 409"/>
              <a:gd name="T44" fmla="*/ 279 w 409"/>
              <a:gd name="T45" fmla="*/ 300 h 409"/>
              <a:gd name="T46" fmla="*/ 267 w 409"/>
              <a:gd name="T47" fmla="*/ 297 h 409"/>
              <a:gd name="T48" fmla="*/ 246 w 409"/>
              <a:gd name="T49" fmla="*/ 245 h 409"/>
              <a:gd name="T50" fmla="*/ 225 w 409"/>
              <a:gd name="T51" fmla="*/ 196 h 409"/>
              <a:gd name="T52" fmla="*/ 239 w 409"/>
              <a:gd name="T53" fmla="*/ 172 h 409"/>
              <a:gd name="T54" fmla="*/ 244 w 409"/>
              <a:gd name="T55" fmla="*/ 168 h 409"/>
              <a:gd name="T56" fmla="*/ 248 w 409"/>
              <a:gd name="T57" fmla="*/ 161 h 409"/>
              <a:gd name="T58" fmla="*/ 244 w 409"/>
              <a:gd name="T59" fmla="*/ 153 h 409"/>
              <a:gd name="T60" fmla="*/ 239 w 409"/>
              <a:gd name="T61" fmla="*/ 149 h 409"/>
              <a:gd name="T62" fmla="*/ 224 w 409"/>
              <a:gd name="T63" fmla="*/ 139 h 409"/>
              <a:gd name="T64" fmla="*/ 227 w 409"/>
              <a:gd name="T65" fmla="*/ 125 h 409"/>
              <a:gd name="T66" fmla="*/ 243 w 409"/>
              <a:gd name="T67" fmla="*/ 94 h 409"/>
              <a:gd name="T68" fmla="*/ 230 w 409"/>
              <a:gd name="T69" fmla="*/ 67 h 409"/>
              <a:gd name="T70" fmla="*/ 205 w 409"/>
              <a:gd name="T71" fmla="*/ 56 h 409"/>
              <a:gd name="T72" fmla="*/ 246 w 409"/>
              <a:gd name="T73" fmla="*/ 5 h 409"/>
              <a:gd name="T74" fmla="*/ 318 w 409"/>
              <a:gd name="T75" fmla="*/ 34 h 409"/>
              <a:gd name="T76" fmla="*/ 373 w 409"/>
              <a:gd name="T77" fmla="*/ 91 h 409"/>
              <a:gd name="T78" fmla="*/ 404 w 409"/>
              <a:gd name="T79" fmla="*/ 163 h 409"/>
              <a:gd name="T80" fmla="*/ 404 w 409"/>
              <a:gd name="T81" fmla="*/ 245 h 409"/>
              <a:gd name="T82" fmla="*/ 373 w 409"/>
              <a:gd name="T83" fmla="*/ 319 h 409"/>
              <a:gd name="T84" fmla="*/ 318 w 409"/>
              <a:gd name="T85" fmla="*/ 374 h 409"/>
              <a:gd name="T86" fmla="*/ 246 w 409"/>
              <a:gd name="T87" fmla="*/ 405 h 409"/>
              <a:gd name="T88" fmla="*/ 163 w 409"/>
              <a:gd name="T89" fmla="*/ 405 h 409"/>
              <a:gd name="T90" fmla="*/ 90 w 409"/>
              <a:gd name="T91" fmla="*/ 374 h 409"/>
              <a:gd name="T92" fmla="*/ 35 w 409"/>
              <a:gd name="T93" fmla="*/ 319 h 409"/>
              <a:gd name="T94" fmla="*/ 4 w 409"/>
              <a:gd name="T95" fmla="*/ 245 h 409"/>
              <a:gd name="T96" fmla="*/ 4 w 409"/>
              <a:gd name="T97" fmla="*/ 163 h 409"/>
              <a:gd name="T98" fmla="*/ 35 w 409"/>
              <a:gd name="T99" fmla="*/ 91 h 409"/>
              <a:gd name="T100" fmla="*/ 90 w 409"/>
              <a:gd name="T101" fmla="*/ 34 h 409"/>
              <a:gd name="T102" fmla="*/ 163 w 409"/>
              <a:gd name="T103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9" h="409">
                <a:moveTo>
                  <a:pt x="205" y="56"/>
                </a:moveTo>
                <a:lnTo>
                  <a:pt x="189" y="60"/>
                </a:lnTo>
                <a:lnTo>
                  <a:pt x="177" y="67"/>
                </a:lnTo>
                <a:lnTo>
                  <a:pt x="169" y="80"/>
                </a:lnTo>
                <a:lnTo>
                  <a:pt x="165" y="94"/>
                </a:lnTo>
                <a:lnTo>
                  <a:pt x="170" y="111"/>
                </a:lnTo>
                <a:lnTo>
                  <a:pt x="181" y="125"/>
                </a:lnTo>
                <a:lnTo>
                  <a:pt x="182" y="130"/>
                </a:lnTo>
                <a:lnTo>
                  <a:pt x="182" y="139"/>
                </a:lnTo>
                <a:lnTo>
                  <a:pt x="184" y="149"/>
                </a:lnTo>
                <a:lnTo>
                  <a:pt x="170" y="149"/>
                </a:lnTo>
                <a:lnTo>
                  <a:pt x="167" y="151"/>
                </a:lnTo>
                <a:lnTo>
                  <a:pt x="163" y="153"/>
                </a:lnTo>
                <a:lnTo>
                  <a:pt x="162" y="156"/>
                </a:lnTo>
                <a:lnTo>
                  <a:pt x="160" y="161"/>
                </a:lnTo>
                <a:lnTo>
                  <a:pt x="162" y="165"/>
                </a:lnTo>
                <a:lnTo>
                  <a:pt x="163" y="168"/>
                </a:lnTo>
                <a:lnTo>
                  <a:pt x="167" y="170"/>
                </a:lnTo>
                <a:lnTo>
                  <a:pt x="170" y="172"/>
                </a:lnTo>
                <a:lnTo>
                  <a:pt x="184" y="172"/>
                </a:lnTo>
                <a:lnTo>
                  <a:pt x="182" y="196"/>
                </a:lnTo>
                <a:lnTo>
                  <a:pt x="175" y="220"/>
                </a:lnTo>
                <a:lnTo>
                  <a:pt x="162" y="245"/>
                </a:lnTo>
                <a:lnTo>
                  <a:pt x="143" y="271"/>
                </a:lnTo>
                <a:lnTo>
                  <a:pt x="143" y="297"/>
                </a:lnTo>
                <a:lnTo>
                  <a:pt x="136" y="297"/>
                </a:lnTo>
                <a:lnTo>
                  <a:pt x="131" y="300"/>
                </a:lnTo>
                <a:lnTo>
                  <a:pt x="126" y="306"/>
                </a:lnTo>
                <a:lnTo>
                  <a:pt x="122" y="311"/>
                </a:lnTo>
                <a:lnTo>
                  <a:pt x="122" y="318"/>
                </a:lnTo>
                <a:lnTo>
                  <a:pt x="122" y="325"/>
                </a:lnTo>
                <a:lnTo>
                  <a:pt x="126" y="330"/>
                </a:lnTo>
                <a:lnTo>
                  <a:pt x="131" y="335"/>
                </a:lnTo>
                <a:lnTo>
                  <a:pt x="138" y="338"/>
                </a:lnTo>
                <a:lnTo>
                  <a:pt x="122" y="338"/>
                </a:lnTo>
                <a:lnTo>
                  <a:pt x="122" y="352"/>
                </a:lnTo>
                <a:lnTo>
                  <a:pt x="285" y="352"/>
                </a:lnTo>
                <a:lnTo>
                  <a:pt x="285" y="338"/>
                </a:lnTo>
                <a:lnTo>
                  <a:pt x="270" y="338"/>
                </a:lnTo>
                <a:lnTo>
                  <a:pt x="277" y="335"/>
                </a:lnTo>
                <a:lnTo>
                  <a:pt x="282" y="330"/>
                </a:lnTo>
                <a:lnTo>
                  <a:pt x="285" y="325"/>
                </a:lnTo>
                <a:lnTo>
                  <a:pt x="287" y="318"/>
                </a:lnTo>
                <a:lnTo>
                  <a:pt x="285" y="311"/>
                </a:lnTo>
                <a:lnTo>
                  <a:pt x="282" y="306"/>
                </a:lnTo>
                <a:lnTo>
                  <a:pt x="279" y="300"/>
                </a:lnTo>
                <a:lnTo>
                  <a:pt x="272" y="297"/>
                </a:lnTo>
                <a:lnTo>
                  <a:pt x="267" y="297"/>
                </a:lnTo>
                <a:lnTo>
                  <a:pt x="267" y="271"/>
                </a:lnTo>
                <a:lnTo>
                  <a:pt x="246" y="245"/>
                </a:lnTo>
                <a:lnTo>
                  <a:pt x="232" y="220"/>
                </a:lnTo>
                <a:lnTo>
                  <a:pt x="225" y="196"/>
                </a:lnTo>
                <a:lnTo>
                  <a:pt x="224" y="172"/>
                </a:lnTo>
                <a:lnTo>
                  <a:pt x="239" y="172"/>
                </a:lnTo>
                <a:lnTo>
                  <a:pt x="243" y="170"/>
                </a:lnTo>
                <a:lnTo>
                  <a:pt x="244" y="168"/>
                </a:lnTo>
                <a:lnTo>
                  <a:pt x="246" y="165"/>
                </a:lnTo>
                <a:lnTo>
                  <a:pt x="248" y="161"/>
                </a:lnTo>
                <a:lnTo>
                  <a:pt x="246" y="156"/>
                </a:lnTo>
                <a:lnTo>
                  <a:pt x="244" y="153"/>
                </a:lnTo>
                <a:lnTo>
                  <a:pt x="243" y="151"/>
                </a:lnTo>
                <a:lnTo>
                  <a:pt x="239" y="149"/>
                </a:lnTo>
                <a:lnTo>
                  <a:pt x="224" y="149"/>
                </a:lnTo>
                <a:lnTo>
                  <a:pt x="224" y="139"/>
                </a:lnTo>
                <a:lnTo>
                  <a:pt x="225" y="132"/>
                </a:lnTo>
                <a:lnTo>
                  <a:pt x="227" y="125"/>
                </a:lnTo>
                <a:lnTo>
                  <a:pt x="237" y="111"/>
                </a:lnTo>
                <a:lnTo>
                  <a:pt x="243" y="94"/>
                </a:lnTo>
                <a:lnTo>
                  <a:pt x="239" y="80"/>
                </a:lnTo>
                <a:lnTo>
                  <a:pt x="230" y="67"/>
                </a:lnTo>
                <a:lnTo>
                  <a:pt x="218" y="60"/>
                </a:lnTo>
                <a:lnTo>
                  <a:pt x="205" y="56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3"/>
                </a:lnTo>
                <a:lnTo>
                  <a:pt x="373" y="319"/>
                </a:lnTo>
                <a:lnTo>
                  <a:pt x="349" y="349"/>
                </a:lnTo>
                <a:lnTo>
                  <a:pt x="318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3" y="405"/>
                </a:lnTo>
                <a:lnTo>
                  <a:pt x="124" y="393"/>
                </a:lnTo>
                <a:lnTo>
                  <a:pt x="90" y="374"/>
                </a:lnTo>
                <a:lnTo>
                  <a:pt x="60" y="349"/>
                </a:lnTo>
                <a:lnTo>
                  <a:pt x="35" y="319"/>
                </a:lnTo>
                <a:lnTo>
                  <a:pt x="16" y="283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60" y="60"/>
                </a:lnTo>
                <a:lnTo>
                  <a:pt x="90" y="34"/>
                </a:lnTo>
                <a:lnTo>
                  <a:pt x="124" y="15"/>
                </a:lnTo>
                <a:lnTo>
                  <a:pt x="163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80"/>
          <p:cNvSpPr>
            <a:spLocks noEditPoints="1"/>
          </p:cNvSpPr>
          <p:nvPr/>
        </p:nvSpPr>
        <p:spPr bwMode="auto">
          <a:xfrm>
            <a:off x="5322567" y="2029409"/>
            <a:ext cx="1296959" cy="1296956"/>
          </a:xfrm>
          <a:custGeom>
            <a:avLst/>
            <a:gdLst>
              <a:gd name="T0" fmla="*/ 122 w 409"/>
              <a:gd name="T1" fmla="*/ 239 h 409"/>
              <a:gd name="T2" fmla="*/ 137 w 409"/>
              <a:gd name="T3" fmla="*/ 278 h 409"/>
              <a:gd name="T4" fmla="*/ 175 w 409"/>
              <a:gd name="T5" fmla="*/ 294 h 409"/>
              <a:gd name="T6" fmla="*/ 189 w 409"/>
              <a:gd name="T7" fmla="*/ 319 h 409"/>
              <a:gd name="T8" fmla="*/ 144 w 409"/>
              <a:gd name="T9" fmla="*/ 331 h 409"/>
              <a:gd name="T10" fmla="*/ 125 w 409"/>
              <a:gd name="T11" fmla="*/ 356 h 409"/>
              <a:gd name="T12" fmla="*/ 283 w 409"/>
              <a:gd name="T13" fmla="*/ 356 h 409"/>
              <a:gd name="T14" fmla="*/ 264 w 409"/>
              <a:gd name="T15" fmla="*/ 331 h 409"/>
              <a:gd name="T16" fmla="*/ 220 w 409"/>
              <a:gd name="T17" fmla="*/ 319 h 409"/>
              <a:gd name="T18" fmla="*/ 232 w 409"/>
              <a:gd name="T19" fmla="*/ 294 h 409"/>
              <a:gd name="T20" fmla="*/ 271 w 409"/>
              <a:gd name="T21" fmla="*/ 278 h 409"/>
              <a:gd name="T22" fmla="*/ 287 w 409"/>
              <a:gd name="T23" fmla="*/ 239 h 409"/>
              <a:gd name="T24" fmla="*/ 273 w 409"/>
              <a:gd name="T25" fmla="*/ 161 h 409"/>
              <a:gd name="T26" fmla="*/ 269 w 409"/>
              <a:gd name="T27" fmla="*/ 254 h 409"/>
              <a:gd name="T28" fmla="*/ 249 w 409"/>
              <a:gd name="T29" fmla="*/ 276 h 409"/>
              <a:gd name="T30" fmla="*/ 175 w 409"/>
              <a:gd name="T31" fmla="*/ 280 h 409"/>
              <a:gd name="T32" fmla="*/ 147 w 409"/>
              <a:gd name="T33" fmla="*/ 268 h 409"/>
              <a:gd name="T34" fmla="*/ 135 w 409"/>
              <a:gd name="T35" fmla="*/ 239 h 409"/>
              <a:gd name="T36" fmla="*/ 122 w 409"/>
              <a:gd name="T37" fmla="*/ 161 h 409"/>
              <a:gd name="T38" fmla="*/ 182 w 409"/>
              <a:gd name="T39" fmla="*/ 58 h 409"/>
              <a:gd name="T40" fmla="*/ 151 w 409"/>
              <a:gd name="T41" fmla="*/ 87 h 409"/>
              <a:gd name="T42" fmla="*/ 166 w 409"/>
              <a:gd name="T43" fmla="*/ 117 h 409"/>
              <a:gd name="T44" fmla="*/ 194 w 409"/>
              <a:gd name="T45" fmla="*/ 130 h 409"/>
              <a:gd name="T46" fmla="*/ 144 w 409"/>
              <a:gd name="T47" fmla="*/ 118 h 409"/>
              <a:gd name="T48" fmla="*/ 166 w 409"/>
              <a:gd name="T49" fmla="*/ 139 h 409"/>
              <a:gd name="T50" fmla="*/ 194 w 409"/>
              <a:gd name="T51" fmla="*/ 153 h 409"/>
              <a:gd name="T52" fmla="*/ 144 w 409"/>
              <a:gd name="T53" fmla="*/ 141 h 409"/>
              <a:gd name="T54" fmla="*/ 166 w 409"/>
              <a:gd name="T55" fmla="*/ 161 h 409"/>
              <a:gd name="T56" fmla="*/ 194 w 409"/>
              <a:gd name="T57" fmla="*/ 175 h 409"/>
              <a:gd name="T58" fmla="*/ 144 w 409"/>
              <a:gd name="T59" fmla="*/ 163 h 409"/>
              <a:gd name="T60" fmla="*/ 147 w 409"/>
              <a:gd name="T61" fmla="*/ 223 h 409"/>
              <a:gd name="T62" fmla="*/ 180 w 409"/>
              <a:gd name="T63" fmla="*/ 258 h 409"/>
              <a:gd name="T64" fmla="*/ 206 w 409"/>
              <a:gd name="T65" fmla="*/ 263 h 409"/>
              <a:gd name="T66" fmla="*/ 247 w 409"/>
              <a:gd name="T67" fmla="*/ 244 h 409"/>
              <a:gd name="T68" fmla="*/ 264 w 409"/>
              <a:gd name="T69" fmla="*/ 199 h 409"/>
              <a:gd name="T70" fmla="*/ 240 w 409"/>
              <a:gd name="T71" fmla="*/ 173 h 409"/>
              <a:gd name="T72" fmla="*/ 213 w 409"/>
              <a:gd name="T73" fmla="*/ 166 h 409"/>
              <a:gd name="T74" fmla="*/ 264 w 409"/>
              <a:gd name="T75" fmla="*/ 156 h 409"/>
              <a:gd name="T76" fmla="*/ 240 w 409"/>
              <a:gd name="T77" fmla="*/ 149 h 409"/>
              <a:gd name="T78" fmla="*/ 213 w 409"/>
              <a:gd name="T79" fmla="*/ 144 h 409"/>
              <a:gd name="T80" fmla="*/ 264 w 409"/>
              <a:gd name="T81" fmla="*/ 134 h 409"/>
              <a:gd name="T82" fmla="*/ 240 w 409"/>
              <a:gd name="T83" fmla="*/ 127 h 409"/>
              <a:gd name="T84" fmla="*/ 213 w 409"/>
              <a:gd name="T85" fmla="*/ 120 h 409"/>
              <a:gd name="T86" fmla="*/ 264 w 409"/>
              <a:gd name="T87" fmla="*/ 111 h 409"/>
              <a:gd name="T88" fmla="*/ 245 w 409"/>
              <a:gd name="T89" fmla="*/ 70 h 409"/>
              <a:gd name="T90" fmla="*/ 206 w 409"/>
              <a:gd name="T91" fmla="*/ 55 h 409"/>
              <a:gd name="T92" fmla="*/ 204 w 409"/>
              <a:gd name="T93" fmla="*/ 0 h 409"/>
              <a:gd name="T94" fmla="*/ 283 w 409"/>
              <a:gd name="T95" fmla="*/ 17 h 409"/>
              <a:gd name="T96" fmla="*/ 349 w 409"/>
              <a:gd name="T97" fmla="*/ 60 h 409"/>
              <a:gd name="T98" fmla="*/ 392 w 409"/>
              <a:gd name="T99" fmla="*/ 125 h 409"/>
              <a:gd name="T100" fmla="*/ 409 w 409"/>
              <a:gd name="T101" fmla="*/ 204 h 409"/>
              <a:gd name="T102" fmla="*/ 392 w 409"/>
              <a:gd name="T103" fmla="*/ 285 h 409"/>
              <a:gd name="T104" fmla="*/ 349 w 409"/>
              <a:gd name="T105" fmla="*/ 349 h 409"/>
              <a:gd name="T106" fmla="*/ 283 w 409"/>
              <a:gd name="T107" fmla="*/ 393 h 409"/>
              <a:gd name="T108" fmla="*/ 204 w 409"/>
              <a:gd name="T109" fmla="*/ 409 h 409"/>
              <a:gd name="T110" fmla="*/ 125 w 409"/>
              <a:gd name="T111" fmla="*/ 393 h 409"/>
              <a:gd name="T112" fmla="*/ 60 w 409"/>
              <a:gd name="T113" fmla="*/ 349 h 409"/>
              <a:gd name="T114" fmla="*/ 15 w 409"/>
              <a:gd name="T115" fmla="*/ 285 h 409"/>
              <a:gd name="T116" fmla="*/ 0 w 409"/>
              <a:gd name="T117" fmla="*/ 204 h 409"/>
              <a:gd name="T118" fmla="*/ 15 w 409"/>
              <a:gd name="T119" fmla="*/ 125 h 409"/>
              <a:gd name="T120" fmla="*/ 60 w 409"/>
              <a:gd name="T121" fmla="*/ 60 h 409"/>
              <a:gd name="T122" fmla="*/ 125 w 409"/>
              <a:gd name="T123" fmla="*/ 17 h 409"/>
              <a:gd name="T124" fmla="*/ 204 w 409"/>
              <a:gd name="T12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9" h="409">
                <a:moveTo>
                  <a:pt x="122" y="161"/>
                </a:moveTo>
                <a:lnTo>
                  <a:pt x="122" y="239"/>
                </a:lnTo>
                <a:lnTo>
                  <a:pt x="125" y="259"/>
                </a:lnTo>
                <a:lnTo>
                  <a:pt x="137" y="278"/>
                </a:lnTo>
                <a:lnTo>
                  <a:pt x="154" y="289"/>
                </a:lnTo>
                <a:lnTo>
                  <a:pt x="175" y="294"/>
                </a:lnTo>
                <a:lnTo>
                  <a:pt x="189" y="294"/>
                </a:lnTo>
                <a:lnTo>
                  <a:pt x="189" y="319"/>
                </a:lnTo>
                <a:lnTo>
                  <a:pt x="163" y="325"/>
                </a:lnTo>
                <a:lnTo>
                  <a:pt x="144" y="331"/>
                </a:lnTo>
                <a:lnTo>
                  <a:pt x="130" y="344"/>
                </a:lnTo>
                <a:lnTo>
                  <a:pt x="125" y="356"/>
                </a:lnTo>
                <a:lnTo>
                  <a:pt x="204" y="356"/>
                </a:lnTo>
                <a:lnTo>
                  <a:pt x="283" y="356"/>
                </a:lnTo>
                <a:lnTo>
                  <a:pt x="278" y="344"/>
                </a:lnTo>
                <a:lnTo>
                  <a:pt x="264" y="331"/>
                </a:lnTo>
                <a:lnTo>
                  <a:pt x="245" y="325"/>
                </a:lnTo>
                <a:lnTo>
                  <a:pt x="220" y="319"/>
                </a:lnTo>
                <a:lnTo>
                  <a:pt x="220" y="294"/>
                </a:lnTo>
                <a:lnTo>
                  <a:pt x="232" y="294"/>
                </a:lnTo>
                <a:lnTo>
                  <a:pt x="254" y="289"/>
                </a:lnTo>
                <a:lnTo>
                  <a:pt x="271" y="278"/>
                </a:lnTo>
                <a:lnTo>
                  <a:pt x="283" y="259"/>
                </a:lnTo>
                <a:lnTo>
                  <a:pt x="287" y="239"/>
                </a:lnTo>
                <a:lnTo>
                  <a:pt x="287" y="161"/>
                </a:lnTo>
                <a:lnTo>
                  <a:pt x="273" y="161"/>
                </a:lnTo>
                <a:lnTo>
                  <a:pt x="273" y="239"/>
                </a:lnTo>
                <a:lnTo>
                  <a:pt x="269" y="254"/>
                </a:lnTo>
                <a:lnTo>
                  <a:pt x="261" y="268"/>
                </a:lnTo>
                <a:lnTo>
                  <a:pt x="249" y="276"/>
                </a:lnTo>
                <a:lnTo>
                  <a:pt x="232" y="280"/>
                </a:lnTo>
                <a:lnTo>
                  <a:pt x="175" y="280"/>
                </a:lnTo>
                <a:lnTo>
                  <a:pt x="159" y="276"/>
                </a:lnTo>
                <a:lnTo>
                  <a:pt x="147" y="268"/>
                </a:lnTo>
                <a:lnTo>
                  <a:pt x="137" y="254"/>
                </a:lnTo>
                <a:lnTo>
                  <a:pt x="135" y="239"/>
                </a:lnTo>
                <a:lnTo>
                  <a:pt x="135" y="161"/>
                </a:lnTo>
                <a:lnTo>
                  <a:pt x="122" y="161"/>
                </a:lnTo>
                <a:close/>
                <a:moveTo>
                  <a:pt x="202" y="55"/>
                </a:moveTo>
                <a:lnTo>
                  <a:pt x="182" y="58"/>
                </a:lnTo>
                <a:lnTo>
                  <a:pt x="165" y="70"/>
                </a:lnTo>
                <a:lnTo>
                  <a:pt x="151" y="87"/>
                </a:lnTo>
                <a:lnTo>
                  <a:pt x="144" y="108"/>
                </a:lnTo>
                <a:lnTo>
                  <a:pt x="166" y="117"/>
                </a:lnTo>
                <a:lnTo>
                  <a:pt x="194" y="120"/>
                </a:lnTo>
                <a:lnTo>
                  <a:pt x="194" y="130"/>
                </a:lnTo>
                <a:lnTo>
                  <a:pt x="166" y="125"/>
                </a:lnTo>
                <a:lnTo>
                  <a:pt x="144" y="118"/>
                </a:lnTo>
                <a:lnTo>
                  <a:pt x="144" y="130"/>
                </a:lnTo>
                <a:lnTo>
                  <a:pt x="166" y="139"/>
                </a:lnTo>
                <a:lnTo>
                  <a:pt x="194" y="144"/>
                </a:lnTo>
                <a:lnTo>
                  <a:pt x="194" y="153"/>
                </a:lnTo>
                <a:lnTo>
                  <a:pt x="166" y="149"/>
                </a:lnTo>
                <a:lnTo>
                  <a:pt x="144" y="141"/>
                </a:lnTo>
                <a:lnTo>
                  <a:pt x="144" y="154"/>
                </a:lnTo>
                <a:lnTo>
                  <a:pt x="166" y="161"/>
                </a:lnTo>
                <a:lnTo>
                  <a:pt x="194" y="166"/>
                </a:lnTo>
                <a:lnTo>
                  <a:pt x="194" y="175"/>
                </a:lnTo>
                <a:lnTo>
                  <a:pt x="166" y="172"/>
                </a:lnTo>
                <a:lnTo>
                  <a:pt x="144" y="163"/>
                </a:lnTo>
                <a:lnTo>
                  <a:pt x="144" y="199"/>
                </a:lnTo>
                <a:lnTo>
                  <a:pt x="147" y="223"/>
                </a:lnTo>
                <a:lnTo>
                  <a:pt x="161" y="244"/>
                </a:lnTo>
                <a:lnTo>
                  <a:pt x="180" y="258"/>
                </a:lnTo>
                <a:lnTo>
                  <a:pt x="202" y="263"/>
                </a:lnTo>
                <a:lnTo>
                  <a:pt x="206" y="263"/>
                </a:lnTo>
                <a:lnTo>
                  <a:pt x="228" y="258"/>
                </a:lnTo>
                <a:lnTo>
                  <a:pt x="247" y="244"/>
                </a:lnTo>
                <a:lnTo>
                  <a:pt x="259" y="223"/>
                </a:lnTo>
                <a:lnTo>
                  <a:pt x="264" y="199"/>
                </a:lnTo>
                <a:lnTo>
                  <a:pt x="264" y="166"/>
                </a:lnTo>
                <a:lnTo>
                  <a:pt x="240" y="173"/>
                </a:lnTo>
                <a:lnTo>
                  <a:pt x="213" y="175"/>
                </a:lnTo>
                <a:lnTo>
                  <a:pt x="213" y="166"/>
                </a:lnTo>
                <a:lnTo>
                  <a:pt x="240" y="163"/>
                </a:lnTo>
                <a:lnTo>
                  <a:pt x="264" y="156"/>
                </a:lnTo>
                <a:lnTo>
                  <a:pt x="264" y="144"/>
                </a:lnTo>
                <a:lnTo>
                  <a:pt x="240" y="149"/>
                </a:lnTo>
                <a:lnTo>
                  <a:pt x="213" y="153"/>
                </a:lnTo>
                <a:lnTo>
                  <a:pt x="213" y="144"/>
                </a:lnTo>
                <a:lnTo>
                  <a:pt x="240" y="141"/>
                </a:lnTo>
                <a:lnTo>
                  <a:pt x="264" y="134"/>
                </a:lnTo>
                <a:lnTo>
                  <a:pt x="264" y="120"/>
                </a:lnTo>
                <a:lnTo>
                  <a:pt x="240" y="127"/>
                </a:lnTo>
                <a:lnTo>
                  <a:pt x="213" y="130"/>
                </a:lnTo>
                <a:lnTo>
                  <a:pt x="213" y="120"/>
                </a:lnTo>
                <a:lnTo>
                  <a:pt x="240" y="118"/>
                </a:lnTo>
                <a:lnTo>
                  <a:pt x="264" y="111"/>
                </a:lnTo>
                <a:lnTo>
                  <a:pt x="257" y="89"/>
                </a:lnTo>
                <a:lnTo>
                  <a:pt x="245" y="70"/>
                </a:lnTo>
                <a:lnTo>
                  <a:pt x="227" y="58"/>
                </a:lnTo>
                <a:lnTo>
                  <a:pt x="206" y="55"/>
                </a:lnTo>
                <a:lnTo>
                  <a:pt x="202" y="55"/>
                </a:lnTo>
                <a:close/>
                <a:moveTo>
                  <a:pt x="204" y="0"/>
                </a:moveTo>
                <a:lnTo>
                  <a:pt x="245" y="5"/>
                </a:lnTo>
                <a:lnTo>
                  <a:pt x="283" y="17"/>
                </a:lnTo>
                <a:lnTo>
                  <a:pt x="318" y="36"/>
                </a:lnTo>
                <a:lnTo>
                  <a:pt x="349" y="60"/>
                </a:lnTo>
                <a:lnTo>
                  <a:pt x="374" y="91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6"/>
                </a:lnTo>
                <a:lnTo>
                  <a:pt x="392" y="285"/>
                </a:lnTo>
                <a:lnTo>
                  <a:pt x="374" y="319"/>
                </a:lnTo>
                <a:lnTo>
                  <a:pt x="349" y="349"/>
                </a:lnTo>
                <a:lnTo>
                  <a:pt x="318" y="374"/>
                </a:lnTo>
                <a:lnTo>
                  <a:pt x="283" y="393"/>
                </a:lnTo>
                <a:lnTo>
                  <a:pt x="245" y="405"/>
                </a:lnTo>
                <a:lnTo>
                  <a:pt x="204" y="409"/>
                </a:lnTo>
                <a:lnTo>
                  <a:pt x="163" y="405"/>
                </a:lnTo>
                <a:lnTo>
                  <a:pt x="125" y="393"/>
                </a:lnTo>
                <a:lnTo>
                  <a:pt x="89" y="374"/>
                </a:lnTo>
                <a:lnTo>
                  <a:pt x="60" y="349"/>
                </a:lnTo>
                <a:lnTo>
                  <a:pt x="34" y="319"/>
                </a:lnTo>
                <a:lnTo>
                  <a:pt x="15" y="285"/>
                </a:lnTo>
                <a:lnTo>
                  <a:pt x="3" y="246"/>
                </a:lnTo>
                <a:lnTo>
                  <a:pt x="0" y="204"/>
                </a:lnTo>
                <a:lnTo>
                  <a:pt x="3" y="163"/>
                </a:lnTo>
                <a:lnTo>
                  <a:pt x="15" y="125"/>
                </a:lnTo>
                <a:lnTo>
                  <a:pt x="34" y="91"/>
                </a:lnTo>
                <a:lnTo>
                  <a:pt x="60" y="60"/>
                </a:lnTo>
                <a:lnTo>
                  <a:pt x="89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81"/>
          <p:cNvSpPr>
            <a:spLocks noEditPoints="1"/>
          </p:cNvSpPr>
          <p:nvPr/>
        </p:nvSpPr>
        <p:spPr bwMode="auto">
          <a:xfrm>
            <a:off x="770501" y="1927686"/>
            <a:ext cx="1296959" cy="1296956"/>
          </a:xfrm>
          <a:custGeom>
            <a:avLst/>
            <a:gdLst>
              <a:gd name="T0" fmla="*/ 263 w 409"/>
              <a:gd name="T1" fmla="*/ 294 h 409"/>
              <a:gd name="T2" fmla="*/ 285 w 409"/>
              <a:gd name="T3" fmla="*/ 229 h 409"/>
              <a:gd name="T4" fmla="*/ 361 w 409"/>
              <a:gd name="T5" fmla="*/ 196 h 409"/>
              <a:gd name="T6" fmla="*/ 287 w 409"/>
              <a:gd name="T7" fmla="*/ 292 h 409"/>
              <a:gd name="T8" fmla="*/ 361 w 409"/>
              <a:gd name="T9" fmla="*/ 196 h 409"/>
              <a:gd name="T10" fmla="*/ 84 w 409"/>
              <a:gd name="T11" fmla="*/ 89 h 409"/>
              <a:gd name="T12" fmla="*/ 53 w 409"/>
              <a:gd name="T13" fmla="*/ 122 h 409"/>
              <a:gd name="T14" fmla="*/ 53 w 409"/>
              <a:gd name="T15" fmla="*/ 167 h 409"/>
              <a:gd name="T16" fmla="*/ 81 w 409"/>
              <a:gd name="T17" fmla="*/ 198 h 409"/>
              <a:gd name="T18" fmla="*/ 60 w 409"/>
              <a:gd name="T19" fmla="*/ 198 h 409"/>
              <a:gd name="T20" fmla="*/ 55 w 409"/>
              <a:gd name="T21" fmla="*/ 203 h 409"/>
              <a:gd name="T22" fmla="*/ 53 w 409"/>
              <a:gd name="T23" fmla="*/ 315 h 409"/>
              <a:gd name="T24" fmla="*/ 57 w 409"/>
              <a:gd name="T25" fmla="*/ 322 h 409"/>
              <a:gd name="T26" fmla="*/ 63 w 409"/>
              <a:gd name="T27" fmla="*/ 325 h 409"/>
              <a:gd name="T28" fmla="*/ 256 w 409"/>
              <a:gd name="T29" fmla="*/ 325 h 409"/>
              <a:gd name="T30" fmla="*/ 261 w 409"/>
              <a:gd name="T31" fmla="*/ 320 h 409"/>
              <a:gd name="T32" fmla="*/ 261 w 409"/>
              <a:gd name="T33" fmla="*/ 206 h 409"/>
              <a:gd name="T34" fmla="*/ 259 w 409"/>
              <a:gd name="T35" fmla="*/ 199 h 409"/>
              <a:gd name="T36" fmla="*/ 253 w 409"/>
              <a:gd name="T37" fmla="*/ 198 h 409"/>
              <a:gd name="T38" fmla="*/ 239 w 409"/>
              <a:gd name="T39" fmla="*/ 184 h 409"/>
              <a:gd name="T40" fmla="*/ 241 w 409"/>
              <a:gd name="T41" fmla="*/ 151 h 409"/>
              <a:gd name="T42" fmla="*/ 220 w 409"/>
              <a:gd name="T43" fmla="*/ 131 h 409"/>
              <a:gd name="T44" fmla="*/ 191 w 409"/>
              <a:gd name="T45" fmla="*/ 131 h 409"/>
              <a:gd name="T46" fmla="*/ 170 w 409"/>
              <a:gd name="T47" fmla="*/ 151 h 409"/>
              <a:gd name="T48" fmla="*/ 172 w 409"/>
              <a:gd name="T49" fmla="*/ 184 h 409"/>
              <a:gd name="T50" fmla="*/ 134 w 409"/>
              <a:gd name="T51" fmla="*/ 198 h 409"/>
              <a:gd name="T52" fmla="*/ 163 w 409"/>
              <a:gd name="T53" fmla="*/ 167 h 409"/>
              <a:gd name="T54" fmla="*/ 161 w 409"/>
              <a:gd name="T55" fmla="*/ 122 h 409"/>
              <a:gd name="T56" fmla="*/ 131 w 409"/>
              <a:gd name="T57" fmla="*/ 89 h 409"/>
              <a:gd name="T58" fmla="*/ 204 w 409"/>
              <a:gd name="T59" fmla="*/ 0 h 409"/>
              <a:gd name="T60" fmla="*/ 285 w 409"/>
              <a:gd name="T61" fmla="*/ 17 h 409"/>
              <a:gd name="T62" fmla="*/ 351 w 409"/>
              <a:gd name="T63" fmla="*/ 60 h 409"/>
              <a:gd name="T64" fmla="*/ 393 w 409"/>
              <a:gd name="T65" fmla="*/ 126 h 409"/>
              <a:gd name="T66" fmla="*/ 409 w 409"/>
              <a:gd name="T67" fmla="*/ 205 h 409"/>
              <a:gd name="T68" fmla="*/ 393 w 409"/>
              <a:gd name="T69" fmla="*/ 285 h 409"/>
              <a:gd name="T70" fmla="*/ 351 w 409"/>
              <a:gd name="T71" fmla="*/ 351 h 409"/>
              <a:gd name="T72" fmla="*/ 285 w 409"/>
              <a:gd name="T73" fmla="*/ 394 h 409"/>
              <a:gd name="T74" fmla="*/ 204 w 409"/>
              <a:gd name="T75" fmla="*/ 409 h 409"/>
              <a:gd name="T76" fmla="*/ 125 w 409"/>
              <a:gd name="T77" fmla="*/ 394 h 409"/>
              <a:gd name="T78" fmla="*/ 60 w 409"/>
              <a:gd name="T79" fmla="*/ 351 h 409"/>
              <a:gd name="T80" fmla="*/ 17 w 409"/>
              <a:gd name="T81" fmla="*/ 285 h 409"/>
              <a:gd name="T82" fmla="*/ 0 w 409"/>
              <a:gd name="T83" fmla="*/ 205 h 409"/>
              <a:gd name="T84" fmla="*/ 17 w 409"/>
              <a:gd name="T85" fmla="*/ 126 h 409"/>
              <a:gd name="T86" fmla="*/ 60 w 409"/>
              <a:gd name="T87" fmla="*/ 60 h 409"/>
              <a:gd name="T88" fmla="*/ 125 w 409"/>
              <a:gd name="T89" fmla="*/ 17 h 409"/>
              <a:gd name="T90" fmla="*/ 204 w 409"/>
              <a:gd name="T91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9" h="409">
                <a:moveTo>
                  <a:pt x="263" y="229"/>
                </a:moveTo>
                <a:lnTo>
                  <a:pt x="263" y="294"/>
                </a:lnTo>
                <a:lnTo>
                  <a:pt x="285" y="294"/>
                </a:lnTo>
                <a:lnTo>
                  <a:pt x="285" y="229"/>
                </a:lnTo>
                <a:lnTo>
                  <a:pt x="263" y="229"/>
                </a:lnTo>
                <a:close/>
                <a:moveTo>
                  <a:pt x="361" y="196"/>
                </a:moveTo>
                <a:lnTo>
                  <a:pt x="287" y="227"/>
                </a:lnTo>
                <a:lnTo>
                  <a:pt x="287" y="292"/>
                </a:lnTo>
                <a:lnTo>
                  <a:pt x="361" y="325"/>
                </a:lnTo>
                <a:lnTo>
                  <a:pt x="361" y="196"/>
                </a:lnTo>
                <a:close/>
                <a:moveTo>
                  <a:pt x="108" y="86"/>
                </a:moveTo>
                <a:lnTo>
                  <a:pt x="84" y="89"/>
                </a:lnTo>
                <a:lnTo>
                  <a:pt x="67" y="103"/>
                </a:lnTo>
                <a:lnTo>
                  <a:pt x="53" y="122"/>
                </a:lnTo>
                <a:lnTo>
                  <a:pt x="50" y="144"/>
                </a:lnTo>
                <a:lnTo>
                  <a:pt x="53" y="167"/>
                </a:lnTo>
                <a:lnTo>
                  <a:pt x="63" y="184"/>
                </a:lnTo>
                <a:lnTo>
                  <a:pt x="81" y="198"/>
                </a:lnTo>
                <a:lnTo>
                  <a:pt x="63" y="198"/>
                </a:lnTo>
                <a:lnTo>
                  <a:pt x="60" y="198"/>
                </a:lnTo>
                <a:lnTo>
                  <a:pt x="57" y="199"/>
                </a:lnTo>
                <a:lnTo>
                  <a:pt x="55" y="203"/>
                </a:lnTo>
                <a:lnTo>
                  <a:pt x="53" y="206"/>
                </a:lnTo>
                <a:lnTo>
                  <a:pt x="53" y="315"/>
                </a:lnTo>
                <a:lnTo>
                  <a:pt x="55" y="320"/>
                </a:lnTo>
                <a:lnTo>
                  <a:pt x="57" y="322"/>
                </a:lnTo>
                <a:lnTo>
                  <a:pt x="60" y="325"/>
                </a:lnTo>
                <a:lnTo>
                  <a:pt x="63" y="325"/>
                </a:lnTo>
                <a:lnTo>
                  <a:pt x="253" y="325"/>
                </a:lnTo>
                <a:lnTo>
                  <a:pt x="256" y="325"/>
                </a:lnTo>
                <a:lnTo>
                  <a:pt x="259" y="322"/>
                </a:lnTo>
                <a:lnTo>
                  <a:pt x="261" y="320"/>
                </a:lnTo>
                <a:lnTo>
                  <a:pt x="261" y="315"/>
                </a:lnTo>
                <a:lnTo>
                  <a:pt x="261" y="206"/>
                </a:lnTo>
                <a:lnTo>
                  <a:pt x="261" y="203"/>
                </a:lnTo>
                <a:lnTo>
                  <a:pt x="259" y="199"/>
                </a:lnTo>
                <a:lnTo>
                  <a:pt x="256" y="198"/>
                </a:lnTo>
                <a:lnTo>
                  <a:pt x="253" y="198"/>
                </a:lnTo>
                <a:lnTo>
                  <a:pt x="227" y="198"/>
                </a:lnTo>
                <a:lnTo>
                  <a:pt x="239" y="184"/>
                </a:lnTo>
                <a:lnTo>
                  <a:pt x="244" y="165"/>
                </a:lnTo>
                <a:lnTo>
                  <a:pt x="241" y="151"/>
                </a:lnTo>
                <a:lnTo>
                  <a:pt x="232" y="139"/>
                </a:lnTo>
                <a:lnTo>
                  <a:pt x="220" y="131"/>
                </a:lnTo>
                <a:lnTo>
                  <a:pt x="206" y="127"/>
                </a:lnTo>
                <a:lnTo>
                  <a:pt x="191" y="131"/>
                </a:lnTo>
                <a:lnTo>
                  <a:pt x="179" y="139"/>
                </a:lnTo>
                <a:lnTo>
                  <a:pt x="170" y="151"/>
                </a:lnTo>
                <a:lnTo>
                  <a:pt x="168" y="165"/>
                </a:lnTo>
                <a:lnTo>
                  <a:pt x="172" y="184"/>
                </a:lnTo>
                <a:lnTo>
                  <a:pt x="186" y="198"/>
                </a:lnTo>
                <a:lnTo>
                  <a:pt x="134" y="198"/>
                </a:lnTo>
                <a:lnTo>
                  <a:pt x="151" y="184"/>
                </a:lnTo>
                <a:lnTo>
                  <a:pt x="163" y="167"/>
                </a:lnTo>
                <a:lnTo>
                  <a:pt x="167" y="144"/>
                </a:lnTo>
                <a:lnTo>
                  <a:pt x="161" y="122"/>
                </a:lnTo>
                <a:lnTo>
                  <a:pt x="149" y="103"/>
                </a:lnTo>
                <a:lnTo>
                  <a:pt x="131" y="89"/>
                </a:lnTo>
                <a:lnTo>
                  <a:pt x="108" y="86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5" y="17"/>
                </a:lnTo>
                <a:lnTo>
                  <a:pt x="320" y="36"/>
                </a:lnTo>
                <a:lnTo>
                  <a:pt x="351" y="60"/>
                </a:lnTo>
                <a:lnTo>
                  <a:pt x="375" y="91"/>
                </a:lnTo>
                <a:lnTo>
                  <a:pt x="393" y="126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3" y="285"/>
                </a:lnTo>
                <a:lnTo>
                  <a:pt x="375" y="320"/>
                </a:lnTo>
                <a:lnTo>
                  <a:pt x="351" y="351"/>
                </a:lnTo>
                <a:lnTo>
                  <a:pt x="320" y="375"/>
                </a:lnTo>
                <a:lnTo>
                  <a:pt x="285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51"/>
                </a:lnTo>
                <a:lnTo>
                  <a:pt x="36" y="320"/>
                </a:lnTo>
                <a:lnTo>
                  <a:pt x="17" y="285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6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82"/>
          <p:cNvSpPr>
            <a:spLocks/>
          </p:cNvSpPr>
          <p:nvPr/>
        </p:nvSpPr>
        <p:spPr bwMode="auto">
          <a:xfrm>
            <a:off x="1031165" y="2639741"/>
            <a:ext cx="451393" cy="241590"/>
          </a:xfrm>
          <a:custGeom>
            <a:avLst/>
            <a:gdLst>
              <a:gd name="T0" fmla="*/ 9 w 141"/>
              <a:gd name="T1" fmla="*/ 0 h 76"/>
              <a:gd name="T2" fmla="*/ 133 w 141"/>
              <a:gd name="T3" fmla="*/ 0 h 76"/>
              <a:gd name="T4" fmla="*/ 136 w 141"/>
              <a:gd name="T5" fmla="*/ 0 h 76"/>
              <a:gd name="T6" fmla="*/ 140 w 141"/>
              <a:gd name="T7" fmla="*/ 4 h 76"/>
              <a:gd name="T8" fmla="*/ 141 w 141"/>
              <a:gd name="T9" fmla="*/ 5 h 76"/>
              <a:gd name="T10" fmla="*/ 141 w 141"/>
              <a:gd name="T11" fmla="*/ 9 h 76"/>
              <a:gd name="T12" fmla="*/ 141 w 141"/>
              <a:gd name="T13" fmla="*/ 66 h 76"/>
              <a:gd name="T14" fmla="*/ 141 w 141"/>
              <a:gd name="T15" fmla="*/ 69 h 76"/>
              <a:gd name="T16" fmla="*/ 140 w 141"/>
              <a:gd name="T17" fmla="*/ 72 h 76"/>
              <a:gd name="T18" fmla="*/ 136 w 141"/>
              <a:gd name="T19" fmla="*/ 76 h 76"/>
              <a:gd name="T20" fmla="*/ 133 w 141"/>
              <a:gd name="T21" fmla="*/ 76 h 76"/>
              <a:gd name="T22" fmla="*/ 9 w 141"/>
              <a:gd name="T23" fmla="*/ 76 h 76"/>
              <a:gd name="T24" fmla="*/ 6 w 141"/>
              <a:gd name="T25" fmla="*/ 76 h 76"/>
              <a:gd name="T26" fmla="*/ 2 w 141"/>
              <a:gd name="T27" fmla="*/ 72 h 76"/>
              <a:gd name="T28" fmla="*/ 0 w 141"/>
              <a:gd name="T29" fmla="*/ 71 h 76"/>
              <a:gd name="T30" fmla="*/ 0 w 141"/>
              <a:gd name="T31" fmla="*/ 66 h 76"/>
              <a:gd name="T32" fmla="*/ 0 w 141"/>
              <a:gd name="T33" fmla="*/ 9 h 76"/>
              <a:gd name="T34" fmla="*/ 0 w 141"/>
              <a:gd name="T35" fmla="*/ 5 h 76"/>
              <a:gd name="T36" fmla="*/ 2 w 141"/>
              <a:gd name="T37" fmla="*/ 2 h 76"/>
              <a:gd name="T38" fmla="*/ 6 w 141"/>
              <a:gd name="T39" fmla="*/ 0 h 76"/>
              <a:gd name="T40" fmla="*/ 9 w 141"/>
              <a:gd name="T4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1" h="76">
                <a:moveTo>
                  <a:pt x="9" y="0"/>
                </a:moveTo>
                <a:lnTo>
                  <a:pt x="133" y="0"/>
                </a:lnTo>
                <a:lnTo>
                  <a:pt x="136" y="0"/>
                </a:lnTo>
                <a:lnTo>
                  <a:pt x="140" y="4"/>
                </a:lnTo>
                <a:lnTo>
                  <a:pt x="141" y="5"/>
                </a:lnTo>
                <a:lnTo>
                  <a:pt x="141" y="9"/>
                </a:lnTo>
                <a:lnTo>
                  <a:pt x="141" y="66"/>
                </a:lnTo>
                <a:lnTo>
                  <a:pt x="141" y="69"/>
                </a:lnTo>
                <a:lnTo>
                  <a:pt x="140" y="72"/>
                </a:lnTo>
                <a:lnTo>
                  <a:pt x="136" y="76"/>
                </a:lnTo>
                <a:lnTo>
                  <a:pt x="133" y="76"/>
                </a:lnTo>
                <a:lnTo>
                  <a:pt x="9" y="76"/>
                </a:lnTo>
                <a:lnTo>
                  <a:pt x="6" y="76"/>
                </a:lnTo>
                <a:lnTo>
                  <a:pt x="2" y="72"/>
                </a:lnTo>
                <a:lnTo>
                  <a:pt x="0" y="71"/>
                </a:lnTo>
                <a:lnTo>
                  <a:pt x="0" y="66"/>
                </a:lnTo>
                <a:lnTo>
                  <a:pt x="0" y="9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9"/>
          <p:cNvSpPr>
            <a:spLocks noEditPoints="1"/>
          </p:cNvSpPr>
          <p:nvPr/>
        </p:nvSpPr>
        <p:spPr bwMode="auto">
          <a:xfrm>
            <a:off x="5284422" y="3567955"/>
            <a:ext cx="1296959" cy="1303312"/>
          </a:xfrm>
          <a:custGeom>
            <a:avLst/>
            <a:gdLst>
              <a:gd name="T0" fmla="*/ 129 w 409"/>
              <a:gd name="T1" fmla="*/ 229 h 410"/>
              <a:gd name="T2" fmla="*/ 118 w 409"/>
              <a:gd name="T3" fmla="*/ 236 h 410"/>
              <a:gd name="T4" fmla="*/ 120 w 409"/>
              <a:gd name="T5" fmla="*/ 250 h 410"/>
              <a:gd name="T6" fmla="*/ 129 w 409"/>
              <a:gd name="T7" fmla="*/ 253 h 410"/>
              <a:gd name="T8" fmla="*/ 280 w 409"/>
              <a:gd name="T9" fmla="*/ 253 h 410"/>
              <a:gd name="T10" fmla="*/ 288 w 409"/>
              <a:gd name="T11" fmla="*/ 250 h 410"/>
              <a:gd name="T12" fmla="*/ 290 w 409"/>
              <a:gd name="T13" fmla="*/ 236 h 410"/>
              <a:gd name="T14" fmla="*/ 278 w 409"/>
              <a:gd name="T15" fmla="*/ 229 h 410"/>
              <a:gd name="T16" fmla="*/ 199 w 409"/>
              <a:gd name="T17" fmla="*/ 184 h 410"/>
              <a:gd name="T18" fmla="*/ 244 w 409"/>
              <a:gd name="T19" fmla="*/ 93 h 410"/>
              <a:gd name="T20" fmla="*/ 220 w 409"/>
              <a:gd name="T21" fmla="*/ 104 h 410"/>
              <a:gd name="T22" fmla="*/ 204 w 409"/>
              <a:gd name="T23" fmla="*/ 117 h 410"/>
              <a:gd name="T24" fmla="*/ 197 w 409"/>
              <a:gd name="T25" fmla="*/ 140 h 410"/>
              <a:gd name="T26" fmla="*/ 204 w 409"/>
              <a:gd name="T27" fmla="*/ 179 h 410"/>
              <a:gd name="T28" fmla="*/ 249 w 409"/>
              <a:gd name="T29" fmla="*/ 126 h 410"/>
              <a:gd name="T30" fmla="*/ 230 w 409"/>
              <a:gd name="T31" fmla="*/ 167 h 410"/>
              <a:gd name="T32" fmla="*/ 249 w 409"/>
              <a:gd name="T33" fmla="*/ 183 h 410"/>
              <a:gd name="T34" fmla="*/ 281 w 409"/>
              <a:gd name="T35" fmla="*/ 143 h 410"/>
              <a:gd name="T36" fmla="*/ 273 w 409"/>
              <a:gd name="T37" fmla="*/ 90 h 410"/>
              <a:gd name="T38" fmla="*/ 127 w 409"/>
              <a:gd name="T39" fmla="*/ 121 h 410"/>
              <a:gd name="T40" fmla="*/ 144 w 409"/>
              <a:gd name="T41" fmla="*/ 174 h 410"/>
              <a:gd name="T42" fmla="*/ 190 w 409"/>
              <a:gd name="T43" fmla="*/ 188 h 410"/>
              <a:gd name="T44" fmla="*/ 163 w 409"/>
              <a:gd name="T45" fmla="*/ 135 h 410"/>
              <a:gd name="T46" fmla="*/ 170 w 409"/>
              <a:gd name="T47" fmla="*/ 136 h 410"/>
              <a:gd name="T48" fmla="*/ 194 w 409"/>
              <a:gd name="T49" fmla="*/ 138 h 410"/>
              <a:gd name="T50" fmla="*/ 197 w 409"/>
              <a:gd name="T51" fmla="*/ 122 h 410"/>
              <a:gd name="T52" fmla="*/ 199 w 409"/>
              <a:gd name="T53" fmla="*/ 110 h 410"/>
              <a:gd name="T54" fmla="*/ 173 w 409"/>
              <a:gd name="T55" fmla="*/ 95 h 410"/>
              <a:gd name="T56" fmla="*/ 135 w 409"/>
              <a:gd name="T57" fmla="*/ 90 h 410"/>
              <a:gd name="T58" fmla="*/ 182 w 409"/>
              <a:gd name="T59" fmla="*/ 57 h 410"/>
              <a:gd name="T60" fmla="*/ 163 w 409"/>
              <a:gd name="T61" fmla="*/ 88 h 410"/>
              <a:gd name="T62" fmla="*/ 192 w 409"/>
              <a:gd name="T63" fmla="*/ 98 h 410"/>
              <a:gd name="T64" fmla="*/ 202 w 409"/>
              <a:gd name="T65" fmla="*/ 85 h 410"/>
              <a:gd name="T66" fmla="*/ 208 w 409"/>
              <a:gd name="T67" fmla="*/ 104 h 410"/>
              <a:gd name="T68" fmla="*/ 220 w 409"/>
              <a:gd name="T69" fmla="*/ 98 h 410"/>
              <a:gd name="T70" fmla="*/ 244 w 409"/>
              <a:gd name="T71" fmla="*/ 88 h 410"/>
              <a:gd name="T72" fmla="*/ 220 w 409"/>
              <a:gd name="T73" fmla="*/ 54 h 410"/>
              <a:gd name="T74" fmla="*/ 204 w 409"/>
              <a:gd name="T75" fmla="*/ 0 h 410"/>
              <a:gd name="T76" fmla="*/ 318 w 409"/>
              <a:gd name="T77" fmla="*/ 35 h 410"/>
              <a:gd name="T78" fmla="*/ 393 w 409"/>
              <a:gd name="T79" fmla="*/ 124 h 410"/>
              <a:gd name="T80" fmla="*/ 405 w 409"/>
              <a:gd name="T81" fmla="*/ 246 h 410"/>
              <a:gd name="T82" fmla="*/ 349 w 409"/>
              <a:gd name="T83" fmla="*/ 349 h 410"/>
              <a:gd name="T84" fmla="*/ 245 w 409"/>
              <a:gd name="T85" fmla="*/ 404 h 410"/>
              <a:gd name="T86" fmla="*/ 125 w 409"/>
              <a:gd name="T87" fmla="*/ 392 h 410"/>
              <a:gd name="T88" fmla="*/ 34 w 409"/>
              <a:gd name="T89" fmla="*/ 318 h 410"/>
              <a:gd name="T90" fmla="*/ 0 w 409"/>
              <a:gd name="T91" fmla="*/ 205 h 410"/>
              <a:gd name="T92" fmla="*/ 34 w 409"/>
              <a:gd name="T93" fmla="*/ 90 h 410"/>
              <a:gd name="T94" fmla="*/ 125 w 409"/>
              <a:gd name="T95" fmla="*/ 1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9" h="410">
                <a:moveTo>
                  <a:pt x="199" y="184"/>
                </a:moveTo>
                <a:lnTo>
                  <a:pt x="199" y="229"/>
                </a:lnTo>
                <a:lnTo>
                  <a:pt x="129" y="229"/>
                </a:lnTo>
                <a:lnTo>
                  <a:pt x="125" y="229"/>
                </a:lnTo>
                <a:lnTo>
                  <a:pt x="120" y="232"/>
                </a:lnTo>
                <a:lnTo>
                  <a:pt x="118" y="236"/>
                </a:lnTo>
                <a:lnTo>
                  <a:pt x="116" y="241"/>
                </a:lnTo>
                <a:lnTo>
                  <a:pt x="118" y="246"/>
                </a:lnTo>
                <a:lnTo>
                  <a:pt x="120" y="250"/>
                </a:lnTo>
                <a:lnTo>
                  <a:pt x="125" y="253"/>
                </a:lnTo>
                <a:lnTo>
                  <a:pt x="129" y="253"/>
                </a:lnTo>
                <a:lnTo>
                  <a:pt x="129" y="253"/>
                </a:lnTo>
                <a:lnTo>
                  <a:pt x="147" y="368"/>
                </a:lnTo>
                <a:lnTo>
                  <a:pt x="261" y="368"/>
                </a:lnTo>
                <a:lnTo>
                  <a:pt x="280" y="253"/>
                </a:lnTo>
                <a:lnTo>
                  <a:pt x="278" y="253"/>
                </a:lnTo>
                <a:lnTo>
                  <a:pt x="283" y="253"/>
                </a:lnTo>
                <a:lnTo>
                  <a:pt x="288" y="250"/>
                </a:lnTo>
                <a:lnTo>
                  <a:pt x="290" y="246"/>
                </a:lnTo>
                <a:lnTo>
                  <a:pt x="292" y="241"/>
                </a:lnTo>
                <a:lnTo>
                  <a:pt x="290" y="236"/>
                </a:lnTo>
                <a:lnTo>
                  <a:pt x="288" y="232"/>
                </a:lnTo>
                <a:lnTo>
                  <a:pt x="283" y="229"/>
                </a:lnTo>
                <a:lnTo>
                  <a:pt x="278" y="229"/>
                </a:lnTo>
                <a:lnTo>
                  <a:pt x="209" y="229"/>
                </a:lnTo>
                <a:lnTo>
                  <a:pt x="209" y="184"/>
                </a:lnTo>
                <a:lnTo>
                  <a:pt x="199" y="184"/>
                </a:lnTo>
                <a:close/>
                <a:moveTo>
                  <a:pt x="273" y="90"/>
                </a:moveTo>
                <a:lnTo>
                  <a:pt x="273" y="90"/>
                </a:lnTo>
                <a:lnTo>
                  <a:pt x="244" y="93"/>
                </a:lnTo>
                <a:lnTo>
                  <a:pt x="235" y="97"/>
                </a:lnTo>
                <a:lnTo>
                  <a:pt x="225" y="100"/>
                </a:lnTo>
                <a:lnTo>
                  <a:pt x="220" y="104"/>
                </a:lnTo>
                <a:lnTo>
                  <a:pt x="213" y="109"/>
                </a:lnTo>
                <a:lnTo>
                  <a:pt x="208" y="114"/>
                </a:lnTo>
                <a:lnTo>
                  <a:pt x="204" y="117"/>
                </a:lnTo>
                <a:lnTo>
                  <a:pt x="201" y="124"/>
                </a:lnTo>
                <a:lnTo>
                  <a:pt x="199" y="131"/>
                </a:lnTo>
                <a:lnTo>
                  <a:pt x="197" y="140"/>
                </a:lnTo>
                <a:lnTo>
                  <a:pt x="197" y="148"/>
                </a:lnTo>
                <a:lnTo>
                  <a:pt x="204" y="177"/>
                </a:lnTo>
                <a:lnTo>
                  <a:pt x="204" y="179"/>
                </a:lnTo>
                <a:lnTo>
                  <a:pt x="239" y="138"/>
                </a:lnTo>
                <a:lnTo>
                  <a:pt x="249" y="128"/>
                </a:lnTo>
                <a:lnTo>
                  <a:pt x="249" y="126"/>
                </a:lnTo>
                <a:lnTo>
                  <a:pt x="245" y="136"/>
                </a:lnTo>
                <a:lnTo>
                  <a:pt x="240" y="145"/>
                </a:lnTo>
                <a:lnTo>
                  <a:pt x="230" y="167"/>
                </a:lnTo>
                <a:lnTo>
                  <a:pt x="216" y="188"/>
                </a:lnTo>
                <a:lnTo>
                  <a:pt x="233" y="186"/>
                </a:lnTo>
                <a:lnTo>
                  <a:pt x="249" y="183"/>
                </a:lnTo>
                <a:lnTo>
                  <a:pt x="264" y="174"/>
                </a:lnTo>
                <a:lnTo>
                  <a:pt x="276" y="164"/>
                </a:lnTo>
                <a:lnTo>
                  <a:pt x="281" y="143"/>
                </a:lnTo>
                <a:lnTo>
                  <a:pt x="281" y="122"/>
                </a:lnTo>
                <a:lnTo>
                  <a:pt x="278" y="105"/>
                </a:lnTo>
                <a:lnTo>
                  <a:pt x="273" y="90"/>
                </a:lnTo>
                <a:close/>
                <a:moveTo>
                  <a:pt x="135" y="90"/>
                </a:moveTo>
                <a:lnTo>
                  <a:pt x="130" y="105"/>
                </a:lnTo>
                <a:lnTo>
                  <a:pt x="127" y="121"/>
                </a:lnTo>
                <a:lnTo>
                  <a:pt x="127" y="141"/>
                </a:lnTo>
                <a:lnTo>
                  <a:pt x="132" y="162"/>
                </a:lnTo>
                <a:lnTo>
                  <a:pt x="144" y="174"/>
                </a:lnTo>
                <a:lnTo>
                  <a:pt x="159" y="181"/>
                </a:lnTo>
                <a:lnTo>
                  <a:pt x="175" y="186"/>
                </a:lnTo>
                <a:lnTo>
                  <a:pt x="190" y="188"/>
                </a:lnTo>
                <a:lnTo>
                  <a:pt x="178" y="165"/>
                </a:lnTo>
                <a:lnTo>
                  <a:pt x="166" y="143"/>
                </a:lnTo>
                <a:lnTo>
                  <a:pt x="163" y="135"/>
                </a:lnTo>
                <a:lnTo>
                  <a:pt x="158" y="126"/>
                </a:lnTo>
                <a:lnTo>
                  <a:pt x="159" y="126"/>
                </a:lnTo>
                <a:lnTo>
                  <a:pt x="170" y="136"/>
                </a:lnTo>
                <a:lnTo>
                  <a:pt x="197" y="169"/>
                </a:lnTo>
                <a:lnTo>
                  <a:pt x="194" y="155"/>
                </a:lnTo>
                <a:lnTo>
                  <a:pt x="194" y="138"/>
                </a:lnTo>
                <a:lnTo>
                  <a:pt x="197" y="122"/>
                </a:lnTo>
                <a:lnTo>
                  <a:pt x="197" y="122"/>
                </a:lnTo>
                <a:lnTo>
                  <a:pt x="197" y="122"/>
                </a:lnTo>
                <a:lnTo>
                  <a:pt x="199" y="119"/>
                </a:lnTo>
                <a:lnTo>
                  <a:pt x="202" y="114"/>
                </a:lnTo>
                <a:lnTo>
                  <a:pt x="199" y="110"/>
                </a:lnTo>
                <a:lnTo>
                  <a:pt x="192" y="104"/>
                </a:lnTo>
                <a:lnTo>
                  <a:pt x="182" y="98"/>
                </a:lnTo>
                <a:lnTo>
                  <a:pt x="173" y="95"/>
                </a:lnTo>
                <a:lnTo>
                  <a:pt x="163" y="92"/>
                </a:lnTo>
                <a:lnTo>
                  <a:pt x="135" y="90"/>
                </a:lnTo>
                <a:lnTo>
                  <a:pt x="135" y="90"/>
                </a:lnTo>
                <a:close/>
                <a:moveTo>
                  <a:pt x="201" y="40"/>
                </a:moveTo>
                <a:lnTo>
                  <a:pt x="201" y="40"/>
                </a:lnTo>
                <a:lnTo>
                  <a:pt x="182" y="57"/>
                </a:lnTo>
                <a:lnTo>
                  <a:pt x="168" y="76"/>
                </a:lnTo>
                <a:lnTo>
                  <a:pt x="165" y="81"/>
                </a:lnTo>
                <a:lnTo>
                  <a:pt x="163" y="88"/>
                </a:lnTo>
                <a:lnTo>
                  <a:pt x="173" y="90"/>
                </a:lnTo>
                <a:lnTo>
                  <a:pt x="182" y="93"/>
                </a:lnTo>
                <a:lnTo>
                  <a:pt x="192" y="98"/>
                </a:lnTo>
                <a:lnTo>
                  <a:pt x="199" y="105"/>
                </a:lnTo>
                <a:lnTo>
                  <a:pt x="201" y="98"/>
                </a:lnTo>
                <a:lnTo>
                  <a:pt x="202" y="85"/>
                </a:lnTo>
                <a:lnTo>
                  <a:pt x="204" y="83"/>
                </a:lnTo>
                <a:lnTo>
                  <a:pt x="206" y="93"/>
                </a:lnTo>
                <a:lnTo>
                  <a:pt x="208" y="104"/>
                </a:lnTo>
                <a:lnTo>
                  <a:pt x="208" y="109"/>
                </a:lnTo>
                <a:lnTo>
                  <a:pt x="213" y="104"/>
                </a:lnTo>
                <a:lnTo>
                  <a:pt x="220" y="98"/>
                </a:lnTo>
                <a:lnTo>
                  <a:pt x="225" y="95"/>
                </a:lnTo>
                <a:lnTo>
                  <a:pt x="235" y="92"/>
                </a:lnTo>
                <a:lnTo>
                  <a:pt x="244" y="88"/>
                </a:lnTo>
                <a:lnTo>
                  <a:pt x="237" y="74"/>
                </a:lnTo>
                <a:lnTo>
                  <a:pt x="226" y="61"/>
                </a:lnTo>
                <a:lnTo>
                  <a:pt x="220" y="54"/>
                </a:lnTo>
                <a:lnTo>
                  <a:pt x="211" y="47"/>
                </a:lnTo>
                <a:lnTo>
                  <a:pt x="201" y="40"/>
                </a:lnTo>
                <a:close/>
                <a:moveTo>
                  <a:pt x="204" y="0"/>
                </a:moveTo>
                <a:lnTo>
                  <a:pt x="245" y="4"/>
                </a:lnTo>
                <a:lnTo>
                  <a:pt x="283" y="16"/>
                </a:lnTo>
                <a:lnTo>
                  <a:pt x="318" y="35"/>
                </a:lnTo>
                <a:lnTo>
                  <a:pt x="349" y="59"/>
                </a:lnTo>
                <a:lnTo>
                  <a:pt x="374" y="90"/>
                </a:lnTo>
                <a:lnTo>
                  <a:pt x="393" y="124"/>
                </a:lnTo>
                <a:lnTo>
                  <a:pt x="405" y="164"/>
                </a:lnTo>
                <a:lnTo>
                  <a:pt x="409" y="205"/>
                </a:lnTo>
                <a:lnTo>
                  <a:pt x="405" y="246"/>
                </a:lnTo>
                <a:lnTo>
                  <a:pt x="393" y="284"/>
                </a:lnTo>
                <a:lnTo>
                  <a:pt x="374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5" y="404"/>
                </a:lnTo>
                <a:lnTo>
                  <a:pt x="204" y="410"/>
                </a:lnTo>
                <a:lnTo>
                  <a:pt x="163" y="404"/>
                </a:lnTo>
                <a:lnTo>
                  <a:pt x="125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4"/>
                </a:lnTo>
                <a:lnTo>
                  <a:pt x="34" y="90"/>
                </a:lnTo>
                <a:lnTo>
                  <a:pt x="60" y="59"/>
                </a:lnTo>
                <a:lnTo>
                  <a:pt x="89" y="35"/>
                </a:lnTo>
                <a:lnTo>
                  <a:pt x="125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90"/>
          <p:cNvSpPr>
            <a:spLocks noEditPoints="1"/>
          </p:cNvSpPr>
          <p:nvPr/>
        </p:nvSpPr>
        <p:spPr bwMode="auto">
          <a:xfrm>
            <a:off x="3841239" y="3561596"/>
            <a:ext cx="1296959" cy="1296956"/>
          </a:xfrm>
          <a:custGeom>
            <a:avLst/>
            <a:gdLst>
              <a:gd name="T0" fmla="*/ 266 w 407"/>
              <a:gd name="T1" fmla="*/ 148 h 409"/>
              <a:gd name="T2" fmla="*/ 258 w 407"/>
              <a:gd name="T3" fmla="*/ 160 h 409"/>
              <a:gd name="T4" fmla="*/ 211 w 407"/>
              <a:gd name="T5" fmla="*/ 168 h 409"/>
              <a:gd name="T6" fmla="*/ 206 w 407"/>
              <a:gd name="T7" fmla="*/ 175 h 409"/>
              <a:gd name="T8" fmla="*/ 210 w 407"/>
              <a:gd name="T9" fmla="*/ 182 h 409"/>
              <a:gd name="T10" fmla="*/ 256 w 407"/>
              <a:gd name="T11" fmla="*/ 187 h 409"/>
              <a:gd name="T12" fmla="*/ 256 w 407"/>
              <a:gd name="T13" fmla="*/ 220 h 409"/>
              <a:gd name="T14" fmla="*/ 206 w 407"/>
              <a:gd name="T15" fmla="*/ 223 h 409"/>
              <a:gd name="T16" fmla="*/ 208 w 407"/>
              <a:gd name="T17" fmla="*/ 232 h 409"/>
              <a:gd name="T18" fmla="*/ 215 w 407"/>
              <a:gd name="T19" fmla="*/ 234 h 409"/>
              <a:gd name="T20" fmla="*/ 258 w 407"/>
              <a:gd name="T21" fmla="*/ 249 h 409"/>
              <a:gd name="T22" fmla="*/ 268 w 407"/>
              <a:gd name="T23" fmla="*/ 261 h 409"/>
              <a:gd name="T24" fmla="*/ 301 w 407"/>
              <a:gd name="T25" fmla="*/ 260 h 409"/>
              <a:gd name="T26" fmla="*/ 332 w 407"/>
              <a:gd name="T27" fmla="*/ 256 h 409"/>
              <a:gd name="T28" fmla="*/ 350 w 407"/>
              <a:gd name="T29" fmla="*/ 251 h 409"/>
              <a:gd name="T30" fmla="*/ 357 w 407"/>
              <a:gd name="T31" fmla="*/ 235 h 409"/>
              <a:gd name="T32" fmla="*/ 357 w 407"/>
              <a:gd name="T33" fmla="*/ 215 h 409"/>
              <a:gd name="T34" fmla="*/ 366 w 407"/>
              <a:gd name="T35" fmla="*/ 215 h 409"/>
              <a:gd name="T36" fmla="*/ 376 w 407"/>
              <a:gd name="T37" fmla="*/ 215 h 409"/>
              <a:gd name="T38" fmla="*/ 378 w 407"/>
              <a:gd name="T39" fmla="*/ 193 h 409"/>
              <a:gd name="T40" fmla="*/ 364 w 407"/>
              <a:gd name="T41" fmla="*/ 191 h 409"/>
              <a:gd name="T42" fmla="*/ 357 w 407"/>
              <a:gd name="T43" fmla="*/ 177 h 409"/>
              <a:gd name="T44" fmla="*/ 352 w 407"/>
              <a:gd name="T45" fmla="*/ 160 h 409"/>
              <a:gd name="T46" fmla="*/ 338 w 407"/>
              <a:gd name="T47" fmla="*/ 153 h 409"/>
              <a:gd name="T48" fmla="*/ 301 w 407"/>
              <a:gd name="T49" fmla="*/ 150 h 409"/>
              <a:gd name="T50" fmla="*/ 277 w 407"/>
              <a:gd name="T51" fmla="*/ 146 h 409"/>
              <a:gd name="T52" fmla="*/ 36 w 407"/>
              <a:gd name="T53" fmla="*/ 129 h 409"/>
              <a:gd name="T54" fmla="*/ 29 w 407"/>
              <a:gd name="T55" fmla="*/ 143 h 409"/>
              <a:gd name="T56" fmla="*/ 34 w 407"/>
              <a:gd name="T57" fmla="*/ 277 h 409"/>
              <a:gd name="T58" fmla="*/ 168 w 407"/>
              <a:gd name="T59" fmla="*/ 282 h 409"/>
              <a:gd name="T60" fmla="*/ 184 w 407"/>
              <a:gd name="T61" fmla="*/ 272 h 409"/>
              <a:gd name="T62" fmla="*/ 184 w 407"/>
              <a:gd name="T63" fmla="*/ 138 h 409"/>
              <a:gd name="T64" fmla="*/ 173 w 407"/>
              <a:gd name="T65" fmla="*/ 127 h 409"/>
              <a:gd name="T66" fmla="*/ 204 w 407"/>
              <a:gd name="T67" fmla="*/ 0 h 409"/>
              <a:gd name="T68" fmla="*/ 318 w 407"/>
              <a:gd name="T69" fmla="*/ 34 h 409"/>
              <a:gd name="T70" fmla="*/ 392 w 407"/>
              <a:gd name="T71" fmla="*/ 124 h 409"/>
              <a:gd name="T72" fmla="*/ 404 w 407"/>
              <a:gd name="T73" fmla="*/ 246 h 409"/>
              <a:gd name="T74" fmla="*/ 349 w 407"/>
              <a:gd name="T75" fmla="*/ 349 h 409"/>
              <a:gd name="T76" fmla="*/ 244 w 407"/>
              <a:gd name="T77" fmla="*/ 404 h 409"/>
              <a:gd name="T78" fmla="*/ 124 w 407"/>
              <a:gd name="T79" fmla="*/ 392 h 409"/>
              <a:gd name="T80" fmla="*/ 34 w 407"/>
              <a:gd name="T81" fmla="*/ 318 h 409"/>
              <a:gd name="T82" fmla="*/ 0 w 407"/>
              <a:gd name="T83" fmla="*/ 205 h 409"/>
              <a:gd name="T84" fmla="*/ 34 w 407"/>
              <a:gd name="T85" fmla="*/ 89 h 409"/>
              <a:gd name="T86" fmla="*/ 124 w 407"/>
              <a:gd name="T87" fmla="*/ 1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7" h="409">
                <a:moveTo>
                  <a:pt x="277" y="146"/>
                </a:moveTo>
                <a:lnTo>
                  <a:pt x="271" y="146"/>
                </a:lnTo>
                <a:lnTo>
                  <a:pt x="266" y="148"/>
                </a:lnTo>
                <a:lnTo>
                  <a:pt x="263" y="151"/>
                </a:lnTo>
                <a:lnTo>
                  <a:pt x="259" y="155"/>
                </a:lnTo>
                <a:lnTo>
                  <a:pt x="258" y="160"/>
                </a:lnTo>
                <a:lnTo>
                  <a:pt x="256" y="163"/>
                </a:lnTo>
                <a:lnTo>
                  <a:pt x="256" y="168"/>
                </a:lnTo>
                <a:lnTo>
                  <a:pt x="211" y="168"/>
                </a:lnTo>
                <a:lnTo>
                  <a:pt x="208" y="170"/>
                </a:lnTo>
                <a:lnTo>
                  <a:pt x="206" y="172"/>
                </a:lnTo>
                <a:lnTo>
                  <a:pt x="206" y="175"/>
                </a:lnTo>
                <a:lnTo>
                  <a:pt x="206" y="179"/>
                </a:lnTo>
                <a:lnTo>
                  <a:pt x="208" y="180"/>
                </a:lnTo>
                <a:lnTo>
                  <a:pt x="210" y="182"/>
                </a:lnTo>
                <a:lnTo>
                  <a:pt x="211" y="184"/>
                </a:lnTo>
                <a:lnTo>
                  <a:pt x="256" y="184"/>
                </a:lnTo>
                <a:lnTo>
                  <a:pt x="256" y="187"/>
                </a:lnTo>
                <a:lnTo>
                  <a:pt x="256" y="187"/>
                </a:lnTo>
                <a:lnTo>
                  <a:pt x="256" y="189"/>
                </a:lnTo>
                <a:lnTo>
                  <a:pt x="256" y="220"/>
                </a:lnTo>
                <a:lnTo>
                  <a:pt x="211" y="222"/>
                </a:lnTo>
                <a:lnTo>
                  <a:pt x="210" y="222"/>
                </a:lnTo>
                <a:lnTo>
                  <a:pt x="206" y="223"/>
                </a:lnTo>
                <a:lnTo>
                  <a:pt x="206" y="227"/>
                </a:lnTo>
                <a:lnTo>
                  <a:pt x="206" y="229"/>
                </a:lnTo>
                <a:lnTo>
                  <a:pt x="208" y="232"/>
                </a:lnTo>
                <a:lnTo>
                  <a:pt x="210" y="234"/>
                </a:lnTo>
                <a:lnTo>
                  <a:pt x="211" y="234"/>
                </a:lnTo>
                <a:lnTo>
                  <a:pt x="215" y="234"/>
                </a:lnTo>
                <a:lnTo>
                  <a:pt x="256" y="234"/>
                </a:lnTo>
                <a:lnTo>
                  <a:pt x="256" y="241"/>
                </a:lnTo>
                <a:lnTo>
                  <a:pt x="258" y="249"/>
                </a:lnTo>
                <a:lnTo>
                  <a:pt x="259" y="254"/>
                </a:lnTo>
                <a:lnTo>
                  <a:pt x="263" y="258"/>
                </a:lnTo>
                <a:lnTo>
                  <a:pt x="268" y="261"/>
                </a:lnTo>
                <a:lnTo>
                  <a:pt x="273" y="261"/>
                </a:lnTo>
                <a:lnTo>
                  <a:pt x="283" y="261"/>
                </a:lnTo>
                <a:lnTo>
                  <a:pt x="301" y="260"/>
                </a:lnTo>
                <a:lnTo>
                  <a:pt x="318" y="258"/>
                </a:lnTo>
                <a:lnTo>
                  <a:pt x="330" y="256"/>
                </a:lnTo>
                <a:lnTo>
                  <a:pt x="332" y="256"/>
                </a:lnTo>
                <a:lnTo>
                  <a:pt x="338" y="256"/>
                </a:lnTo>
                <a:lnTo>
                  <a:pt x="345" y="254"/>
                </a:lnTo>
                <a:lnTo>
                  <a:pt x="350" y="251"/>
                </a:lnTo>
                <a:lnTo>
                  <a:pt x="354" y="248"/>
                </a:lnTo>
                <a:lnTo>
                  <a:pt x="356" y="242"/>
                </a:lnTo>
                <a:lnTo>
                  <a:pt x="357" y="235"/>
                </a:lnTo>
                <a:lnTo>
                  <a:pt x="357" y="225"/>
                </a:lnTo>
                <a:lnTo>
                  <a:pt x="357" y="220"/>
                </a:lnTo>
                <a:lnTo>
                  <a:pt x="357" y="215"/>
                </a:lnTo>
                <a:lnTo>
                  <a:pt x="364" y="215"/>
                </a:lnTo>
                <a:lnTo>
                  <a:pt x="364" y="215"/>
                </a:lnTo>
                <a:lnTo>
                  <a:pt x="366" y="215"/>
                </a:lnTo>
                <a:lnTo>
                  <a:pt x="368" y="215"/>
                </a:lnTo>
                <a:lnTo>
                  <a:pt x="368" y="215"/>
                </a:lnTo>
                <a:lnTo>
                  <a:pt x="376" y="215"/>
                </a:lnTo>
                <a:lnTo>
                  <a:pt x="376" y="215"/>
                </a:lnTo>
                <a:lnTo>
                  <a:pt x="378" y="215"/>
                </a:lnTo>
                <a:lnTo>
                  <a:pt x="378" y="193"/>
                </a:lnTo>
                <a:lnTo>
                  <a:pt x="375" y="193"/>
                </a:lnTo>
                <a:lnTo>
                  <a:pt x="369" y="191"/>
                </a:lnTo>
                <a:lnTo>
                  <a:pt x="364" y="191"/>
                </a:lnTo>
                <a:lnTo>
                  <a:pt x="357" y="191"/>
                </a:lnTo>
                <a:lnTo>
                  <a:pt x="357" y="184"/>
                </a:lnTo>
                <a:lnTo>
                  <a:pt x="357" y="177"/>
                </a:lnTo>
                <a:lnTo>
                  <a:pt x="357" y="170"/>
                </a:lnTo>
                <a:lnTo>
                  <a:pt x="354" y="163"/>
                </a:lnTo>
                <a:lnTo>
                  <a:pt x="352" y="160"/>
                </a:lnTo>
                <a:lnTo>
                  <a:pt x="347" y="156"/>
                </a:lnTo>
                <a:lnTo>
                  <a:pt x="344" y="155"/>
                </a:lnTo>
                <a:lnTo>
                  <a:pt x="338" y="153"/>
                </a:lnTo>
                <a:lnTo>
                  <a:pt x="328" y="153"/>
                </a:lnTo>
                <a:lnTo>
                  <a:pt x="316" y="151"/>
                </a:lnTo>
                <a:lnTo>
                  <a:pt x="301" y="150"/>
                </a:lnTo>
                <a:lnTo>
                  <a:pt x="289" y="148"/>
                </a:lnTo>
                <a:lnTo>
                  <a:pt x="282" y="146"/>
                </a:lnTo>
                <a:lnTo>
                  <a:pt x="277" y="146"/>
                </a:lnTo>
                <a:close/>
                <a:moveTo>
                  <a:pt x="46" y="127"/>
                </a:moveTo>
                <a:lnTo>
                  <a:pt x="41" y="127"/>
                </a:lnTo>
                <a:lnTo>
                  <a:pt x="36" y="129"/>
                </a:lnTo>
                <a:lnTo>
                  <a:pt x="33" y="134"/>
                </a:lnTo>
                <a:lnTo>
                  <a:pt x="31" y="138"/>
                </a:lnTo>
                <a:lnTo>
                  <a:pt x="29" y="143"/>
                </a:lnTo>
                <a:lnTo>
                  <a:pt x="29" y="265"/>
                </a:lnTo>
                <a:lnTo>
                  <a:pt x="31" y="272"/>
                </a:lnTo>
                <a:lnTo>
                  <a:pt x="34" y="277"/>
                </a:lnTo>
                <a:lnTo>
                  <a:pt x="39" y="280"/>
                </a:lnTo>
                <a:lnTo>
                  <a:pt x="46" y="282"/>
                </a:lnTo>
                <a:lnTo>
                  <a:pt x="168" y="282"/>
                </a:lnTo>
                <a:lnTo>
                  <a:pt x="175" y="280"/>
                </a:lnTo>
                <a:lnTo>
                  <a:pt x="180" y="277"/>
                </a:lnTo>
                <a:lnTo>
                  <a:pt x="184" y="272"/>
                </a:lnTo>
                <a:lnTo>
                  <a:pt x="184" y="265"/>
                </a:lnTo>
                <a:lnTo>
                  <a:pt x="184" y="143"/>
                </a:lnTo>
                <a:lnTo>
                  <a:pt x="184" y="138"/>
                </a:lnTo>
                <a:lnTo>
                  <a:pt x="182" y="134"/>
                </a:lnTo>
                <a:lnTo>
                  <a:pt x="177" y="129"/>
                </a:lnTo>
                <a:lnTo>
                  <a:pt x="173" y="127"/>
                </a:lnTo>
                <a:lnTo>
                  <a:pt x="168" y="127"/>
                </a:lnTo>
                <a:lnTo>
                  <a:pt x="46" y="127"/>
                </a:lnTo>
                <a:close/>
                <a:moveTo>
                  <a:pt x="204" y="0"/>
                </a:moveTo>
                <a:lnTo>
                  <a:pt x="244" y="3"/>
                </a:lnTo>
                <a:lnTo>
                  <a:pt x="283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4"/>
                </a:lnTo>
                <a:lnTo>
                  <a:pt x="404" y="163"/>
                </a:lnTo>
                <a:lnTo>
                  <a:pt x="407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4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58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4"/>
                </a:lnTo>
                <a:lnTo>
                  <a:pt x="34" y="89"/>
                </a:lnTo>
                <a:lnTo>
                  <a:pt x="58" y="60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91"/>
          <p:cNvSpPr>
            <a:spLocks/>
          </p:cNvSpPr>
          <p:nvPr/>
        </p:nvSpPr>
        <p:spPr bwMode="auto">
          <a:xfrm>
            <a:off x="4864817" y="4108353"/>
            <a:ext cx="38145" cy="203445"/>
          </a:xfrm>
          <a:custGeom>
            <a:avLst/>
            <a:gdLst>
              <a:gd name="T0" fmla="*/ 5 w 10"/>
              <a:gd name="T1" fmla="*/ 0 h 63"/>
              <a:gd name="T2" fmla="*/ 7 w 10"/>
              <a:gd name="T3" fmla="*/ 0 h 63"/>
              <a:gd name="T4" fmla="*/ 9 w 10"/>
              <a:gd name="T5" fmla="*/ 3 h 63"/>
              <a:gd name="T6" fmla="*/ 10 w 10"/>
              <a:gd name="T7" fmla="*/ 5 h 63"/>
              <a:gd name="T8" fmla="*/ 10 w 10"/>
              <a:gd name="T9" fmla="*/ 58 h 63"/>
              <a:gd name="T10" fmla="*/ 9 w 10"/>
              <a:gd name="T11" fmla="*/ 60 h 63"/>
              <a:gd name="T12" fmla="*/ 7 w 10"/>
              <a:gd name="T13" fmla="*/ 61 h 63"/>
              <a:gd name="T14" fmla="*/ 5 w 10"/>
              <a:gd name="T15" fmla="*/ 63 h 63"/>
              <a:gd name="T16" fmla="*/ 2 w 10"/>
              <a:gd name="T17" fmla="*/ 61 h 63"/>
              <a:gd name="T18" fmla="*/ 0 w 10"/>
              <a:gd name="T19" fmla="*/ 60 h 63"/>
              <a:gd name="T20" fmla="*/ 0 w 10"/>
              <a:gd name="T21" fmla="*/ 58 h 63"/>
              <a:gd name="T22" fmla="*/ 0 w 10"/>
              <a:gd name="T23" fmla="*/ 5 h 63"/>
              <a:gd name="T24" fmla="*/ 0 w 10"/>
              <a:gd name="T25" fmla="*/ 3 h 63"/>
              <a:gd name="T26" fmla="*/ 2 w 10"/>
              <a:gd name="T27" fmla="*/ 0 h 63"/>
              <a:gd name="T28" fmla="*/ 5 w 10"/>
              <a:gd name="T2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63">
                <a:moveTo>
                  <a:pt x="5" y="0"/>
                </a:moveTo>
                <a:lnTo>
                  <a:pt x="7" y="0"/>
                </a:lnTo>
                <a:lnTo>
                  <a:pt x="9" y="3"/>
                </a:lnTo>
                <a:lnTo>
                  <a:pt x="10" y="5"/>
                </a:lnTo>
                <a:lnTo>
                  <a:pt x="10" y="58"/>
                </a:lnTo>
                <a:lnTo>
                  <a:pt x="9" y="60"/>
                </a:lnTo>
                <a:lnTo>
                  <a:pt x="7" y="61"/>
                </a:lnTo>
                <a:lnTo>
                  <a:pt x="5" y="63"/>
                </a:lnTo>
                <a:lnTo>
                  <a:pt x="2" y="61"/>
                </a:lnTo>
                <a:lnTo>
                  <a:pt x="0" y="60"/>
                </a:lnTo>
                <a:lnTo>
                  <a:pt x="0" y="58"/>
                </a:lnTo>
                <a:lnTo>
                  <a:pt x="0" y="5"/>
                </a:lnTo>
                <a:lnTo>
                  <a:pt x="0" y="3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92"/>
          <p:cNvSpPr>
            <a:spLocks/>
          </p:cNvSpPr>
          <p:nvPr/>
        </p:nvSpPr>
        <p:spPr bwMode="auto">
          <a:xfrm>
            <a:off x="4807601" y="4108353"/>
            <a:ext cx="31791" cy="203445"/>
          </a:xfrm>
          <a:custGeom>
            <a:avLst/>
            <a:gdLst>
              <a:gd name="T0" fmla="*/ 5 w 10"/>
              <a:gd name="T1" fmla="*/ 0 h 63"/>
              <a:gd name="T2" fmla="*/ 9 w 10"/>
              <a:gd name="T3" fmla="*/ 1 h 63"/>
              <a:gd name="T4" fmla="*/ 10 w 10"/>
              <a:gd name="T5" fmla="*/ 3 h 63"/>
              <a:gd name="T6" fmla="*/ 10 w 10"/>
              <a:gd name="T7" fmla="*/ 5 h 63"/>
              <a:gd name="T8" fmla="*/ 10 w 10"/>
              <a:gd name="T9" fmla="*/ 58 h 63"/>
              <a:gd name="T10" fmla="*/ 10 w 10"/>
              <a:gd name="T11" fmla="*/ 60 h 63"/>
              <a:gd name="T12" fmla="*/ 9 w 10"/>
              <a:gd name="T13" fmla="*/ 61 h 63"/>
              <a:gd name="T14" fmla="*/ 5 w 10"/>
              <a:gd name="T15" fmla="*/ 63 h 63"/>
              <a:gd name="T16" fmla="*/ 4 w 10"/>
              <a:gd name="T17" fmla="*/ 61 h 63"/>
              <a:gd name="T18" fmla="*/ 2 w 10"/>
              <a:gd name="T19" fmla="*/ 60 h 63"/>
              <a:gd name="T20" fmla="*/ 0 w 10"/>
              <a:gd name="T21" fmla="*/ 58 h 63"/>
              <a:gd name="T22" fmla="*/ 0 w 10"/>
              <a:gd name="T23" fmla="*/ 5 h 63"/>
              <a:gd name="T24" fmla="*/ 2 w 10"/>
              <a:gd name="T25" fmla="*/ 3 h 63"/>
              <a:gd name="T26" fmla="*/ 4 w 10"/>
              <a:gd name="T27" fmla="*/ 1 h 63"/>
              <a:gd name="T28" fmla="*/ 5 w 10"/>
              <a:gd name="T2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63">
                <a:moveTo>
                  <a:pt x="5" y="0"/>
                </a:move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58"/>
                </a:lnTo>
                <a:lnTo>
                  <a:pt x="10" y="60"/>
                </a:lnTo>
                <a:lnTo>
                  <a:pt x="9" y="61"/>
                </a:lnTo>
                <a:lnTo>
                  <a:pt x="5" y="63"/>
                </a:lnTo>
                <a:lnTo>
                  <a:pt x="4" y="61"/>
                </a:lnTo>
                <a:lnTo>
                  <a:pt x="2" y="60"/>
                </a:lnTo>
                <a:lnTo>
                  <a:pt x="0" y="58"/>
                </a:lnTo>
                <a:lnTo>
                  <a:pt x="0" y="5"/>
                </a:lnTo>
                <a:lnTo>
                  <a:pt x="2" y="3"/>
                </a:lnTo>
                <a:lnTo>
                  <a:pt x="4" y="1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93"/>
          <p:cNvSpPr>
            <a:spLocks noEditPoints="1"/>
          </p:cNvSpPr>
          <p:nvPr/>
        </p:nvSpPr>
        <p:spPr bwMode="auto">
          <a:xfrm>
            <a:off x="3993822" y="4019345"/>
            <a:ext cx="375104" cy="375098"/>
          </a:xfrm>
          <a:custGeom>
            <a:avLst/>
            <a:gdLst>
              <a:gd name="T0" fmla="*/ 86 w 119"/>
              <a:gd name="T1" fmla="*/ 50 h 119"/>
              <a:gd name="T2" fmla="*/ 82 w 119"/>
              <a:gd name="T3" fmla="*/ 50 h 119"/>
              <a:gd name="T4" fmla="*/ 79 w 119"/>
              <a:gd name="T5" fmla="*/ 54 h 119"/>
              <a:gd name="T6" fmla="*/ 77 w 119"/>
              <a:gd name="T7" fmla="*/ 55 h 119"/>
              <a:gd name="T8" fmla="*/ 77 w 119"/>
              <a:gd name="T9" fmla="*/ 61 h 119"/>
              <a:gd name="T10" fmla="*/ 77 w 119"/>
              <a:gd name="T11" fmla="*/ 64 h 119"/>
              <a:gd name="T12" fmla="*/ 79 w 119"/>
              <a:gd name="T13" fmla="*/ 67 h 119"/>
              <a:gd name="T14" fmla="*/ 82 w 119"/>
              <a:gd name="T15" fmla="*/ 69 h 119"/>
              <a:gd name="T16" fmla="*/ 86 w 119"/>
              <a:gd name="T17" fmla="*/ 69 h 119"/>
              <a:gd name="T18" fmla="*/ 91 w 119"/>
              <a:gd name="T19" fmla="*/ 69 h 119"/>
              <a:gd name="T20" fmla="*/ 93 w 119"/>
              <a:gd name="T21" fmla="*/ 67 h 119"/>
              <a:gd name="T22" fmla="*/ 96 w 119"/>
              <a:gd name="T23" fmla="*/ 64 h 119"/>
              <a:gd name="T24" fmla="*/ 96 w 119"/>
              <a:gd name="T25" fmla="*/ 61 h 119"/>
              <a:gd name="T26" fmla="*/ 96 w 119"/>
              <a:gd name="T27" fmla="*/ 55 h 119"/>
              <a:gd name="T28" fmla="*/ 93 w 119"/>
              <a:gd name="T29" fmla="*/ 54 h 119"/>
              <a:gd name="T30" fmla="*/ 91 w 119"/>
              <a:gd name="T31" fmla="*/ 50 h 119"/>
              <a:gd name="T32" fmla="*/ 86 w 119"/>
              <a:gd name="T33" fmla="*/ 50 h 119"/>
              <a:gd name="T34" fmla="*/ 31 w 119"/>
              <a:gd name="T35" fmla="*/ 50 h 119"/>
              <a:gd name="T36" fmla="*/ 27 w 119"/>
              <a:gd name="T37" fmla="*/ 50 h 119"/>
              <a:gd name="T38" fmla="*/ 24 w 119"/>
              <a:gd name="T39" fmla="*/ 54 h 119"/>
              <a:gd name="T40" fmla="*/ 22 w 119"/>
              <a:gd name="T41" fmla="*/ 55 h 119"/>
              <a:gd name="T42" fmla="*/ 22 w 119"/>
              <a:gd name="T43" fmla="*/ 61 h 119"/>
              <a:gd name="T44" fmla="*/ 22 w 119"/>
              <a:gd name="T45" fmla="*/ 64 h 119"/>
              <a:gd name="T46" fmla="*/ 24 w 119"/>
              <a:gd name="T47" fmla="*/ 67 h 119"/>
              <a:gd name="T48" fmla="*/ 27 w 119"/>
              <a:gd name="T49" fmla="*/ 69 h 119"/>
              <a:gd name="T50" fmla="*/ 31 w 119"/>
              <a:gd name="T51" fmla="*/ 69 h 119"/>
              <a:gd name="T52" fmla="*/ 36 w 119"/>
              <a:gd name="T53" fmla="*/ 69 h 119"/>
              <a:gd name="T54" fmla="*/ 38 w 119"/>
              <a:gd name="T55" fmla="*/ 67 h 119"/>
              <a:gd name="T56" fmla="*/ 41 w 119"/>
              <a:gd name="T57" fmla="*/ 64 h 119"/>
              <a:gd name="T58" fmla="*/ 41 w 119"/>
              <a:gd name="T59" fmla="*/ 61 h 119"/>
              <a:gd name="T60" fmla="*/ 41 w 119"/>
              <a:gd name="T61" fmla="*/ 55 h 119"/>
              <a:gd name="T62" fmla="*/ 38 w 119"/>
              <a:gd name="T63" fmla="*/ 54 h 119"/>
              <a:gd name="T64" fmla="*/ 36 w 119"/>
              <a:gd name="T65" fmla="*/ 50 h 119"/>
              <a:gd name="T66" fmla="*/ 31 w 119"/>
              <a:gd name="T67" fmla="*/ 50 h 119"/>
              <a:gd name="T68" fmla="*/ 58 w 119"/>
              <a:gd name="T69" fmla="*/ 0 h 119"/>
              <a:gd name="T70" fmla="*/ 82 w 119"/>
              <a:gd name="T71" fmla="*/ 6 h 119"/>
              <a:gd name="T72" fmla="*/ 101 w 119"/>
              <a:gd name="T73" fmla="*/ 19 h 119"/>
              <a:gd name="T74" fmla="*/ 113 w 119"/>
              <a:gd name="T75" fmla="*/ 36 h 119"/>
              <a:gd name="T76" fmla="*/ 119 w 119"/>
              <a:gd name="T77" fmla="*/ 61 h 119"/>
              <a:gd name="T78" fmla="*/ 113 w 119"/>
              <a:gd name="T79" fmla="*/ 83 h 119"/>
              <a:gd name="T80" fmla="*/ 101 w 119"/>
              <a:gd name="T81" fmla="*/ 102 h 119"/>
              <a:gd name="T82" fmla="*/ 82 w 119"/>
              <a:gd name="T83" fmla="*/ 114 h 119"/>
              <a:gd name="T84" fmla="*/ 58 w 119"/>
              <a:gd name="T85" fmla="*/ 119 h 119"/>
              <a:gd name="T86" fmla="*/ 36 w 119"/>
              <a:gd name="T87" fmla="*/ 114 h 119"/>
              <a:gd name="T88" fmla="*/ 17 w 119"/>
              <a:gd name="T89" fmla="*/ 102 h 119"/>
              <a:gd name="T90" fmla="*/ 5 w 119"/>
              <a:gd name="T91" fmla="*/ 83 h 119"/>
              <a:gd name="T92" fmla="*/ 0 w 119"/>
              <a:gd name="T93" fmla="*/ 61 h 119"/>
              <a:gd name="T94" fmla="*/ 5 w 119"/>
              <a:gd name="T95" fmla="*/ 36 h 119"/>
              <a:gd name="T96" fmla="*/ 17 w 119"/>
              <a:gd name="T97" fmla="*/ 19 h 119"/>
              <a:gd name="T98" fmla="*/ 36 w 119"/>
              <a:gd name="T99" fmla="*/ 6 h 119"/>
              <a:gd name="T100" fmla="*/ 58 w 119"/>
              <a:gd name="T10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" h="119">
                <a:moveTo>
                  <a:pt x="86" y="50"/>
                </a:moveTo>
                <a:lnTo>
                  <a:pt x="82" y="50"/>
                </a:lnTo>
                <a:lnTo>
                  <a:pt x="79" y="54"/>
                </a:lnTo>
                <a:lnTo>
                  <a:pt x="77" y="55"/>
                </a:lnTo>
                <a:lnTo>
                  <a:pt x="77" y="61"/>
                </a:lnTo>
                <a:lnTo>
                  <a:pt x="77" y="64"/>
                </a:lnTo>
                <a:lnTo>
                  <a:pt x="79" y="67"/>
                </a:lnTo>
                <a:lnTo>
                  <a:pt x="82" y="69"/>
                </a:lnTo>
                <a:lnTo>
                  <a:pt x="86" y="69"/>
                </a:lnTo>
                <a:lnTo>
                  <a:pt x="91" y="69"/>
                </a:lnTo>
                <a:lnTo>
                  <a:pt x="93" y="67"/>
                </a:lnTo>
                <a:lnTo>
                  <a:pt x="96" y="64"/>
                </a:lnTo>
                <a:lnTo>
                  <a:pt x="96" y="61"/>
                </a:lnTo>
                <a:lnTo>
                  <a:pt x="96" y="55"/>
                </a:lnTo>
                <a:lnTo>
                  <a:pt x="93" y="54"/>
                </a:lnTo>
                <a:lnTo>
                  <a:pt x="91" y="50"/>
                </a:lnTo>
                <a:lnTo>
                  <a:pt x="86" y="50"/>
                </a:lnTo>
                <a:close/>
                <a:moveTo>
                  <a:pt x="31" y="50"/>
                </a:moveTo>
                <a:lnTo>
                  <a:pt x="27" y="50"/>
                </a:lnTo>
                <a:lnTo>
                  <a:pt x="24" y="54"/>
                </a:lnTo>
                <a:lnTo>
                  <a:pt x="22" y="55"/>
                </a:lnTo>
                <a:lnTo>
                  <a:pt x="22" y="61"/>
                </a:lnTo>
                <a:lnTo>
                  <a:pt x="22" y="64"/>
                </a:lnTo>
                <a:lnTo>
                  <a:pt x="24" y="67"/>
                </a:lnTo>
                <a:lnTo>
                  <a:pt x="27" y="69"/>
                </a:lnTo>
                <a:lnTo>
                  <a:pt x="31" y="69"/>
                </a:lnTo>
                <a:lnTo>
                  <a:pt x="36" y="69"/>
                </a:lnTo>
                <a:lnTo>
                  <a:pt x="38" y="67"/>
                </a:lnTo>
                <a:lnTo>
                  <a:pt x="41" y="64"/>
                </a:lnTo>
                <a:lnTo>
                  <a:pt x="41" y="61"/>
                </a:lnTo>
                <a:lnTo>
                  <a:pt x="41" y="55"/>
                </a:lnTo>
                <a:lnTo>
                  <a:pt x="38" y="54"/>
                </a:lnTo>
                <a:lnTo>
                  <a:pt x="36" y="50"/>
                </a:lnTo>
                <a:lnTo>
                  <a:pt x="31" y="50"/>
                </a:lnTo>
                <a:close/>
                <a:moveTo>
                  <a:pt x="58" y="0"/>
                </a:moveTo>
                <a:lnTo>
                  <a:pt x="82" y="6"/>
                </a:lnTo>
                <a:lnTo>
                  <a:pt x="101" y="19"/>
                </a:lnTo>
                <a:lnTo>
                  <a:pt x="113" y="36"/>
                </a:lnTo>
                <a:lnTo>
                  <a:pt x="119" y="61"/>
                </a:lnTo>
                <a:lnTo>
                  <a:pt x="113" y="83"/>
                </a:lnTo>
                <a:lnTo>
                  <a:pt x="101" y="102"/>
                </a:lnTo>
                <a:lnTo>
                  <a:pt x="82" y="114"/>
                </a:lnTo>
                <a:lnTo>
                  <a:pt x="58" y="119"/>
                </a:lnTo>
                <a:lnTo>
                  <a:pt x="36" y="114"/>
                </a:lnTo>
                <a:lnTo>
                  <a:pt x="17" y="102"/>
                </a:lnTo>
                <a:lnTo>
                  <a:pt x="5" y="83"/>
                </a:lnTo>
                <a:lnTo>
                  <a:pt x="0" y="61"/>
                </a:lnTo>
                <a:lnTo>
                  <a:pt x="5" y="36"/>
                </a:lnTo>
                <a:lnTo>
                  <a:pt x="17" y="19"/>
                </a:lnTo>
                <a:lnTo>
                  <a:pt x="36" y="6"/>
                </a:lnTo>
                <a:lnTo>
                  <a:pt x="58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98"/>
          <p:cNvSpPr>
            <a:spLocks noEditPoints="1"/>
          </p:cNvSpPr>
          <p:nvPr/>
        </p:nvSpPr>
        <p:spPr bwMode="auto">
          <a:xfrm>
            <a:off x="6816612" y="3555240"/>
            <a:ext cx="1303318" cy="1296956"/>
          </a:xfrm>
          <a:custGeom>
            <a:avLst/>
            <a:gdLst>
              <a:gd name="T0" fmla="*/ 300 w 409"/>
              <a:gd name="T1" fmla="*/ 315 h 409"/>
              <a:gd name="T2" fmla="*/ 323 w 409"/>
              <a:gd name="T3" fmla="*/ 344 h 409"/>
              <a:gd name="T4" fmla="*/ 331 w 409"/>
              <a:gd name="T5" fmla="*/ 337 h 409"/>
              <a:gd name="T6" fmla="*/ 247 w 409"/>
              <a:gd name="T7" fmla="*/ 255 h 409"/>
              <a:gd name="T8" fmla="*/ 115 w 409"/>
              <a:gd name="T9" fmla="*/ 79 h 409"/>
              <a:gd name="T10" fmla="*/ 115 w 409"/>
              <a:gd name="T11" fmla="*/ 91 h 409"/>
              <a:gd name="T12" fmla="*/ 116 w 409"/>
              <a:gd name="T13" fmla="*/ 115 h 409"/>
              <a:gd name="T14" fmla="*/ 111 w 409"/>
              <a:gd name="T15" fmla="*/ 129 h 409"/>
              <a:gd name="T16" fmla="*/ 122 w 409"/>
              <a:gd name="T17" fmla="*/ 146 h 409"/>
              <a:gd name="T18" fmla="*/ 113 w 409"/>
              <a:gd name="T19" fmla="*/ 160 h 409"/>
              <a:gd name="T20" fmla="*/ 96 w 409"/>
              <a:gd name="T21" fmla="*/ 164 h 409"/>
              <a:gd name="T22" fmla="*/ 101 w 409"/>
              <a:gd name="T23" fmla="*/ 172 h 409"/>
              <a:gd name="T24" fmla="*/ 116 w 409"/>
              <a:gd name="T25" fmla="*/ 184 h 409"/>
              <a:gd name="T26" fmla="*/ 139 w 409"/>
              <a:gd name="T27" fmla="*/ 213 h 409"/>
              <a:gd name="T28" fmla="*/ 118 w 409"/>
              <a:gd name="T29" fmla="*/ 213 h 409"/>
              <a:gd name="T30" fmla="*/ 87 w 409"/>
              <a:gd name="T31" fmla="*/ 222 h 409"/>
              <a:gd name="T32" fmla="*/ 70 w 409"/>
              <a:gd name="T33" fmla="*/ 229 h 409"/>
              <a:gd name="T34" fmla="*/ 65 w 409"/>
              <a:gd name="T35" fmla="*/ 246 h 409"/>
              <a:gd name="T36" fmla="*/ 77 w 409"/>
              <a:gd name="T37" fmla="*/ 253 h 409"/>
              <a:gd name="T38" fmla="*/ 99 w 409"/>
              <a:gd name="T39" fmla="*/ 260 h 409"/>
              <a:gd name="T40" fmla="*/ 118 w 409"/>
              <a:gd name="T41" fmla="*/ 299 h 409"/>
              <a:gd name="T42" fmla="*/ 156 w 409"/>
              <a:gd name="T43" fmla="*/ 291 h 409"/>
              <a:gd name="T44" fmla="*/ 177 w 409"/>
              <a:gd name="T45" fmla="*/ 313 h 409"/>
              <a:gd name="T46" fmla="*/ 180 w 409"/>
              <a:gd name="T47" fmla="*/ 329 h 409"/>
              <a:gd name="T48" fmla="*/ 196 w 409"/>
              <a:gd name="T49" fmla="*/ 311 h 409"/>
              <a:gd name="T50" fmla="*/ 206 w 409"/>
              <a:gd name="T51" fmla="*/ 313 h 409"/>
              <a:gd name="T52" fmla="*/ 228 w 409"/>
              <a:gd name="T53" fmla="*/ 279 h 409"/>
              <a:gd name="T54" fmla="*/ 232 w 409"/>
              <a:gd name="T55" fmla="*/ 243 h 409"/>
              <a:gd name="T56" fmla="*/ 190 w 409"/>
              <a:gd name="T57" fmla="*/ 174 h 409"/>
              <a:gd name="T58" fmla="*/ 240 w 409"/>
              <a:gd name="T59" fmla="*/ 248 h 409"/>
              <a:gd name="T60" fmla="*/ 280 w 409"/>
              <a:gd name="T61" fmla="*/ 248 h 409"/>
              <a:gd name="T62" fmla="*/ 306 w 409"/>
              <a:gd name="T63" fmla="*/ 237 h 409"/>
              <a:gd name="T64" fmla="*/ 321 w 409"/>
              <a:gd name="T65" fmla="*/ 229 h 409"/>
              <a:gd name="T66" fmla="*/ 330 w 409"/>
              <a:gd name="T67" fmla="*/ 219 h 409"/>
              <a:gd name="T68" fmla="*/ 295 w 409"/>
              <a:gd name="T69" fmla="*/ 200 h 409"/>
              <a:gd name="T70" fmla="*/ 319 w 409"/>
              <a:gd name="T71" fmla="*/ 170 h 409"/>
              <a:gd name="T72" fmla="*/ 306 w 409"/>
              <a:gd name="T73" fmla="*/ 124 h 409"/>
              <a:gd name="T74" fmla="*/ 307 w 409"/>
              <a:gd name="T75" fmla="*/ 100 h 409"/>
              <a:gd name="T76" fmla="*/ 304 w 409"/>
              <a:gd name="T77" fmla="*/ 85 h 409"/>
              <a:gd name="T78" fmla="*/ 290 w 409"/>
              <a:gd name="T79" fmla="*/ 76 h 409"/>
              <a:gd name="T80" fmla="*/ 275 w 409"/>
              <a:gd name="T81" fmla="*/ 93 h 409"/>
              <a:gd name="T82" fmla="*/ 252 w 409"/>
              <a:gd name="T83" fmla="*/ 124 h 409"/>
              <a:gd name="T84" fmla="*/ 245 w 409"/>
              <a:gd name="T85" fmla="*/ 136 h 409"/>
              <a:gd name="T86" fmla="*/ 228 w 409"/>
              <a:gd name="T87" fmla="*/ 109 h 409"/>
              <a:gd name="T88" fmla="*/ 221 w 409"/>
              <a:gd name="T89" fmla="*/ 90 h 409"/>
              <a:gd name="T90" fmla="*/ 216 w 409"/>
              <a:gd name="T91" fmla="*/ 78 h 409"/>
              <a:gd name="T92" fmla="*/ 206 w 409"/>
              <a:gd name="T93" fmla="*/ 95 h 409"/>
              <a:gd name="T94" fmla="*/ 187 w 409"/>
              <a:gd name="T95" fmla="*/ 100 h 409"/>
              <a:gd name="T96" fmla="*/ 173 w 409"/>
              <a:gd name="T97" fmla="*/ 81 h 409"/>
              <a:gd name="T98" fmla="*/ 158 w 409"/>
              <a:gd name="T99" fmla="*/ 83 h 409"/>
              <a:gd name="T100" fmla="*/ 142 w 409"/>
              <a:gd name="T101" fmla="*/ 76 h 409"/>
              <a:gd name="T102" fmla="*/ 130 w 409"/>
              <a:gd name="T103" fmla="*/ 72 h 409"/>
              <a:gd name="T104" fmla="*/ 283 w 409"/>
              <a:gd name="T105" fmla="*/ 16 h 409"/>
              <a:gd name="T106" fmla="*/ 404 w 409"/>
              <a:gd name="T107" fmla="*/ 246 h 409"/>
              <a:gd name="T108" fmla="*/ 204 w 409"/>
              <a:gd name="T109" fmla="*/ 409 h 409"/>
              <a:gd name="T110" fmla="*/ 3 w 409"/>
              <a:gd name="T111" fmla="*/ 246 h 409"/>
              <a:gd name="T112" fmla="*/ 123 w 409"/>
              <a:gd name="T113" fmla="*/ 16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9" h="409">
                <a:moveTo>
                  <a:pt x="244" y="251"/>
                </a:moveTo>
                <a:lnTo>
                  <a:pt x="240" y="255"/>
                </a:lnTo>
                <a:lnTo>
                  <a:pt x="247" y="263"/>
                </a:lnTo>
                <a:lnTo>
                  <a:pt x="259" y="277"/>
                </a:lnTo>
                <a:lnTo>
                  <a:pt x="271" y="291"/>
                </a:lnTo>
                <a:lnTo>
                  <a:pt x="283" y="303"/>
                </a:lnTo>
                <a:lnTo>
                  <a:pt x="300" y="315"/>
                </a:lnTo>
                <a:lnTo>
                  <a:pt x="312" y="325"/>
                </a:lnTo>
                <a:lnTo>
                  <a:pt x="321" y="332"/>
                </a:lnTo>
                <a:lnTo>
                  <a:pt x="324" y="334"/>
                </a:lnTo>
                <a:lnTo>
                  <a:pt x="324" y="337"/>
                </a:lnTo>
                <a:lnTo>
                  <a:pt x="324" y="339"/>
                </a:lnTo>
                <a:lnTo>
                  <a:pt x="323" y="342"/>
                </a:lnTo>
                <a:lnTo>
                  <a:pt x="323" y="344"/>
                </a:lnTo>
                <a:lnTo>
                  <a:pt x="324" y="346"/>
                </a:lnTo>
                <a:lnTo>
                  <a:pt x="326" y="347"/>
                </a:lnTo>
                <a:lnTo>
                  <a:pt x="328" y="347"/>
                </a:lnTo>
                <a:lnTo>
                  <a:pt x="330" y="346"/>
                </a:lnTo>
                <a:lnTo>
                  <a:pt x="331" y="344"/>
                </a:lnTo>
                <a:lnTo>
                  <a:pt x="331" y="341"/>
                </a:lnTo>
                <a:lnTo>
                  <a:pt x="331" y="337"/>
                </a:lnTo>
                <a:lnTo>
                  <a:pt x="326" y="329"/>
                </a:lnTo>
                <a:lnTo>
                  <a:pt x="311" y="317"/>
                </a:lnTo>
                <a:lnTo>
                  <a:pt x="288" y="301"/>
                </a:lnTo>
                <a:lnTo>
                  <a:pt x="275" y="287"/>
                </a:lnTo>
                <a:lnTo>
                  <a:pt x="263" y="275"/>
                </a:lnTo>
                <a:lnTo>
                  <a:pt x="252" y="263"/>
                </a:lnTo>
                <a:lnTo>
                  <a:pt x="247" y="255"/>
                </a:lnTo>
                <a:lnTo>
                  <a:pt x="244" y="251"/>
                </a:lnTo>
                <a:close/>
                <a:moveTo>
                  <a:pt x="113" y="60"/>
                </a:moveTo>
                <a:lnTo>
                  <a:pt x="115" y="71"/>
                </a:lnTo>
                <a:lnTo>
                  <a:pt x="116" y="81"/>
                </a:lnTo>
                <a:lnTo>
                  <a:pt x="116" y="81"/>
                </a:lnTo>
                <a:lnTo>
                  <a:pt x="116" y="81"/>
                </a:lnTo>
                <a:lnTo>
                  <a:pt x="115" y="79"/>
                </a:lnTo>
                <a:lnTo>
                  <a:pt x="115" y="79"/>
                </a:lnTo>
                <a:lnTo>
                  <a:pt x="115" y="85"/>
                </a:lnTo>
                <a:lnTo>
                  <a:pt x="116" y="88"/>
                </a:lnTo>
                <a:lnTo>
                  <a:pt x="116" y="93"/>
                </a:lnTo>
                <a:lnTo>
                  <a:pt x="116" y="93"/>
                </a:lnTo>
                <a:lnTo>
                  <a:pt x="115" y="93"/>
                </a:lnTo>
                <a:lnTo>
                  <a:pt x="115" y="91"/>
                </a:lnTo>
                <a:lnTo>
                  <a:pt x="113" y="91"/>
                </a:lnTo>
                <a:lnTo>
                  <a:pt x="115" y="97"/>
                </a:lnTo>
                <a:lnTo>
                  <a:pt x="115" y="102"/>
                </a:lnTo>
                <a:lnTo>
                  <a:pt x="116" y="107"/>
                </a:lnTo>
                <a:lnTo>
                  <a:pt x="116" y="110"/>
                </a:lnTo>
                <a:lnTo>
                  <a:pt x="116" y="114"/>
                </a:lnTo>
                <a:lnTo>
                  <a:pt x="116" y="115"/>
                </a:lnTo>
                <a:lnTo>
                  <a:pt x="113" y="115"/>
                </a:lnTo>
                <a:lnTo>
                  <a:pt x="110" y="117"/>
                </a:lnTo>
                <a:lnTo>
                  <a:pt x="106" y="117"/>
                </a:lnTo>
                <a:lnTo>
                  <a:pt x="103" y="117"/>
                </a:lnTo>
                <a:lnTo>
                  <a:pt x="106" y="121"/>
                </a:lnTo>
                <a:lnTo>
                  <a:pt x="110" y="124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0" y="129"/>
                </a:lnTo>
                <a:lnTo>
                  <a:pt x="113" y="134"/>
                </a:lnTo>
                <a:lnTo>
                  <a:pt x="116" y="138"/>
                </a:lnTo>
                <a:lnTo>
                  <a:pt x="120" y="141"/>
                </a:lnTo>
                <a:lnTo>
                  <a:pt x="122" y="146"/>
                </a:lnTo>
                <a:lnTo>
                  <a:pt x="125" y="150"/>
                </a:lnTo>
                <a:lnTo>
                  <a:pt x="127" y="152"/>
                </a:lnTo>
                <a:lnTo>
                  <a:pt x="127" y="155"/>
                </a:lnTo>
                <a:lnTo>
                  <a:pt x="125" y="157"/>
                </a:lnTo>
                <a:lnTo>
                  <a:pt x="122" y="158"/>
                </a:lnTo>
                <a:lnTo>
                  <a:pt x="118" y="160"/>
                </a:lnTo>
                <a:lnTo>
                  <a:pt x="113" y="160"/>
                </a:lnTo>
                <a:lnTo>
                  <a:pt x="110" y="160"/>
                </a:lnTo>
                <a:lnTo>
                  <a:pt x="106" y="158"/>
                </a:lnTo>
                <a:lnTo>
                  <a:pt x="106" y="160"/>
                </a:lnTo>
                <a:lnTo>
                  <a:pt x="108" y="162"/>
                </a:lnTo>
                <a:lnTo>
                  <a:pt x="108" y="162"/>
                </a:lnTo>
                <a:lnTo>
                  <a:pt x="101" y="164"/>
                </a:lnTo>
                <a:lnTo>
                  <a:pt x="96" y="164"/>
                </a:lnTo>
                <a:lnTo>
                  <a:pt x="91" y="164"/>
                </a:lnTo>
                <a:lnTo>
                  <a:pt x="96" y="165"/>
                </a:lnTo>
                <a:lnTo>
                  <a:pt x="101" y="167"/>
                </a:lnTo>
                <a:lnTo>
                  <a:pt x="104" y="170"/>
                </a:lnTo>
                <a:lnTo>
                  <a:pt x="104" y="172"/>
                </a:lnTo>
                <a:lnTo>
                  <a:pt x="103" y="172"/>
                </a:lnTo>
                <a:lnTo>
                  <a:pt x="101" y="172"/>
                </a:lnTo>
                <a:lnTo>
                  <a:pt x="99" y="172"/>
                </a:lnTo>
                <a:lnTo>
                  <a:pt x="106" y="176"/>
                </a:lnTo>
                <a:lnTo>
                  <a:pt x="113" y="179"/>
                </a:lnTo>
                <a:lnTo>
                  <a:pt x="118" y="182"/>
                </a:lnTo>
                <a:lnTo>
                  <a:pt x="118" y="184"/>
                </a:lnTo>
                <a:lnTo>
                  <a:pt x="118" y="184"/>
                </a:lnTo>
                <a:lnTo>
                  <a:pt x="116" y="184"/>
                </a:lnTo>
                <a:lnTo>
                  <a:pt x="115" y="184"/>
                </a:lnTo>
                <a:lnTo>
                  <a:pt x="127" y="189"/>
                </a:lnTo>
                <a:lnTo>
                  <a:pt x="139" y="193"/>
                </a:lnTo>
                <a:lnTo>
                  <a:pt x="151" y="198"/>
                </a:lnTo>
                <a:lnTo>
                  <a:pt x="163" y="212"/>
                </a:lnTo>
                <a:lnTo>
                  <a:pt x="151" y="213"/>
                </a:lnTo>
                <a:lnTo>
                  <a:pt x="139" y="213"/>
                </a:lnTo>
                <a:lnTo>
                  <a:pt x="127" y="210"/>
                </a:lnTo>
                <a:lnTo>
                  <a:pt x="118" y="208"/>
                </a:lnTo>
                <a:lnTo>
                  <a:pt x="115" y="208"/>
                </a:lnTo>
                <a:lnTo>
                  <a:pt x="116" y="208"/>
                </a:lnTo>
                <a:lnTo>
                  <a:pt x="118" y="210"/>
                </a:lnTo>
                <a:lnTo>
                  <a:pt x="118" y="212"/>
                </a:lnTo>
                <a:lnTo>
                  <a:pt x="118" y="213"/>
                </a:lnTo>
                <a:lnTo>
                  <a:pt x="118" y="213"/>
                </a:lnTo>
                <a:lnTo>
                  <a:pt x="101" y="215"/>
                </a:lnTo>
                <a:lnTo>
                  <a:pt x="84" y="215"/>
                </a:lnTo>
                <a:lnTo>
                  <a:pt x="86" y="217"/>
                </a:lnTo>
                <a:lnTo>
                  <a:pt x="87" y="219"/>
                </a:lnTo>
                <a:lnTo>
                  <a:pt x="87" y="220"/>
                </a:lnTo>
                <a:lnTo>
                  <a:pt x="87" y="222"/>
                </a:lnTo>
                <a:lnTo>
                  <a:pt x="82" y="224"/>
                </a:lnTo>
                <a:lnTo>
                  <a:pt x="79" y="224"/>
                </a:lnTo>
                <a:lnTo>
                  <a:pt x="74" y="224"/>
                </a:lnTo>
                <a:lnTo>
                  <a:pt x="68" y="224"/>
                </a:lnTo>
                <a:lnTo>
                  <a:pt x="70" y="225"/>
                </a:lnTo>
                <a:lnTo>
                  <a:pt x="70" y="227"/>
                </a:lnTo>
                <a:lnTo>
                  <a:pt x="70" y="229"/>
                </a:lnTo>
                <a:lnTo>
                  <a:pt x="56" y="232"/>
                </a:lnTo>
                <a:lnTo>
                  <a:pt x="43" y="236"/>
                </a:lnTo>
                <a:lnTo>
                  <a:pt x="49" y="237"/>
                </a:lnTo>
                <a:lnTo>
                  <a:pt x="58" y="241"/>
                </a:lnTo>
                <a:lnTo>
                  <a:pt x="65" y="243"/>
                </a:lnTo>
                <a:lnTo>
                  <a:pt x="65" y="244"/>
                </a:lnTo>
                <a:lnTo>
                  <a:pt x="65" y="246"/>
                </a:lnTo>
                <a:lnTo>
                  <a:pt x="63" y="248"/>
                </a:lnTo>
                <a:lnTo>
                  <a:pt x="67" y="248"/>
                </a:lnTo>
                <a:lnTo>
                  <a:pt x="72" y="248"/>
                </a:lnTo>
                <a:lnTo>
                  <a:pt x="75" y="250"/>
                </a:lnTo>
                <a:lnTo>
                  <a:pt x="77" y="250"/>
                </a:lnTo>
                <a:lnTo>
                  <a:pt x="79" y="251"/>
                </a:lnTo>
                <a:lnTo>
                  <a:pt x="77" y="253"/>
                </a:lnTo>
                <a:lnTo>
                  <a:pt x="75" y="255"/>
                </a:lnTo>
                <a:lnTo>
                  <a:pt x="75" y="256"/>
                </a:lnTo>
                <a:lnTo>
                  <a:pt x="80" y="256"/>
                </a:lnTo>
                <a:lnTo>
                  <a:pt x="86" y="256"/>
                </a:lnTo>
                <a:lnTo>
                  <a:pt x="91" y="256"/>
                </a:lnTo>
                <a:lnTo>
                  <a:pt x="96" y="258"/>
                </a:lnTo>
                <a:lnTo>
                  <a:pt x="99" y="260"/>
                </a:lnTo>
                <a:lnTo>
                  <a:pt x="101" y="262"/>
                </a:lnTo>
                <a:lnTo>
                  <a:pt x="99" y="263"/>
                </a:lnTo>
                <a:lnTo>
                  <a:pt x="98" y="265"/>
                </a:lnTo>
                <a:lnTo>
                  <a:pt x="96" y="268"/>
                </a:lnTo>
                <a:lnTo>
                  <a:pt x="94" y="270"/>
                </a:lnTo>
                <a:lnTo>
                  <a:pt x="132" y="272"/>
                </a:lnTo>
                <a:lnTo>
                  <a:pt x="118" y="299"/>
                </a:lnTo>
                <a:lnTo>
                  <a:pt x="132" y="296"/>
                </a:lnTo>
                <a:lnTo>
                  <a:pt x="147" y="291"/>
                </a:lnTo>
                <a:lnTo>
                  <a:pt x="147" y="292"/>
                </a:lnTo>
                <a:lnTo>
                  <a:pt x="147" y="292"/>
                </a:lnTo>
                <a:lnTo>
                  <a:pt x="146" y="294"/>
                </a:lnTo>
                <a:lnTo>
                  <a:pt x="146" y="296"/>
                </a:lnTo>
                <a:lnTo>
                  <a:pt x="156" y="291"/>
                </a:lnTo>
                <a:lnTo>
                  <a:pt x="166" y="286"/>
                </a:lnTo>
                <a:lnTo>
                  <a:pt x="175" y="280"/>
                </a:lnTo>
                <a:lnTo>
                  <a:pt x="184" y="280"/>
                </a:lnTo>
                <a:lnTo>
                  <a:pt x="182" y="292"/>
                </a:lnTo>
                <a:lnTo>
                  <a:pt x="178" y="303"/>
                </a:lnTo>
                <a:lnTo>
                  <a:pt x="175" y="315"/>
                </a:lnTo>
                <a:lnTo>
                  <a:pt x="177" y="313"/>
                </a:lnTo>
                <a:lnTo>
                  <a:pt x="178" y="313"/>
                </a:lnTo>
                <a:lnTo>
                  <a:pt x="178" y="313"/>
                </a:lnTo>
                <a:lnTo>
                  <a:pt x="180" y="313"/>
                </a:lnTo>
                <a:lnTo>
                  <a:pt x="178" y="322"/>
                </a:lnTo>
                <a:lnTo>
                  <a:pt x="177" y="329"/>
                </a:lnTo>
                <a:lnTo>
                  <a:pt x="175" y="335"/>
                </a:lnTo>
                <a:lnTo>
                  <a:pt x="180" y="329"/>
                </a:lnTo>
                <a:lnTo>
                  <a:pt x="184" y="322"/>
                </a:lnTo>
                <a:lnTo>
                  <a:pt x="190" y="317"/>
                </a:lnTo>
                <a:lnTo>
                  <a:pt x="190" y="317"/>
                </a:lnTo>
                <a:lnTo>
                  <a:pt x="190" y="318"/>
                </a:lnTo>
                <a:lnTo>
                  <a:pt x="192" y="320"/>
                </a:lnTo>
                <a:lnTo>
                  <a:pt x="194" y="315"/>
                </a:lnTo>
                <a:lnTo>
                  <a:pt x="196" y="311"/>
                </a:lnTo>
                <a:lnTo>
                  <a:pt x="199" y="308"/>
                </a:lnTo>
                <a:lnTo>
                  <a:pt x="202" y="306"/>
                </a:lnTo>
                <a:lnTo>
                  <a:pt x="204" y="306"/>
                </a:lnTo>
                <a:lnTo>
                  <a:pt x="204" y="308"/>
                </a:lnTo>
                <a:lnTo>
                  <a:pt x="204" y="310"/>
                </a:lnTo>
                <a:lnTo>
                  <a:pt x="206" y="311"/>
                </a:lnTo>
                <a:lnTo>
                  <a:pt x="206" y="313"/>
                </a:lnTo>
                <a:lnTo>
                  <a:pt x="213" y="299"/>
                </a:lnTo>
                <a:lnTo>
                  <a:pt x="220" y="286"/>
                </a:lnTo>
                <a:lnTo>
                  <a:pt x="221" y="286"/>
                </a:lnTo>
                <a:lnTo>
                  <a:pt x="223" y="287"/>
                </a:lnTo>
                <a:lnTo>
                  <a:pt x="225" y="289"/>
                </a:lnTo>
                <a:lnTo>
                  <a:pt x="226" y="291"/>
                </a:lnTo>
                <a:lnTo>
                  <a:pt x="228" y="279"/>
                </a:lnTo>
                <a:lnTo>
                  <a:pt x="230" y="265"/>
                </a:lnTo>
                <a:lnTo>
                  <a:pt x="239" y="250"/>
                </a:lnTo>
                <a:lnTo>
                  <a:pt x="237" y="248"/>
                </a:lnTo>
                <a:lnTo>
                  <a:pt x="194" y="298"/>
                </a:lnTo>
                <a:lnTo>
                  <a:pt x="233" y="246"/>
                </a:lnTo>
                <a:lnTo>
                  <a:pt x="118" y="241"/>
                </a:lnTo>
                <a:lnTo>
                  <a:pt x="232" y="243"/>
                </a:lnTo>
                <a:lnTo>
                  <a:pt x="185" y="177"/>
                </a:lnTo>
                <a:lnTo>
                  <a:pt x="132" y="172"/>
                </a:lnTo>
                <a:lnTo>
                  <a:pt x="184" y="172"/>
                </a:lnTo>
                <a:lnTo>
                  <a:pt x="141" y="102"/>
                </a:lnTo>
                <a:lnTo>
                  <a:pt x="187" y="169"/>
                </a:lnTo>
                <a:lnTo>
                  <a:pt x="206" y="127"/>
                </a:lnTo>
                <a:lnTo>
                  <a:pt x="190" y="174"/>
                </a:lnTo>
                <a:lnTo>
                  <a:pt x="237" y="237"/>
                </a:lnTo>
                <a:lnTo>
                  <a:pt x="283" y="114"/>
                </a:lnTo>
                <a:lnTo>
                  <a:pt x="240" y="241"/>
                </a:lnTo>
                <a:lnTo>
                  <a:pt x="312" y="222"/>
                </a:lnTo>
                <a:lnTo>
                  <a:pt x="240" y="246"/>
                </a:lnTo>
                <a:lnTo>
                  <a:pt x="240" y="246"/>
                </a:lnTo>
                <a:lnTo>
                  <a:pt x="240" y="248"/>
                </a:lnTo>
                <a:lnTo>
                  <a:pt x="254" y="246"/>
                </a:lnTo>
                <a:lnTo>
                  <a:pt x="266" y="248"/>
                </a:lnTo>
                <a:lnTo>
                  <a:pt x="275" y="251"/>
                </a:lnTo>
                <a:lnTo>
                  <a:pt x="283" y="253"/>
                </a:lnTo>
                <a:lnTo>
                  <a:pt x="283" y="251"/>
                </a:lnTo>
                <a:lnTo>
                  <a:pt x="281" y="250"/>
                </a:lnTo>
                <a:lnTo>
                  <a:pt x="280" y="248"/>
                </a:lnTo>
                <a:lnTo>
                  <a:pt x="280" y="246"/>
                </a:lnTo>
                <a:lnTo>
                  <a:pt x="281" y="244"/>
                </a:lnTo>
                <a:lnTo>
                  <a:pt x="297" y="243"/>
                </a:lnTo>
                <a:lnTo>
                  <a:pt x="312" y="243"/>
                </a:lnTo>
                <a:lnTo>
                  <a:pt x="311" y="241"/>
                </a:lnTo>
                <a:lnTo>
                  <a:pt x="307" y="239"/>
                </a:lnTo>
                <a:lnTo>
                  <a:pt x="306" y="237"/>
                </a:lnTo>
                <a:lnTo>
                  <a:pt x="306" y="236"/>
                </a:lnTo>
                <a:lnTo>
                  <a:pt x="311" y="234"/>
                </a:lnTo>
                <a:lnTo>
                  <a:pt x="314" y="232"/>
                </a:lnTo>
                <a:lnTo>
                  <a:pt x="319" y="232"/>
                </a:lnTo>
                <a:lnTo>
                  <a:pt x="323" y="231"/>
                </a:lnTo>
                <a:lnTo>
                  <a:pt x="323" y="231"/>
                </a:lnTo>
                <a:lnTo>
                  <a:pt x="321" y="229"/>
                </a:lnTo>
                <a:lnTo>
                  <a:pt x="321" y="229"/>
                </a:lnTo>
                <a:lnTo>
                  <a:pt x="321" y="227"/>
                </a:lnTo>
                <a:lnTo>
                  <a:pt x="328" y="225"/>
                </a:lnTo>
                <a:lnTo>
                  <a:pt x="336" y="224"/>
                </a:lnTo>
                <a:lnTo>
                  <a:pt x="345" y="222"/>
                </a:lnTo>
                <a:lnTo>
                  <a:pt x="336" y="220"/>
                </a:lnTo>
                <a:lnTo>
                  <a:pt x="330" y="219"/>
                </a:lnTo>
                <a:lnTo>
                  <a:pt x="323" y="217"/>
                </a:lnTo>
                <a:lnTo>
                  <a:pt x="323" y="217"/>
                </a:lnTo>
                <a:lnTo>
                  <a:pt x="323" y="215"/>
                </a:lnTo>
                <a:lnTo>
                  <a:pt x="324" y="213"/>
                </a:lnTo>
                <a:lnTo>
                  <a:pt x="307" y="213"/>
                </a:lnTo>
                <a:lnTo>
                  <a:pt x="290" y="208"/>
                </a:lnTo>
                <a:lnTo>
                  <a:pt x="295" y="200"/>
                </a:lnTo>
                <a:lnTo>
                  <a:pt x="307" y="189"/>
                </a:lnTo>
                <a:lnTo>
                  <a:pt x="319" y="179"/>
                </a:lnTo>
                <a:lnTo>
                  <a:pt x="318" y="179"/>
                </a:lnTo>
                <a:lnTo>
                  <a:pt x="316" y="179"/>
                </a:lnTo>
                <a:lnTo>
                  <a:pt x="314" y="179"/>
                </a:lnTo>
                <a:lnTo>
                  <a:pt x="314" y="179"/>
                </a:lnTo>
                <a:lnTo>
                  <a:pt x="319" y="170"/>
                </a:lnTo>
                <a:lnTo>
                  <a:pt x="326" y="164"/>
                </a:lnTo>
                <a:lnTo>
                  <a:pt x="333" y="155"/>
                </a:lnTo>
                <a:lnTo>
                  <a:pt x="300" y="157"/>
                </a:lnTo>
                <a:lnTo>
                  <a:pt x="314" y="122"/>
                </a:lnTo>
                <a:lnTo>
                  <a:pt x="311" y="124"/>
                </a:lnTo>
                <a:lnTo>
                  <a:pt x="309" y="124"/>
                </a:lnTo>
                <a:lnTo>
                  <a:pt x="306" y="124"/>
                </a:lnTo>
                <a:lnTo>
                  <a:pt x="304" y="124"/>
                </a:lnTo>
                <a:lnTo>
                  <a:pt x="302" y="124"/>
                </a:lnTo>
                <a:lnTo>
                  <a:pt x="302" y="117"/>
                </a:lnTo>
                <a:lnTo>
                  <a:pt x="304" y="110"/>
                </a:lnTo>
                <a:lnTo>
                  <a:pt x="306" y="105"/>
                </a:lnTo>
                <a:lnTo>
                  <a:pt x="309" y="98"/>
                </a:lnTo>
                <a:lnTo>
                  <a:pt x="307" y="100"/>
                </a:lnTo>
                <a:lnTo>
                  <a:pt x="304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95"/>
                </a:lnTo>
                <a:lnTo>
                  <a:pt x="304" y="90"/>
                </a:lnTo>
                <a:lnTo>
                  <a:pt x="304" y="85"/>
                </a:lnTo>
                <a:lnTo>
                  <a:pt x="304" y="85"/>
                </a:lnTo>
                <a:lnTo>
                  <a:pt x="302" y="85"/>
                </a:lnTo>
                <a:lnTo>
                  <a:pt x="300" y="85"/>
                </a:lnTo>
                <a:lnTo>
                  <a:pt x="300" y="76"/>
                </a:lnTo>
                <a:lnTo>
                  <a:pt x="300" y="69"/>
                </a:lnTo>
                <a:lnTo>
                  <a:pt x="300" y="60"/>
                </a:lnTo>
                <a:lnTo>
                  <a:pt x="295" y="69"/>
                </a:lnTo>
                <a:lnTo>
                  <a:pt x="290" y="76"/>
                </a:lnTo>
                <a:lnTo>
                  <a:pt x="285" y="85"/>
                </a:lnTo>
                <a:lnTo>
                  <a:pt x="283" y="85"/>
                </a:lnTo>
                <a:lnTo>
                  <a:pt x="281" y="83"/>
                </a:lnTo>
                <a:lnTo>
                  <a:pt x="281" y="81"/>
                </a:lnTo>
                <a:lnTo>
                  <a:pt x="278" y="86"/>
                </a:lnTo>
                <a:lnTo>
                  <a:pt x="276" y="90"/>
                </a:lnTo>
                <a:lnTo>
                  <a:pt x="275" y="93"/>
                </a:lnTo>
                <a:lnTo>
                  <a:pt x="271" y="97"/>
                </a:lnTo>
                <a:lnTo>
                  <a:pt x="271" y="97"/>
                </a:lnTo>
                <a:lnTo>
                  <a:pt x="269" y="97"/>
                </a:lnTo>
                <a:lnTo>
                  <a:pt x="268" y="93"/>
                </a:lnTo>
                <a:lnTo>
                  <a:pt x="266" y="91"/>
                </a:lnTo>
                <a:lnTo>
                  <a:pt x="261" y="109"/>
                </a:lnTo>
                <a:lnTo>
                  <a:pt x="252" y="124"/>
                </a:lnTo>
                <a:lnTo>
                  <a:pt x="252" y="124"/>
                </a:lnTo>
                <a:lnTo>
                  <a:pt x="251" y="122"/>
                </a:lnTo>
                <a:lnTo>
                  <a:pt x="251" y="121"/>
                </a:lnTo>
                <a:lnTo>
                  <a:pt x="249" y="119"/>
                </a:lnTo>
                <a:lnTo>
                  <a:pt x="249" y="119"/>
                </a:lnTo>
                <a:lnTo>
                  <a:pt x="247" y="124"/>
                </a:lnTo>
                <a:lnTo>
                  <a:pt x="245" y="136"/>
                </a:lnTo>
                <a:lnTo>
                  <a:pt x="242" y="152"/>
                </a:lnTo>
                <a:lnTo>
                  <a:pt x="235" y="164"/>
                </a:lnTo>
                <a:lnTo>
                  <a:pt x="228" y="152"/>
                </a:lnTo>
                <a:lnTo>
                  <a:pt x="225" y="140"/>
                </a:lnTo>
                <a:lnTo>
                  <a:pt x="226" y="129"/>
                </a:lnTo>
                <a:lnTo>
                  <a:pt x="228" y="119"/>
                </a:lnTo>
                <a:lnTo>
                  <a:pt x="228" y="109"/>
                </a:lnTo>
                <a:lnTo>
                  <a:pt x="226" y="110"/>
                </a:lnTo>
                <a:lnTo>
                  <a:pt x="226" y="112"/>
                </a:lnTo>
                <a:lnTo>
                  <a:pt x="225" y="112"/>
                </a:lnTo>
                <a:lnTo>
                  <a:pt x="225" y="112"/>
                </a:lnTo>
                <a:lnTo>
                  <a:pt x="223" y="105"/>
                </a:lnTo>
                <a:lnTo>
                  <a:pt x="221" y="98"/>
                </a:lnTo>
                <a:lnTo>
                  <a:pt x="221" y="90"/>
                </a:lnTo>
                <a:lnTo>
                  <a:pt x="221" y="91"/>
                </a:lnTo>
                <a:lnTo>
                  <a:pt x="220" y="93"/>
                </a:lnTo>
                <a:lnTo>
                  <a:pt x="218" y="95"/>
                </a:lnTo>
                <a:lnTo>
                  <a:pt x="218" y="95"/>
                </a:lnTo>
                <a:lnTo>
                  <a:pt x="216" y="90"/>
                </a:lnTo>
                <a:lnTo>
                  <a:pt x="216" y="85"/>
                </a:lnTo>
                <a:lnTo>
                  <a:pt x="216" y="78"/>
                </a:lnTo>
                <a:lnTo>
                  <a:pt x="214" y="83"/>
                </a:lnTo>
                <a:lnTo>
                  <a:pt x="213" y="88"/>
                </a:lnTo>
                <a:lnTo>
                  <a:pt x="209" y="93"/>
                </a:lnTo>
                <a:lnTo>
                  <a:pt x="209" y="93"/>
                </a:lnTo>
                <a:lnTo>
                  <a:pt x="208" y="93"/>
                </a:lnTo>
                <a:lnTo>
                  <a:pt x="206" y="91"/>
                </a:lnTo>
                <a:lnTo>
                  <a:pt x="206" y="95"/>
                </a:lnTo>
                <a:lnTo>
                  <a:pt x="204" y="100"/>
                </a:lnTo>
                <a:lnTo>
                  <a:pt x="201" y="103"/>
                </a:lnTo>
                <a:lnTo>
                  <a:pt x="199" y="107"/>
                </a:lnTo>
                <a:lnTo>
                  <a:pt x="196" y="109"/>
                </a:lnTo>
                <a:lnTo>
                  <a:pt x="192" y="107"/>
                </a:lnTo>
                <a:lnTo>
                  <a:pt x="190" y="103"/>
                </a:lnTo>
                <a:lnTo>
                  <a:pt x="187" y="100"/>
                </a:lnTo>
                <a:lnTo>
                  <a:pt x="184" y="93"/>
                </a:lnTo>
                <a:lnTo>
                  <a:pt x="182" y="88"/>
                </a:lnTo>
                <a:lnTo>
                  <a:pt x="178" y="83"/>
                </a:lnTo>
                <a:lnTo>
                  <a:pt x="178" y="85"/>
                </a:lnTo>
                <a:lnTo>
                  <a:pt x="177" y="86"/>
                </a:lnTo>
                <a:lnTo>
                  <a:pt x="177" y="86"/>
                </a:lnTo>
                <a:lnTo>
                  <a:pt x="173" y="81"/>
                </a:lnTo>
                <a:lnTo>
                  <a:pt x="171" y="78"/>
                </a:lnTo>
                <a:lnTo>
                  <a:pt x="170" y="72"/>
                </a:lnTo>
                <a:lnTo>
                  <a:pt x="166" y="76"/>
                </a:lnTo>
                <a:lnTo>
                  <a:pt x="165" y="79"/>
                </a:lnTo>
                <a:lnTo>
                  <a:pt x="163" y="83"/>
                </a:lnTo>
                <a:lnTo>
                  <a:pt x="161" y="85"/>
                </a:lnTo>
                <a:lnTo>
                  <a:pt x="158" y="83"/>
                </a:lnTo>
                <a:lnTo>
                  <a:pt x="154" y="81"/>
                </a:lnTo>
                <a:lnTo>
                  <a:pt x="149" y="78"/>
                </a:lnTo>
                <a:lnTo>
                  <a:pt x="146" y="76"/>
                </a:lnTo>
                <a:lnTo>
                  <a:pt x="142" y="72"/>
                </a:lnTo>
                <a:lnTo>
                  <a:pt x="142" y="74"/>
                </a:lnTo>
                <a:lnTo>
                  <a:pt x="142" y="74"/>
                </a:lnTo>
                <a:lnTo>
                  <a:pt x="142" y="76"/>
                </a:lnTo>
                <a:lnTo>
                  <a:pt x="141" y="76"/>
                </a:lnTo>
                <a:lnTo>
                  <a:pt x="137" y="74"/>
                </a:lnTo>
                <a:lnTo>
                  <a:pt x="134" y="71"/>
                </a:lnTo>
                <a:lnTo>
                  <a:pt x="130" y="69"/>
                </a:lnTo>
                <a:lnTo>
                  <a:pt x="130" y="69"/>
                </a:lnTo>
                <a:lnTo>
                  <a:pt x="130" y="71"/>
                </a:lnTo>
                <a:lnTo>
                  <a:pt x="130" y="72"/>
                </a:lnTo>
                <a:lnTo>
                  <a:pt x="130" y="72"/>
                </a:lnTo>
                <a:lnTo>
                  <a:pt x="123" y="69"/>
                </a:lnTo>
                <a:lnTo>
                  <a:pt x="118" y="64"/>
                </a:lnTo>
                <a:lnTo>
                  <a:pt x="113" y="60"/>
                </a:lnTo>
                <a:close/>
                <a:moveTo>
                  <a:pt x="204" y="0"/>
                </a:moveTo>
                <a:lnTo>
                  <a:pt x="245" y="4"/>
                </a:lnTo>
                <a:lnTo>
                  <a:pt x="283" y="16"/>
                </a:lnTo>
                <a:lnTo>
                  <a:pt x="318" y="35"/>
                </a:lnTo>
                <a:lnTo>
                  <a:pt x="349" y="60"/>
                </a:lnTo>
                <a:lnTo>
                  <a:pt x="373" y="90"/>
                </a:lnTo>
                <a:lnTo>
                  <a:pt x="391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1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5" y="404"/>
                </a:lnTo>
                <a:lnTo>
                  <a:pt x="204" y="409"/>
                </a:lnTo>
                <a:lnTo>
                  <a:pt x="163" y="404"/>
                </a:lnTo>
                <a:lnTo>
                  <a:pt x="123" y="392"/>
                </a:lnTo>
                <a:lnTo>
                  <a:pt x="89" y="373"/>
                </a:lnTo>
                <a:lnTo>
                  <a:pt x="58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0"/>
                </a:lnTo>
                <a:lnTo>
                  <a:pt x="58" y="60"/>
                </a:lnTo>
                <a:lnTo>
                  <a:pt x="89" y="35"/>
                </a:lnTo>
                <a:lnTo>
                  <a:pt x="123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821361" y="3561596"/>
            <a:ext cx="1296959" cy="1296956"/>
          </a:xfrm>
          <a:custGeom>
            <a:avLst/>
            <a:gdLst>
              <a:gd name="T0" fmla="*/ 165 w 409"/>
              <a:gd name="T1" fmla="*/ 79 h 407"/>
              <a:gd name="T2" fmla="*/ 219 w 409"/>
              <a:gd name="T3" fmla="*/ 108 h 407"/>
              <a:gd name="T4" fmla="*/ 236 w 409"/>
              <a:gd name="T5" fmla="*/ 127 h 407"/>
              <a:gd name="T6" fmla="*/ 244 w 409"/>
              <a:gd name="T7" fmla="*/ 144 h 407"/>
              <a:gd name="T8" fmla="*/ 243 w 409"/>
              <a:gd name="T9" fmla="*/ 154 h 407"/>
              <a:gd name="T10" fmla="*/ 229 w 409"/>
              <a:gd name="T11" fmla="*/ 165 h 407"/>
              <a:gd name="T12" fmla="*/ 217 w 409"/>
              <a:gd name="T13" fmla="*/ 173 h 407"/>
              <a:gd name="T14" fmla="*/ 193 w 409"/>
              <a:gd name="T15" fmla="*/ 208 h 407"/>
              <a:gd name="T16" fmla="*/ 116 w 409"/>
              <a:gd name="T17" fmla="*/ 287 h 407"/>
              <a:gd name="T18" fmla="*/ 88 w 409"/>
              <a:gd name="T19" fmla="*/ 318 h 407"/>
              <a:gd name="T20" fmla="*/ 110 w 409"/>
              <a:gd name="T21" fmla="*/ 343 h 407"/>
              <a:gd name="T22" fmla="*/ 121 w 409"/>
              <a:gd name="T23" fmla="*/ 349 h 407"/>
              <a:gd name="T24" fmla="*/ 157 w 409"/>
              <a:gd name="T25" fmla="*/ 316 h 407"/>
              <a:gd name="T26" fmla="*/ 253 w 409"/>
              <a:gd name="T27" fmla="*/ 220 h 407"/>
              <a:gd name="T28" fmla="*/ 263 w 409"/>
              <a:gd name="T29" fmla="*/ 218 h 407"/>
              <a:gd name="T30" fmla="*/ 272 w 409"/>
              <a:gd name="T31" fmla="*/ 204 h 407"/>
              <a:gd name="T32" fmla="*/ 286 w 409"/>
              <a:gd name="T33" fmla="*/ 185 h 407"/>
              <a:gd name="T34" fmla="*/ 301 w 409"/>
              <a:gd name="T35" fmla="*/ 204 h 407"/>
              <a:gd name="T36" fmla="*/ 299 w 409"/>
              <a:gd name="T37" fmla="*/ 213 h 407"/>
              <a:gd name="T38" fmla="*/ 301 w 409"/>
              <a:gd name="T39" fmla="*/ 220 h 407"/>
              <a:gd name="T40" fmla="*/ 322 w 409"/>
              <a:gd name="T41" fmla="*/ 240 h 407"/>
              <a:gd name="T42" fmla="*/ 332 w 409"/>
              <a:gd name="T43" fmla="*/ 239 h 407"/>
              <a:gd name="T44" fmla="*/ 344 w 409"/>
              <a:gd name="T45" fmla="*/ 230 h 407"/>
              <a:gd name="T46" fmla="*/ 368 w 409"/>
              <a:gd name="T47" fmla="*/ 208 h 407"/>
              <a:gd name="T48" fmla="*/ 366 w 409"/>
              <a:gd name="T49" fmla="*/ 197 h 407"/>
              <a:gd name="T50" fmla="*/ 348 w 409"/>
              <a:gd name="T51" fmla="*/ 175 h 407"/>
              <a:gd name="T52" fmla="*/ 339 w 409"/>
              <a:gd name="T53" fmla="*/ 177 h 407"/>
              <a:gd name="T54" fmla="*/ 327 w 409"/>
              <a:gd name="T55" fmla="*/ 172 h 407"/>
              <a:gd name="T56" fmla="*/ 323 w 409"/>
              <a:gd name="T57" fmla="*/ 168 h 407"/>
              <a:gd name="T58" fmla="*/ 317 w 409"/>
              <a:gd name="T59" fmla="*/ 153 h 407"/>
              <a:gd name="T60" fmla="*/ 315 w 409"/>
              <a:gd name="T61" fmla="*/ 141 h 407"/>
              <a:gd name="T62" fmla="*/ 272 w 409"/>
              <a:gd name="T63" fmla="*/ 98 h 407"/>
              <a:gd name="T64" fmla="*/ 262 w 409"/>
              <a:gd name="T65" fmla="*/ 91 h 407"/>
              <a:gd name="T66" fmla="*/ 244 w 409"/>
              <a:gd name="T67" fmla="*/ 84 h 407"/>
              <a:gd name="T68" fmla="*/ 212 w 409"/>
              <a:gd name="T69" fmla="*/ 79 h 407"/>
              <a:gd name="T70" fmla="*/ 205 w 409"/>
              <a:gd name="T71" fmla="*/ 0 h 407"/>
              <a:gd name="T72" fmla="*/ 318 w 409"/>
              <a:gd name="T73" fmla="*/ 34 h 407"/>
              <a:gd name="T74" fmla="*/ 392 w 409"/>
              <a:gd name="T75" fmla="*/ 123 h 407"/>
              <a:gd name="T76" fmla="*/ 404 w 409"/>
              <a:gd name="T77" fmla="*/ 244 h 407"/>
              <a:gd name="T78" fmla="*/ 349 w 409"/>
              <a:gd name="T79" fmla="*/ 349 h 407"/>
              <a:gd name="T80" fmla="*/ 246 w 409"/>
              <a:gd name="T81" fmla="*/ 404 h 407"/>
              <a:gd name="T82" fmla="*/ 126 w 409"/>
              <a:gd name="T83" fmla="*/ 392 h 407"/>
              <a:gd name="T84" fmla="*/ 35 w 409"/>
              <a:gd name="T85" fmla="*/ 318 h 407"/>
              <a:gd name="T86" fmla="*/ 0 w 409"/>
              <a:gd name="T87" fmla="*/ 204 h 407"/>
              <a:gd name="T88" fmla="*/ 35 w 409"/>
              <a:gd name="T89" fmla="*/ 89 h 407"/>
              <a:gd name="T90" fmla="*/ 126 w 409"/>
              <a:gd name="T91" fmla="*/ 1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9" h="407">
                <a:moveTo>
                  <a:pt x="158" y="75"/>
                </a:moveTo>
                <a:lnTo>
                  <a:pt x="162" y="77"/>
                </a:lnTo>
                <a:lnTo>
                  <a:pt x="165" y="79"/>
                </a:lnTo>
                <a:lnTo>
                  <a:pt x="193" y="91"/>
                </a:lnTo>
                <a:lnTo>
                  <a:pt x="219" y="108"/>
                </a:lnTo>
                <a:lnTo>
                  <a:pt x="219" y="108"/>
                </a:lnTo>
                <a:lnTo>
                  <a:pt x="226" y="115"/>
                </a:lnTo>
                <a:lnTo>
                  <a:pt x="232" y="122"/>
                </a:lnTo>
                <a:lnTo>
                  <a:pt x="236" y="127"/>
                </a:lnTo>
                <a:lnTo>
                  <a:pt x="239" y="134"/>
                </a:lnTo>
                <a:lnTo>
                  <a:pt x="243" y="141"/>
                </a:lnTo>
                <a:lnTo>
                  <a:pt x="244" y="144"/>
                </a:lnTo>
                <a:lnTo>
                  <a:pt x="244" y="149"/>
                </a:lnTo>
                <a:lnTo>
                  <a:pt x="243" y="153"/>
                </a:lnTo>
                <a:lnTo>
                  <a:pt x="243" y="154"/>
                </a:lnTo>
                <a:lnTo>
                  <a:pt x="239" y="160"/>
                </a:lnTo>
                <a:lnTo>
                  <a:pt x="234" y="163"/>
                </a:lnTo>
                <a:lnTo>
                  <a:pt x="229" y="165"/>
                </a:lnTo>
                <a:lnTo>
                  <a:pt x="224" y="166"/>
                </a:lnTo>
                <a:lnTo>
                  <a:pt x="220" y="168"/>
                </a:lnTo>
                <a:lnTo>
                  <a:pt x="217" y="173"/>
                </a:lnTo>
                <a:lnTo>
                  <a:pt x="215" y="180"/>
                </a:lnTo>
                <a:lnTo>
                  <a:pt x="215" y="185"/>
                </a:lnTo>
                <a:lnTo>
                  <a:pt x="193" y="208"/>
                </a:lnTo>
                <a:lnTo>
                  <a:pt x="171" y="232"/>
                </a:lnTo>
                <a:lnTo>
                  <a:pt x="143" y="259"/>
                </a:lnTo>
                <a:lnTo>
                  <a:pt x="116" y="287"/>
                </a:lnTo>
                <a:lnTo>
                  <a:pt x="91" y="309"/>
                </a:lnTo>
                <a:lnTo>
                  <a:pt x="90" y="313"/>
                </a:lnTo>
                <a:lnTo>
                  <a:pt x="88" y="318"/>
                </a:lnTo>
                <a:lnTo>
                  <a:pt x="90" y="321"/>
                </a:lnTo>
                <a:lnTo>
                  <a:pt x="91" y="325"/>
                </a:lnTo>
                <a:lnTo>
                  <a:pt x="110" y="343"/>
                </a:lnTo>
                <a:lnTo>
                  <a:pt x="114" y="347"/>
                </a:lnTo>
                <a:lnTo>
                  <a:pt x="117" y="349"/>
                </a:lnTo>
                <a:lnTo>
                  <a:pt x="121" y="349"/>
                </a:lnTo>
                <a:lnTo>
                  <a:pt x="124" y="349"/>
                </a:lnTo>
                <a:lnTo>
                  <a:pt x="128" y="345"/>
                </a:lnTo>
                <a:lnTo>
                  <a:pt x="157" y="316"/>
                </a:lnTo>
                <a:lnTo>
                  <a:pt x="191" y="283"/>
                </a:lnTo>
                <a:lnTo>
                  <a:pt x="224" y="249"/>
                </a:lnTo>
                <a:lnTo>
                  <a:pt x="253" y="220"/>
                </a:lnTo>
                <a:lnTo>
                  <a:pt x="253" y="220"/>
                </a:lnTo>
                <a:lnTo>
                  <a:pt x="258" y="220"/>
                </a:lnTo>
                <a:lnTo>
                  <a:pt x="263" y="218"/>
                </a:lnTo>
                <a:lnTo>
                  <a:pt x="267" y="215"/>
                </a:lnTo>
                <a:lnTo>
                  <a:pt x="270" y="209"/>
                </a:lnTo>
                <a:lnTo>
                  <a:pt x="272" y="204"/>
                </a:lnTo>
                <a:lnTo>
                  <a:pt x="272" y="199"/>
                </a:lnTo>
                <a:lnTo>
                  <a:pt x="282" y="187"/>
                </a:lnTo>
                <a:lnTo>
                  <a:pt x="286" y="185"/>
                </a:lnTo>
                <a:lnTo>
                  <a:pt x="298" y="197"/>
                </a:lnTo>
                <a:lnTo>
                  <a:pt x="299" y="201"/>
                </a:lnTo>
                <a:lnTo>
                  <a:pt x="301" y="204"/>
                </a:lnTo>
                <a:lnTo>
                  <a:pt x="301" y="208"/>
                </a:lnTo>
                <a:lnTo>
                  <a:pt x="299" y="213"/>
                </a:lnTo>
                <a:lnTo>
                  <a:pt x="299" y="213"/>
                </a:lnTo>
                <a:lnTo>
                  <a:pt x="299" y="215"/>
                </a:lnTo>
                <a:lnTo>
                  <a:pt x="299" y="218"/>
                </a:lnTo>
                <a:lnTo>
                  <a:pt x="301" y="220"/>
                </a:lnTo>
                <a:lnTo>
                  <a:pt x="315" y="233"/>
                </a:lnTo>
                <a:lnTo>
                  <a:pt x="318" y="237"/>
                </a:lnTo>
                <a:lnTo>
                  <a:pt x="322" y="240"/>
                </a:lnTo>
                <a:lnTo>
                  <a:pt x="327" y="240"/>
                </a:lnTo>
                <a:lnTo>
                  <a:pt x="330" y="240"/>
                </a:lnTo>
                <a:lnTo>
                  <a:pt x="332" y="239"/>
                </a:lnTo>
                <a:lnTo>
                  <a:pt x="334" y="239"/>
                </a:lnTo>
                <a:lnTo>
                  <a:pt x="334" y="239"/>
                </a:lnTo>
                <a:lnTo>
                  <a:pt x="344" y="230"/>
                </a:lnTo>
                <a:lnTo>
                  <a:pt x="356" y="220"/>
                </a:lnTo>
                <a:lnTo>
                  <a:pt x="366" y="213"/>
                </a:lnTo>
                <a:lnTo>
                  <a:pt x="368" y="208"/>
                </a:lnTo>
                <a:lnTo>
                  <a:pt x="370" y="204"/>
                </a:lnTo>
                <a:lnTo>
                  <a:pt x="368" y="201"/>
                </a:lnTo>
                <a:lnTo>
                  <a:pt x="366" y="197"/>
                </a:lnTo>
                <a:lnTo>
                  <a:pt x="360" y="187"/>
                </a:lnTo>
                <a:lnTo>
                  <a:pt x="349" y="177"/>
                </a:lnTo>
                <a:lnTo>
                  <a:pt x="348" y="175"/>
                </a:lnTo>
                <a:lnTo>
                  <a:pt x="346" y="175"/>
                </a:lnTo>
                <a:lnTo>
                  <a:pt x="342" y="175"/>
                </a:lnTo>
                <a:lnTo>
                  <a:pt x="339" y="177"/>
                </a:lnTo>
                <a:lnTo>
                  <a:pt x="336" y="177"/>
                </a:lnTo>
                <a:lnTo>
                  <a:pt x="330" y="175"/>
                </a:lnTo>
                <a:lnTo>
                  <a:pt x="327" y="172"/>
                </a:lnTo>
                <a:lnTo>
                  <a:pt x="327" y="172"/>
                </a:lnTo>
                <a:lnTo>
                  <a:pt x="325" y="170"/>
                </a:lnTo>
                <a:lnTo>
                  <a:pt x="323" y="168"/>
                </a:lnTo>
                <a:lnTo>
                  <a:pt x="313" y="158"/>
                </a:lnTo>
                <a:lnTo>
                  <a:pt x="315" y="156"/>
                </a:lnTo>
                <a:lnTo>
                  <a:pt x="317" y="153"/>
                </a:lnTo>
                <a:lnTo>
                  <a:pt x="318" y="149"/>
                </a:lnTo>
                <a:lnTo>
                  <a:pt x="317" y="144"/>
                </a:lnTo>
                <a:lnTo>
                  <a:pt x="315" y="141"/>
                </a:lnTo>
                <a:lnTo>
                  <a:pt x="311" y="137"/>
                </a:lnTo>
                <a:lnTo>
                  <a:pt x="289" y="115"/>
                </a:lnTo>
                <a:lnTo>
                  <a:pt x="272" y="98"/>
                </a:lnTo>
                <a:lnTo>
                  <a:pt x="268" y="96"/>
                </a:lnTo>
                <a:lnTo>
                  <a:pt x="265" y="93"/>
                </a:lnTo>
                <a:lnTo>
                  <a:pt x="262" y="91"/>
                </a:lnTo>
                <a:lnTo>
                  <a:pt x="256" y="87"/>
                </a:lnTo>
                <a:lnTo>
                  <a:pt x="251" y="86"/>
                </a:lnTo>
                <a:lnTo>
                  <a:pt x="244" y="84"/>
                </a:lnTo>
                <a:lnTo>
                  <a:pt x="231" y="81"/>
                </a:lnTo>
                <a:lnTo>
                  <a:pt x="217" y="79"/>
                </a:lnTo>
                <a:lnTo>
                  <a:pt x="212" y="79"/>
                </a:lnTo>
                <a:lnTo>
                  <a:pt x="196" y="77"/>
                </a:lnTo>
                <a:lnTo>
                  <a:pt x="158" y="75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58"/>
                </a:lnTo>
                <a:lnTo>
                  <a:pt x="373" y="89"/>
                </a:lnTo>
                <a:lnTo>
                  <a:pt x="392" y="123"/>
                </a:lnTo>
                <a:lnTo>
                  <a:pt x="404" y="163"/>
                </a:lnTo>
                <a:lnTo>
                  <a:pt x="409" y="204"/>
                </a:lnTo>
                <a:lnTo>
                  <a:pt x="404" y="244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7"/>
                </a:lnTo>
                <a:lnTo>
                  <a:pt x="164" y="404"/>
                </a:lnTo>
                <a:lnTo>
                  <a:pt x="126" y="392"/>
                </a:lnTo>
                <a:lnTo>
                  <a:pt x="90" y="373"/>
                </a:lnTo>
                <a:lnTo>
                  <a:pt x="61" y="349"/>
                </a:lnTo>
                <a:lnTo>
                  <a:pt x="35" y="318"/>
                </a:lnTo>
                <a:lnTo>
                  <a:pt x="16" y="283"/>
                </a:lnTo>
                <a:lnTo>
                  <a:pt x="4" y="244"/>
                </a:lnTo>
                <a:lnTo>
                  <a:pt x="0" y="204"/>
                </a:lnTo>
                <a:lnTo>
                  <a:pt x="4" y="163"/>
                </a:lnTo>
                <a:lnTo>
                  <a:pt x="16" y="123"/>
                </a:lnTo>
                <a:lnTo>
                  <a:pt x="35" y="89"/>
                </a:lnTo>
                <a:lnTo>
                  <a:pt x="61" y="58"/>
                </a:lnTo>
                <a:lnTo>
                  <a:pt x="90" y="34"/>
                </a:lnTo>
                <a:lnTo>
                  <a:pt x="126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07"/>
          <p:cNvSpPr>
            <a:spLocks/>
          </p:cNvSpPr>
          <p:nvPr/>
        </p:nvSpPr>
        <p:spPr bwMode="auto">
          <a:xfrm>
            <a:off x="2913025" y="2849542"/>
            <a:ext cx="158944" cy="63577"/>
          </a:xfrm>
          <a:custGeom>
            <a:avLst/>
            <a:gdLst>
              <a:gd name="T0" fmla="*/ 10 w 50"/>
              <a:gd name="T1" fmla="*/ 0 h 20"/>
              <a:gd name="T2" fmla="*/ 39 w 50"/>
              <a:gd name="T3" fmla="*/ 0 h 20"/>
              <a:gd name="T4" fmla="*/ 43 w 50"/>
              <a:gd name="T5" fmla="*/ 0 h 20"/>
              <a:gd name="T6" fmla="*/ 46 w 50"/>
              <a:gd name="T7" fmla="*/ 3 h 20"/>
              <a:gd name="T8" fmla="*/ 50 w 50"/>
              <a:gd name="T9" fmla="*/ 6 h 20"/>
              <a:gd name="T10" fmla="*/ 50 w 50"/>
              <a:gd name="T11" fmla="*/ 10 h 20"/>
              <a:gd name="T12" fmla="*/ 50 w 50"/>
              <a:gd name="T13" fmla="*/ 15 h 20"/>
              <a:gd name="T14" fmla="*/ 46 w 50"/>
              <a:gd name="T15" fmla="*/ 18 h 20"/>
              <a:gd name="T16" fmla="*/ 43 w 50"/>
              <a:gd name="T17" fmla="*/ 20 h 20"/>
              <a:gd name="T18" fmla="*/ 39 w 50"/>
              <a:gd name="T19" fmla="*/ 20 h 20"/>
              <a:gd name="T20" fmla="*/ 10 w 50"/>
              <a:gd name="T21" fmla="*/ 20 h 20"/>
              <a:gd name="T22" fmla="*/ 7 w 50"/>
              <a:gd name="T23" fmla="*/ 20 h 20"/>
              <a:gd name="T24" fmla="*/ 3 w 50"/>
              <a:gd name="T25" fmla="*/ 18 h 20"/>
              <a:gd name="T26" fmla="*/ 1 w 50"/>
              <a:gd name="T27" fmla="*/ 15 h 20"/>
              <a:gd name="T28" fmla="*/ 0 w 50"/>
              <a:gd name="T29" fmla="*/ 10 h 20"/>
              <a:gd name="T30" fmla="*/ 1 w 50"/>
              <a:gd name="T31" fmla="*/ 6 h 20"/>
              <a:gd name="T32" fmla="*/ 3 w 50"/>
              <a:gd name="T33" fmla="*/ 3 h 20"/>
              <a:gd name="T34" fmla="*/ 7 w 50"/>
              <a:gd name="T35" fmla="*/ 0 h 20"/>
              <a:gd name="T36" fmla="*/ 10 w 50"/>
              <a:gd name="T3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0">
                <a:moveTo>
                  <a:pt x="10" y="0"/>
                </a:moveTo>
                <a:lnTo>
                  <a:pt x="39" y="0"/>
                </a:lnTo>
                <a:lnTo>
                  <a:pt x="43" y="0"/>
                </a:lnTo>
                <a:lnTo>
                  <a:pt x="46" y="3"/>
                </a:lnTo>
                <a:lnTo>
                  <a:pt x="50" y="6"/>
                </a:lnTo>
                <a:lnTo>
                  <a:pt x="50" y="10"/>
                </a:lnTo>
                <a:lnTo>
                  <a:pt x="50" y="15"/>
                </a:lnTo>
                <a:lnTo>
                  <a:pt x="46" y="18"/>
                </a:lnTo>
                <a:lnTo>
                  <a:pt x="43" y="20"/>
                </a:lnTo>
                <a:lnTo>
                  <a:pt x="39" y="20"/>
                </a:lnTo>
                <a:lnTo>
                  <a:pt x="10" y="20"/>
                </a:lnTo>
                <a:lnTo>
                  <a:pt x="7" y="20"/>
                </a:lnTo>
                <a:lnTo>
                  <a:pt x="3" y="18"/>
                </a:lnTo>
                <a:lnTo>
                  <a:pt x="1" y="15"/>
                </a:lnTo>
                <a:lnTo>
                  <a:pt x="0" y="10"/>
                </a:lnTo>
                <a:lnTo>
                  <a:pt x="1" y="6"/>
                </a:lnTo>
                <a:lnTo>
                  <a:pt x="3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08"/>
          <p:cNvSpPr>
            <a:spLocks/>
          </p:cNvSpPr>
          <p:nvPr/>
        </p:nvSpPr>
        <p:spPr bwMode="auto">
          <a:xfrm>
            <a:off x="2728652" y="3027554"/>
            <a:ext cx="158944" cy="69931"/>
          </a:xfrm>
          <a:custGeom>
            <a:avLst/>
            <a:gdLst>
              <a:gd name="T0" fmla="*/ 10 w 50"/>
              <a:gd name="T1" fmla="*/ 0 h 23"/>
              <a:gd name="T2" fmla="*/ 39 w 50"/>
              <a:gd name="T3" fmla="*/ 0 h 23"/>
              <a:gd name="T4" fmla="*/ 43 w 50"/>
              <a:gd name="T5" fmla="*/ 2 h 23"/>
              <a:gd name="T6" fmla="*/ 46 w 50"/>
              <a:gd name="T7" fmla="*/ 4 h 23"/>
              <a:gd name="T8" fmla="*/ 48 w 50"/>
              <a:gd name="T9" fmla="*/ 7 h 23"/>
              <a:gd name="T10" fmla="*/ 50 w 50"/>
              <a:gd name="T11" fmla="*/ 11 h 23"/>
              <a:gd name="T12" fmla="*/ 48 w 50"/>
              <a:gd name="T13" fmla="*/ 16 h 23"/>
              <a:gd name="T14" fmla="*/ 46 w 50"/>
              <a:gd name="T15" fmla="*/ 19 h 23"/>
              <a:gd name="T16" fmla="*/ 43 w 50"/>
              <a:gd name="T17" fmla="*/ 21 h 23"/>
              <a:gd name="T18" fmla="*/ 39 w 50"/>
              <a:gd name="T19" fmla="*/ 23 h 23"/>
              <a:gd name="T20" fmla="*/ 10 w 50"/>
              <a:gd name="T21" fmla="*/ 23 h 23"/>
              <a:gd name="T22" fmla="*/ 7 w 50"/>
              <a:gd name="T23" fmla="*/ 21 h 23"/>
              <a:gd name="T24" fmla="*/ 3 w 50"/>
              <a:gd name="T25" fmla="*/ 19 h 23"/>
              <a:gd name="T26" fmla="*/ 0 w 50"/>
              <a:gd name="T27" fmla="*/ 16 h 23"/>
              <a:gd name="T28" fmla="*/ 0 w 50"/>
              <a:gd name="T29" fmla="*/ 11 h 23"/>
              <a:gd name="T30" fmla="*/ 0 w 50"/>
              <a:gd name="T31" fmla="*/ 7 h 23"/>
              <a:gd name="T32" fmla="*/ 3 w 50"/>
              <a:gd name="T33" fmla="*/ 4 h 23"/>
              <a:gd name="T34" fmla="*/ 7 w 50"/>
              <a:gd name="T35" fmla="*/ 2 h 23"/>
              <a:gd name="T36" fmla="*/ 10 w 50"/>
              <a:gd name="T3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3">
                <a:moveTo>
                  <a:pt x="10" y="0"/>
                </a:moveTo>
                <a:lnTo>
                  <a:pt x="39" y="0"/>
                </a:lnTo>
                <a:lnTo>
                  <a:pt x="43" y="2"/>
                </a:lnTo>
                <a:lnTo>
                  <a:pt x="46" y="4"/>
                </a:lnTo>
                <a:lnTo>
                  <a:pt x="48" y="7"/>
                </a:lnTo>
                <a:lnTo>
                  <a:pt x="50" y="11"/>
                </a:lnTo>
                <a:lnTo>
                  <a:pt x="48" y="16"/>
                </a:lnTo>
                <a:lnTo>
                  <a:pt x="46" y="19"/>
                </a:lnTo>
                <a:lnTo>
                  <a:pt x="43" y="21"/>
                </a:lnTo>
                <a:lnTo>
                  <a:pt x="39" y="23"/>
                </a:lnTo>
                <a:lnTo>
                  <a:pt x="10" y="23"/>
                </a:lnTo>
                <a:lnTo>
                  <a:pt x="7" y="21"/>
                </a:lnTo>
                <a:lnTo>
                  <a:pt x="3" y="19"/>
                </a:lnTo>
                <a:lnTo>
                  <a:pt x="0" y="16"/>
                </a:lnTo>
                <a:lnTo>
                  <a:pt x="0" y="11"/>
                </a:lnTo>
                <a:lnTo>
                  <a:pt x="0" y="7"/>
                </a:lnTo>
                <a:lnTo>
                  <a:pt x="3" y="4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09"/>
          <p:cNvSpPr>
            <a:spLocks/>
          </p:cNvSpPr>
          <p:nvPr/>
        </p:nvSpPr>
        <p:spPr bwMode="auto">
          <a:xfrm>
            <a:off x="2728652" y="2849542"/>
            <a:ext cx="158944" cy="63577"/>
          </a:xfrm>
          <a:custGeom>
            <a:avLst/>
            <a:gdLst>
              <a:gd name="T0" fmla="*/ 10 w 50"/>
              <a:gd name="T1" fmla="*/ 0 h 20"/>
              <a:gd name="T2" fmla="*/ 39 w 50"/>
              <a:gd name="T3" fmla="*/ 0 h 20"/>
              <a:gd name="T4" fmla="*/ 43 w 50"/>
              <a:gd name="T5" fmla="*/ 0 h 20"/>
              <a:gd name="T6" fmla="*/ 46 w 50"/>
              <a:gd name="T7" fmla="*/ 3 h 20"/>
              <a:gd name="T8" fmla="*/ 48 w 50"/>
              <a:gd name="T9" fmla="*/ 6 h 20"/>
              <a:gd name="T10" fmla="*/ 50 w 50"/>
              <a:gd name="T11" fmla="*/ 10 h 20"/>
              <a:gd name="T12" fmla="*/ 48 w 50"/>
              <a:gd name="T13" fmla="*/ 15 h 20"/>
              <a:gd name="T14" fmla="*/ 46 w 50"/>
              <a:gd name="T15" fmla="*/ 18 h 20"/>
              <a:gd name="T16" fmla="*/ 43 w 50"/>
              <a:gd name="T17" fmla="*/ 20 h 20"/>
              <a:gd name="T18" fmla="*/ 39 w 50"/>
              <a:gd name="T19" fmla="*/ 20 h 20"/>
              <a:gd name="T20" fmla="*/ 10 w 50"/>
              <a:gd name="T21" fmla="*/ 20 h 20"/>
              <a:gd name="T22" fmla="*/ 7 w 50"/>
              <a:gd name="T23" fmla="*/ 20 h 20"/>
              <a:gd name="T24" fmla="*/ 3 w 50"/>
              <a:gd name="T25" fmla="*/ 18 h 20"/>
              <a:gd name="T26" fmla="*/ 0 w 50"/>
              <a:gd name="T27" fmla="*/ 15 h 20"/>
              <a:gd name="T28" fmla="*/ 0 w 50"/>
              <a:gd name="T29" fmla="*/ 10 h 20"/>
              <a:gd name="T30" fmla="*/ 0 w 50"/>
              <a:gd name="T31" fmla="*/ 6 h 20"/>
              <a:gd name="T32" fmla="*/ 3 w 50"/>
              <a:gd name="T33" fmla="*/ 3 h 20"/>
              <a:gd name="T34" fmla="*/ 7 w 50"/>
              <a:gd name="T35" fmla="*/ 0 h 20"/>
              <a:gd name="T36" fmla="*/ 10 w 50"/>
              <a:gd name="T3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0">
                <a:moveTo>
                  <a:pt x="10" y="0"/>
                </a:moveTo>
                <a:lnTo>
                  <a:pt x="39" y="0"/>
                </a:lnTo>
                <a:lnTo>
                  <a:pt x="43" y="0"/>
                </a:lnTo>
                <a:lnTo>
                  <a:pt x="46" y="3"/>
                </a:lnTo>
                <a:lnTo>
                  <a:pt x="48" y="6"/>
                </a:lnTo>
                <a:lnTo>
                  <a:pt x="50" y="10"/>
                </a:lnTo>
                <a:lnTo>
                  <a:pt x="48" y="15"/>
                </a:lnTo>
                <a:lnTo>
                  <a:pt x="46" y="18"/>
                </a:lnTo>
                <a:lnTo>
                  <a:pt x="43" y="20"/>
                </a:lnTo>
                <a:lnTo>
                  <a:pt x="39" y="20"/>
                </a:lnTo>
                <a:lnTo>
                  <a:pt x="10" y="20"/>
                </a:lnTo>
                <a:lnTo>
                  <a:pt x="7" y="20"/>
                </a:lnTo>
                <a:lnTo>
                  <a:pt x="3" y="18"/>
                </a:lnTo>
                <a:lnTo>
                  <a:pt x="0" y="15"/>
                </a:lnTo>
                <a:lnTo>
                  <a:pt x="0" y="10"/>
                </a:lnTo>
                <a:lnTo>
                  <a:pt x="0" y="6"/>
                </a:lnTo>
                <a:lnTo>
                  <a:pt x="3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10"/>
          <p:cNvSpPr>
            <a:spLocks/>
          </p:cNvSpPr>
          <p:nvPr/>
        </p:nvSpPr>
        <p:spPr bwMode="auto">
          <a:xfrm>
            <a:off x="2913025" y="3027554"/>
            <a:ext cx="158944" cy="69931"/>
          </a:xfrm>
          <a:custGeom>
            <a:avLst/>
            <a:gdLst>
              <a:gd name="T0" fmla="*/ 10 w 50"/>
              <a:gd name="T1" fmla="*/ 0 h 23"/>
              <a:gd name="T2" fmla="*/ 39 w 50"/>
              <a:gd name="T3" fmla="*/ 0 h 23"/>
              <a:gd name="T4" fmla="*/ 43 w 50"/>
              <a:gd name="T5" fmla="*/ 2 h 23"/>
              <a:gd name="T6" fmla="*/ 46 w 50"/>
              <a:gd name="T7" fmla="*/ 4 h 23"/>
              <a:gd name="T8" fmla="*/ 50 w 50"/>
              <a:gd name="T9" fmla="*/ 7 h 23"/>
              <a:gd name="T10" fmla="*/ 50 w 50"/>
              <a:gd name="T11" fmla="*/ 11 h 23"/>
              <a:gd name="T12" fmla="*/ 50 w 50"/>
              <a:gd name="T13" fmla="*/ 16 h 23"/>
              <a:gd name="T14" fmla="*/ 46 w 50"/>
              <a:gd name="T15" fmla="*/ 19 h 23"/>
              <a:gd name="T16" fmla="*/ 43 w 50"/>
              <a:gd name="T17" fmla="*/ 21 h 23"/>
              <a:gd name="T18" fmla="*/ 39 w 50"/>
              <a:gd name="T19" fmla="*/ 23 h 23"/>
              <a:gd name="T20" fmla="*/ 10 w 50"/>
              <a:gd name="T21" fmla="*/ 23 h 23"/>
              <a:gd name="T22" fmla="*/ 7 w 50"/>
              <a:gd name="T23" fmla="*/ 21 h 23"/>
              <a:gd name="T24" fmla="*/ 3 w 50"/>
              <a:gd name="T25" fmla="*/ 19 h 23"/>
              <a:gd name="T26" fmla="*/ 1 w 50"/>
              <a:gd name="T27" fmla="*/ 16 h 23"/>
              <a:gd name="T28" fmla="*/ 0 w 50"/>
              <a:gd name="T29" fmla="*/ 11 h 23"/>
              <a:gd name="T30" fmla="*/ 1 w 50"/>
              <a:gd name="T31" fmla="*/ 7 h 23"/>
              <a:gd name="T32" fmla="*/ 3 w 50"/>
              <a:gd name="T33" fmla="*/ 4 h 23"/>
              <a:gd name="T34" fmla="*/ 7 w 50"/>
              <a:gd name="T35" fmla="*/ 2 h 23"/>
              <a:gd name="T36" fmla="*/ 10 w 50"/>
              <a:gd name="T3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3">
                <a:moveTo>
                  <a:pt x="10" y="0"/>
                </a:moveTo>
                <a:lnTo>
                  <a:pt x="39" y="0"/>
                </a:lnTo>
                <a:lnTo>
                  <a:pt x="43" y="2"/>
                </a:lnTo>
                <a:lnTo>
                  <a:pt x="46" y="4"/>
                </a:lnTo>
                <a:lnTo>
                  <a:pt x="50" y="7"/>
                </a:lnTo>
                <a:lnTo>
                  <a:pt x="50" y="11"/>
                </a:lnTo>
                <a:lnTo>
                  <a:pt x="50" y="16"/>
                </a:lnTo>
                <a:lnTo>
                  <a:pt x="46" y="19"/>
                </a:lnTo>
                <a:lnTo>
                  <a:pt x="43" y="21"/>
                </a:lnTo>
                <a:lnTo>
                  <a:pt x="39" y="23"/>
                </a:lnTo>
                <a:lnTo>
                  <a:pt x="10" y="23"/>
                </a:lnTo>
                <a:lnTo>
                  <a:pt x="7" y="21"/>
                </a:lnTo>
                <a:lnTo>
                  <a:pt x="3" y="19"/>
                </a:lnTo>
                <a:lnTo>
                  <a:pt x="1" y="16"/>
                </a:lnTo>
                <a:lnTo>
                  <a:pt x="0" y="11"/>
                </a:lnTo>
                <a:lnTo>
                  <a:pt x="1" y="7"/>
                </a:lnTo>
                <a:lnTo>
                  <a:pt x="3" y="4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11"/>
          <p:cNvSpPr>
            <a:spLocks/>
          </p:cNvSpPr>
          <p:nvPr/>
        </p:nvSpPr>
        <p:spPr bwMode="auto">
          <a:xfrm>
            <a:off x="2728652" y="2938549"/>
            <a:ext cx="158944" cy="69931"/>
          </a:xfrm>
          <a:custGeom>
            <a:avLst/>
            <a:gdLst>
              <a:gd name="T0" fmla="*/ 10 w 50"/>
              <a:gd name="T1" fmla="*/ 0 h 20"/>
              <a:gd name="T2" fmla="*/ 39 w 50"/>
              <a:gd name="T3" fmla="*/ 0 h 20"/>
              <a:gd name="T4" fmla="*/ 43 w 50"/>
              <a:gd name="T5" fmla="*/ 0 h 20"/>
              <a:gd name="T6" fmla="*/ 46 w 50"/>
              <a:gd name="T7" fmla="*/ 2 h 20"/>
              <a:gd name="T8" fmla="*/ 48 w 50"/>
              <a:gd name="T9" fmla="*/ 5 h 20"/>
              <a:gd name="T10" fmla="*/ 50 w 50"/>
              <a:gd name="T11" fmla="*/ 10 h 20"/>
              <a:gd name="T12" fmla="*/ 48 w 50"/>
              <a:gd name="T13" fmla="*/ 14 h 20"/>
              <a:gd name="T14" fmla="*/ 46 w 50"/>
              <a:gd name="T15" fmla="*/ 17 h 20"/>
              <a:gd name="T16" fmla="*/ 43 w 50"/>
              <a:gd name="T17" fmla="*/ 20 h 20"/>
              <a:gd name="T18" fmla="*/ 39 w 50"/>
              <a:gd name="T19" fmla="*/ 20 h 20"/>
              <a:gd name="T20" fmla="*/ 10 w 50"/>
              <a:gd name="T21" fmla="*/ 20 h 20"/>
              <a:gd name="T22" fmla="*/ 7 w 50"/>
              <a:gd name="T23" fmla="*/ 20 h 20"/>
              <a:gd name="T24" fmla="*/ 3 w 50"/>
              <a:gd name="T25" fmla="*/ 17 h 20"/>
              <a:gd name="T26" fmla="*/ 0 w 50"/>
              <a:gd name="T27" fmla="*/ 14 h 20"/>
              <a:gd name="T28" fmla="*/ 0 w 50"/>
              <a:gd name="T29" fmla="*/ 10 h 20"/>
              <a:gd name="T30" fmla="*/ 0 w 50"/>
              <a:gd name="T31" fmla="*/ 5 h 20"/>
              <a:gd name="T32" fmla="*/ 3 w 50"/>
              <a:gd name="T33" fmla="*/ 2 h 20"/>
              <a:gd name="T34" fmla="*/ 7 w 50"/>
              <a:gd name="T35" fmla="*/ 0 h 20"/>
              <a:gd name="T36" fmla="*/ 10 w 50"/>
              <a:gd name="T3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0">
                <a:moveTo>
                  <a:pt x="10" y="0"/>
                </a:moveTo>
                <a:lnTo>
                  <a:pt x="39" y="0"/>
                </a:lnTo>
                <a:lnTo>
                  <a:pt x="43" y="0"/>
                </a:lnTo>
                <a:lnTo>
                  <a:pt x="46" y="2"/>
                </a:lnTo>
                <a:lnTo>
                  <a:pt x="48" y="5"/>
                </a:lnTo>
                <a:lnTo>
                  <a:pt x="50" y="10"/>
                </a:lnTo>
                <a:lnTo>
                  <a:pt x="48" y="14"/>
                </a:lnTo>
                <a:lnTo>
                  <a:pt x="46" y="17"/>
                </a:lnTo>
                <a:lnTo>
                  <a:pt x="43" y="20"/>
                </a:lnTo>
                <a:lnTo>
                  <a:pt x="39" y="20"/>
                </a:lnTo>
                <a:lnTo>
                  <a:pt x="10" y="20"/>
                </a:lnTo>
                <a:lnTo>
                  <a:pt x="7" y="20"/>
                </a:lnTo>
                <a:lnTo>
                  <a:pt x="3" y="17"/>
                </a:lnTo>
                <a:lnTo>
                  <a:pt x="0" y="14"/>
                </a:lnTo>
                <a:lnTo>
                  <a:pt x="0" y="10"/>
                </a:lnTo>
                <a:lnTo>
                  <a:pt x="0" y="5"/>
                </a:lnTo>
                <a:lnTo>
                  <a:pt x="3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12"/>
          <p:cNvSpPr>
            <a:spLocks/>
          </p:cNvSpPr>
          <p:nvPr/>
        </p:nvSpPr>
        <p:spPr bwMode="auto">
          <a:xfrm>
            <a:off x="2728652" y="2754178"/>
            <a:ext cx="158944" cy="69931"/>
          </a:xfrm>
          <a:custGeom>
            <a:avLst/>
            <a:gdLst>
              <a:gd name="T0" fmla="*/ 10 w 50"/>
              <a:gd name="T1" fmla="*/ 0 h 23"/>
              <a:gd name="T2" fmla="*/ 39 w 50"/>
              <a:gd name="T3" fmla="*/ 0 h 23"/>
              <a:gd name="T4" fmla="*/ 43 w 50"/>
              <a:gd name="T5" fmla="*/ 2 h 23"/>
              <a:gd name="T6" fmla="*/ 46 w 50"/>
              <a:gd name="T7" fmla="*/ 4 h 23"/>
              <a:gd name="T8" fmla="*/ 48 w 50"/>
              <a:gd name="T9" fmla="*/ 7 h 23"/>
              <a:gd name="T10" fmla="*/ 50 w 50"/>
              <a:gd name="T11" fmla="*/ 12 h 23"/>
              <a:gd name="T12" fmla="*/ 48 w 50"/>
              <a:gd name="T13" fmla="*/ 16 h 23"/>
              <a:gd name="T14" fmla="*/ 46 w 50"/>
              <a:gd name="T15" fmla="*/ 19 h 23"/>
              <a:gd name="T16" fmla="*/ 43 w 50"/>
              <a:gd name="T17" fmla="*/ 21 h 23"/>
              <a:gd name="T18" fmla="*/ 39 w 50"/>
              <a:gd name="T19" fmla="*/ 23 h 23"/>
              <a:gd name="T20" fmla="*/ 10 w 50"/>
              <a:gd name="T21" fmla="*/ 23 h 23"/>
              <a:gd name="T22" fmla="*/ 7 w 50"/>
              <a:gd name="T23" fmla="*/ 21 h 23"/>
              <a:gd name="T24" fmla="*/ 3 w 50"/>
              <a:gd name="T25" fmla="*/ 19 h 23"/>
              <a:gd name="T26" fmla="*/ 0 w 50"/>
              <a:gd name="T27" fmla="*/ 16 h 23"/>
              <a:gd name="T28" fmla="*/ 0 w 50"/>
              <a:gd name="T29" fmla="*/ 12 h 23"/>
              <a:gd name="T30" fmla="*/ 0 w 50"/>
              <a:gd name="T31" fmla="*/ 7 h 23"/>
              <a:gd name="T32" fmla="*/ 3 w 50"/>
              <a:gd name="T33" fmla="*/ 4 h 23"/>
              <a:gd name="T34" fmla="*/ 7 w 50"/>
              <a:gd name="T35" fmla="*/ 2 h 23"/>
              <a:gd name="T36" fmla="*/ 10 w 50"/>
              <a:gd name="T3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3">
                <a:moveTo>
                  <a:pt x="10" y="0"/>
                </a:moveTo>
                <a:lnTo>
                  <a:pt x="39" y="0"/>
                </a:lnTo>
                <a:lnTo>
                  <a:pt x="43" y="2"/>
                </a:lnTo>
                <a:lnTo>
                  <a:pt x="46" y="4"/>
                </a:lnTo>
                <a:lnTo>
                  <a:pt x="48" y="7"/>
                </a:lnTo>
                <a:lnTo>
                  <a:pt x="50" y="12"/>
                </a:lnTo>
                <a:lnTo>
                  <a:pt x="48" y="16"/>
                </a:lnTo>
                <a:lnTo>
                  <a:pt x="46" y="19"/>
                </a:lnTo>
                <a:lnTo>
                  <a:pt x="43" y="21"/>
                </a:lnTo>
                <a:lnTo>
                  <a:pt x="39" y="23"/>
                </a:lnTo>
                <a:lnTo>
                  <a:pt x="10" y="23"/>
                </a:lnTo>
                <a:lnTo>
                  <a:pt x="7" y="21"/>
                </a:lnTo>
                <a:lnTo>
                  <a:pt x="3" y="19"/>
                </a:lnTo>
                <a:lnTo>
                  <a:pt x="0" y="16"/>
                </a:lnTo>
                <a:lnTo>
                  <a:pt x="0" y="12"/>
                </a:lnTo>
                <a:lnTo>
                  <a:pt x="0" y="7"/>
                </a:lnTo>
                <a:lnTo>
                  <a:pt x="3" y="4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13"/>
          <p:cNvSpPr>
            <a:spLocks/>
          </p:cNvSpPr>
          <p:nvPr/>
        </p:nvSpPr>
        <p:spPr bwMode="auto">
          <a:xfrm>
            <a:off x="2913025" y="2938549"/>
            <a:ext cx="158944" cy="69931"/>
          </a:xfrm>
          <a:custGeom>
            <a:avLst/>
            <a:gdLst>
              <a:gd name="T0" fmla="*/ 10 w 50"/>
              <a:gd name="T1" fmla="*/ 0 h 20"/>
              <a:gd name="T2" fmla="*/ 39 w 50"/>
              <a:gd name="T3" fmla="*/ 0 h 20"/>
              <a:gd name="T4" fmla="*/ 43 w 50"/>
              <a:gd name="T5" fmla="*/ 0 h 20"/>
              <a:gd name="T6" fmla="*/ 46 w 50"/>
              <a:gd name="T7" fmla="*/ 2 h 20"/>
              <a:gd name="T8" fmla="*/ 50 w 50"/>
              <a:gd name="T9" fmla="*/ 5 h 20"/>
              <a:gd name="T10" fmla="*/ 50 w 50"/>
              <a:gd name="T11" fmla="*/ 10 h 20"/>
              <a:gd name="T12" fmla="*/ 50 w 50"/>
              <a:gd name="T13" fmla="*/ 14 h 20"/>
              <a:gd name="T14" fmla="*/ 46 w 50"/>
              <a:gd name="T15" fmla="*/ 17 h 20"/>
              <a:gd name="T16" fmla="*/ 43 w 50"/>
              <a:gd name="T17" fmla="*/ 20 h 20"/>
              <a:gd name="T18" fmla="*/ 39 w 50"/>
              <a:gd name="T19" fmla="*/ 20 h 20"/>
              <a:gd name="T20" fmla="*/ 10 w 50"/>
              <a:gd name="T21" fmla="*/ 20 h 20"/>
              <a:gd name="T22" fmla="*/ 7 w 50"/>
              <a:gd name="T23" fmla="*/ 20 h 20"/>
              <a:gd name="T24" fmla="*/ 3 w 50"/>
              <a:gd name="T25" fmla="*/ 17 h 20"/>
              <a:gd name="T26" fmla="*/ 1 w 50"/>
              <a:gd name="T27" fmla="*/ 14 h 20"/>
              <a:gd name="T28" fmla="*/ 0 w 50"/>
              <a:gd name="T29" fmla="*/ 10 h 20"/>
              <a:gd name="T30" fmla="*/ 1 w 50"/>
              <a:gd name="T31" fmla="*/ 5 h 20"/>
              <a:gd name="T32" fmla="*/ 3 w 50"/>
              <a:gd name="T33" fmla="*/ 2 h 20"/>
              <a:gd name="T34" fmla="*/ 7 w 50"/>
              <a:gd name="T35" fmla="*/ 0 h 20"/>
              <a:gd name="T36" fmla="*/ 10 w 50"/>
              <a:gd name="T3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0">
                <a:moveTo>
                  <a:pt x="10" y="0"/>
                </a:moveTo>
                <a:lnTo>
                  <a:pt x="39" y="0"/>
                </a:lnTo>
                <a:lnTo>
                  <a:pt x="43" y="0"/>
                </a:lnTo>
                <a:lnTo>
                  <a:pt x="46" y="2"/>
                </a:lnTo>
                <a:lnTo>
                  <a:pt x="50" y="5"/>
                </a:lnTo>
                <a:lnTo>
                  <a:pt x="50" y="10"/>
                </a:lnTo>
                <a:lnTo>
                  <a:pt x="50" y="14"/>
                </a:lnTo>
                <a:lnTo>
                  <a:pt x="46" y="17"/>
                </a:lnTo>
                <a:lnTo>
                  <a:pt x="43" y="20"/>
                </a:lnTo>
                <a:lnTo>
                  <a:pt x="39" y="20"/>
                </a:lnTo>
                <a:lnTo>
                  <a:pt x="10" y="20"/>
                </a:lnTo>
                <a:lnTo>
                  <a:pt x="7" y="20"/>
                </a:lnTo>
                <a:lnTo>
                  <a:pt x="3" y="17"/>
                </a:lnTo>
                <a:lnTo>
                  <a:pt x="1" y="14"/>
                </a:lnTo>
                <a:lnTo>
                  <a:pt x="0" y="10"/>
                </a:lnTo>
                <a:lnTo>
                  <a:pt x="1" y="5"/>
                </a:lnTo>
                <a:lnTo>
                  <a:pt x="3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14"/>
          <p:cNvSpPr>
            <a:spLocks noEditPoints="1"/>
          </p:cNvSpPr>
          <p:nvPr/>
        </p:nvSpPr>
        <p:spPr bwMode="auto">
          <a:xfrm>
            <a:off x="2340838" y="2003979"/>
            <a:ext cx="1303318" cy="1303312"/>
          </a:xfrm>
          <a:custGeom>
            <a:avLst/>
            <a:gdLst>
              <a:gd name="T0" fmla="*/ 146 w 409"/>
              <a:gd name="T1" fmla="*/ 43 h 409"/>
              <a:gd name="T2" fmla="*/ 141 w 409"/>
              <a:gd name="T3" fmla="*/ 43 h 409"/>
              <a:gd name="T4" fmla="*/ 136 w 409"/>
              <a:gd name="T5" fmla="*/ 45 h 409"/>
              <a:gd name="T6" fmla="*/ 125 w 409"/>
              <a:gd name="T7" fmla="*/ 51 h 409"/>
              <a:gd name="T8" fmla="*/ 117 w 409"/>
              <a:gd name="T9" fmla="*/ 62 h 409"/>
              <a:gd name="T10" fmla="*/ 115 w 409"/>
              <a:gd name="T11" fmla="*/ 76 h 409"/>
              <a:gd name="T12" fmla="*/ 115 w 409"/>
              <a:gd name="T13" fmla="*/ 332 h 409"/>
              <a:gd name="T14" fmla="*/ 119 w 409"/>
              <a:gd name="T15" fmla="*/ 349 h 409"/>
              <a:gd name="T16" fmla="*/ 131 w 409"/>
              <a:gd name="T17" fmla="*/ 361 h 409"/>
              <a:gd name="T18" fmla="*/ 146 w 409"/>
              <a:gd name="T19" fmla="*/ 364 h 409"/>
              <a:gd name="T20" fmla="*/ 261 w 409"/>
              <a:gd name="T21" fmla="*/ 364 h 409"/>
              <a:gd name="T22" fmla="*/ 266 w 409"/>
              <a:gd name="T23" fmla="*/ 364 h 409"/>
              <a:gd name="T24" fmla="*/ 280 w 409"/>
              <a:gd name="T25" fmla="*/ 359 h 409"/>
              <a:gd name="T26" fmla="*/ 290 w 409"/>
              <a:gd name="T27" fmla="*/ 347 h 409"/>
              <a:gd name="T28" fmla="*/ 294 w 409"/>
              <a:gd name="T29" fmla="*/ 332 h 409"/>
              <a:gd name="T30" fmla="*/ 294 w 409"/>
              <a:gd name="T31" fmla="*/ 76 h 409"/>
              <a:gd name="T32" fmla="*/ 289 w 409"/>
              <a:gd name="T33" fmla="*/ 58 h 409"/>
              <a:gd name="T34" fmla="*/ 277 w 409"/>
              <a:gd name="T35" fmla="*/ 46 h 409"/>
              <a:gd name="T36" fmla="*/ 261 w 409"/>
              <a:gd name="T37" fmla="*/ 43 h 409"/>
              <a:gd name="T38" fmla="*/ 146 w 409"/>
              <a:gd name="T39" fmla="*/ 43 h 409"/>
              <a:gd name="T40" fmla="*/ 204 w 409"/>
              <a:gd name="T41" fmla="*/ 0 h 409"/>
              <a:gd name="T42" fmla="*/ 246 w 409"/>
              <a:gd name="T43" fmla="*/ 3 h 409"/>
              <a:gd name="T44" fmla="*/ 284 w 409"/>
              <a:gd name="T45" fmla="*/ 15 h 409"/>
              <a:gd name="T46" fmla="*/ 318 w 409"/>
              <a:gd name="T47" fmla="*/ 34 h 409"/>
              <a:gd name="T48" fmla="*/ 349 w 409"/>
              <a:gd name="T49" fmla="*/ 58 h 409"/>
              <a:gd name="T50" fmla="*/ 373 w 409"/>
              <a:gd name="T51" fmla="*/ 89 h 409"/>
              <a:gd name="T52" fmla="*/ 392 w 409"/>
              <a:gd name="T53" fmla="*/ 124 h 409"/>
              <a:gd name="T54" fmla="*/ 404 w 409"/>
              <a:gd name="T55" fmla="*/ 163 h 409"/>
              <a:gd name="T56" fmla="*/ 409 w 409"/>
              <a:gd name="T57" fmla="*/ 204 h 409"/>
              <a:gd name="T58" fmla="*/ 404 w 409"/>
              <a:gd name="T59" fmla="*/ 246 h 409"/>
              <a:gd name="T60" fmla="*/ 392 w 409"/>
              <a:gd name="T61" fmla="*/ 283 h 409"/>
              <a:gd name="T62" fmla="*/ 373 w 409"/>
              <a:gd name="T63" fmla="*/ 318 h 409"/>
              <a:gd name="T64" fmla="*/ 349 w 409"/>
              <a:gd name="T65" fmla="*/ 349 h 409"/>
              <a:gd name="T66" fmla="*/ 318 w 409"/>
              <a:gd name="T67" fmla="*/ 373 h 409"/>
              <a:gd name="T68" fmla="*/ 284 w 409"/>
              <a:gd name="T69" fmla="*/ 392 h 409"/>
              <a:gd name="T70" fmla="*/ 246 w 409"/>
              <a:gd name="T71" fmla="*/ 404 h 409"/>
              <a:gd name="T72" fmla="*/ 204 w 409"/>
              <a:gd name="T73" fmla="*/ 409 h 409"/>
              <a:gd name="T74" fmla="*/ 163 w 409"/>
              <a:gd name="T75" fmla="*/ 404 h 409"/>
              <a:gd name="T76" fmla="*/ 124 w 409"/>
              <a:gd name="T77" fmla="*/ 392 h 409"/>
              <a:gd name="T78" fmla="*/ 89 w 409"/>
              <a:gd name="T79" fmla="*/ 373 h 409"/>
              <a:gd name="T80" fmla="*/ 60 w 409"/>
              <a:gd name="T81" fmla="*/ 349 h 409"/>
              <a:gd name="T82" fmla="*/ 34 w 409"/>
              <a:gd name="T83" fmla="*/ 318 h 409"/>
              <a:gd name="T84" fmla="*/ 15 w 409"/>
              <a:gd name="T85" fmla="*/ 283 h 409"/>
              <a:gd name="T86" fmla="*/ 3 w 409"/>
              <a:gd name="T87" fmla="*/ 246 h 409"/>
              <a:gd name="T88" fmla="*/ 0 w 409"/>
              <a:gd name="T89" fmla="*/ 204 h 409"/>
              <a:gd name="T90" fmla="*/ 3 w 409"/>
              <a:gd name="T91" fmla="*/ 163 h 409"/>
              <a:gd name="T92" fmla="*/ 15 w 409"/>
              <a:gd name="T93" fmla="*/ 124 h 409"/>
              <a:gd name="T94" fmla="*/ 34 w 409"/>
              <a:gd name="T95" fmla="*/ 89 h 409"/>
              <a:gd name="T96" fmla="*/ 60 w 409"/>
              <a:gd name="T97" fmla="*/ 58 h 409"/>
              <a:gd name="T98" fmla="*/ 89 w 409"/>
              <a:gd name="T99" fmla="*/ 34 h 409"/>
              <a:gd name="T100" fmla="*/ 124 w 409"/>
              <a:gd name="T101" fmla="*/ 15 h 409"/>
              <a:gd name="T102" fmla="*/ 163 w 409"/>
              <a:gd name="T103" fmla="*/ 3 h 409"/>
              <a:gd name="T104" fmla="*/ 204 w 409"/>
              <a:gd name="T10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9" h="409">
                <a:moveTo>
                  <a:pt x="146" y="43"/>
                </a:moveTo>
                <a:lnTo>
                  <a:pt x="141" y="43"/>
                </a:lnTo>
                <a:lnTo>
                  <a:pt x="136" y="45"/>
                </a:lnTo>
                <a:lnTo>
                  <a:pt x="125" y="51"/>
                </a:lnTo>
                <a:lnTo>
                  <a:pt x="117" y="62"/>
                </a:lnTo>
                <a:lnTo>
                  <a:pt x="115" y="76"/>
                </a:lnTo>
                <a:lnTo>
                  <a:pt x="115" y="332"/>
                </a:lnTo>
                <a:lnTo>
                  <a:pt x="119" y="349"/>
                </a:lnTo>
                <a:lnTo>
                  <a:pt x="131" y="361"/>
                </a:lnTo>
                <a:lnTo>
                  <a:pt x="146" y="364"/>
                </a:lnTo>
                <a:lnTo>
                  <a:pt x="261" y="364"/>
                </a:lnTo>
                <a:lnTo>
                  <a:pt x="266" y="364"/>
                </a:lnTo>
                <a:lnTo>
                  <a:pt x="280" y="359"/>
                </a:lnTo>
                <a:lnTo>
                  <a:pt x="290" y="347"/>
                </a:lnTo>
                <a:lnTo>
                  <a:pt x="294" y="332"/>
                </a:lnTo>
                <a:lnTo>
                  <a:pt x="294" y="76"/>
                </a:lnTo>
                <a:lnTo>
                  <a:pt x="289" y="58"/>
                </a:lnTo>
                <a:lnTo>
                  <a:pt x="277" y="46"/>
                </a:lnTo>
                <a:lnTo>
                  <a:pt x="261" y="43"/>
                </a:lnTo>
                <a:lnTo>
                  <a:pt x="146" y="43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58"/>
                </a:lnTo>
                <a:lnTo>
                  <a:pt x="373" y="89"/>
                </a:lnTo>
                <a:lnTo>
                  <a:pt x="392" y="124"/>
                </a:lnTo>
                <a:lnTo>
                  <a:pt x="404" y="163"/>
                </a:lnTo>
                <a:lnTo>
                  <a:pt x="409" y="204"/>
                </a:lnTo>
                <a:lnTo>
                  <a:pt x="404" y="246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3"/>
                </a:lnTo>
                <a:lnTo>
                  <a:pt x="3" y="246"/>
                </a:lnTo>
                <a:lnTo>
                  <a:pt x="0" y="204"/>
                </a:lnTo>
                <a:lnTo>
                  <a:pt x="3" y="163"/>
                </a:lnTo>
                <a:lnTo>
                  <a:pt x="15" y="124"/>
                </a:lnTo>
                <a:lnTo>
                  <a:pt x="34" y="89"/>
                </a:lnTo>
                <a:lnTo>
                  <a:pt x="60" y="58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15"/>
          <p:cNvSpPr>
            <a:spLocks/>
          </p:cNvSpPr>
          <p:nvPr/>
        </p:nvSpPr>
        <p:spPr bwMode="auto">
          <a:xfrm>
            <a:off x="3091038" y="2938549"/>
            <a:ext cx="165297" cy="69931"/>
          </a:xfrm>
          <a:custGeom>
            <a:avLst/>
            <a:gdLst>
              <a:gd name="T0" fmla="*/ 12 w 52"/>
              <a:gd name="T1" fmla="*/ 0 h 20"/>
              <a:gd name="T2" fmla="*/ 40 w 52"/>
              <a:gd name="T3" fmla="*/ 0 h 20"/>
              <a:gd name="T4" fmla="*/ 45 w 52"/>
              <a:gd name="T5" fmla="*/ 0 h 20"/>
              <a:gd name="T6" fmla="*/ 49 w 52"/>
              <a:gd name="T7" fmla="*/ 2 h 20"/>
              <a:gd name="T8" fmla="*/ 50 w 52"/>
              <a:gd name="T9" fmla="*/ 5 h 20"/>
              <a:gd name="T10" fmla="*/ 52 w 52"/>
              <a:gd name="T11" fmla="*/ 10 h 20"/>
              <a:gd name="T12" fmla="*/ 50 w 52"/>
              <a:gd name="T13" fmla="*/ 14 h 20"/>
              <a:gd name="T14" fmla="*/ 49 w 52"/>
              <a:gd name="T15" fmla="*/ 17 h 20"/>
              <a:gd name="T16" fmla="*/ 45 w 52"/>
              <a:gd name="T17" fmla="*/ 20 h 20"/>
              <a:gd name="T18" fmla="*/ 40 w 52"/>
              <a:gd name="T19" fmla="*/ 20 h 20"/>
              <a:gd name="T20" fmla="*/ 12 w 52"/>
              <a:gd name="T21" fmla="*/ 20 h 20"/>
              <a:gd name="T22" fmla="*/ 11 w 52"/>
              <a:gd name="T23" fmla="*/ 20 h 20"/>
              <a:gd name="T24" fmla="*/ 6 w 52"/>
              <a:gd name="T25" fmla="*/ 19 h 20"/>
              <a:gd name="T26" fmla="*/ 2 w 52"/>
              <a:gd name="T27" fmla="*/ 15 h 20"/>
              <a:gd name="T28" fmla="*/ 0 w 52"/>
              <a:gd name="T29" fmla="*/ 10 h 20"/>
              <a:gd name="T30" fmla="*/ 2 w 52"/>
              <a:gd name="T31" fmla="*/ 7 h 20"/>
              <a:gd name="T32" fmla="*/ 4 w 52"/>
              <a:gd name="T33" fmla="*/ 3 h 20"/>
              <a:gd name="T34" fmla="*/ 7 w 52"/>
              <a:gd name="T35" fmla="*/ 0 h 20"/>
              <a:gd name="T36" fmla="*/ 9 w 52"/>
              <a:gd name="T37" fmla="*/ 0 h 20"/>
              <a:gd name="T38" fmla="*/ 12 w 52"/>
              <a:gd name="T3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2" h="20">
                <a:moveTo>
                  <a:pt x="12" y="0"/>
                </a:moveTo>
                <a:lnTo>
                  <a:pt x="40" y="0"/>
                </a:lnTo>
                <a:lnTo>
                  <a:pt x="45" y="0"/>
                </a:lnTo>
                <a:lnTo>
                  <a:pt x="49" y="2"/>
                </a:lnTo>
                <a:lnTo>
                  <a:pt x="50" y="5"/>
                </a:lnTo>
                <a:lnTo>
                  <a:pt x="52" y="10"/>
                </a:lnTo>
                <a:lnTo>
                  <a:pt x="50" y="14"/>
                </a:lnTo>
                <a:lnTo>
                  <a:pt x="49" y="17"/>
                </a:lnTo>
                <a:lnTo>
                  <a:pt x="45" y="20"/>
                </a:lnTo>
                <a:lnTo>
                  <a:pt x="40" y="20"/>
                </a:lnTo>
                <a:lnTo>
                  <a:pt x="12" y="20"/>
                </a:lnTo>
                <a:lnTo>
                  <a:pt x="11" y="20"/>
                </a:lnTo>
                <a:lnTo>
                  <a:pt x="6" y="19"/>
                </a:lnTo>
                <a:lnTo>
                  <a:pt x="2" y="15"/>
                </a:lnTo>
                <a:lnTo>
                  <a:pt x="0" y="10"/>
                </a:lnTo>
                <a:lnTo>
                  <a:pt x="2" y="7"/>
                </a:lnTo>
                <a:lnTo>
                  <a:pt x="4" y="3"/>
                </a:lnTo>
                <a:lnTo>
                  <a:pt x="7" y="0"/>
                </a:lnTo>
                <a:lnTo>
                  <a:pt x="9" y="0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16"/>
          <p:cNvSpPr>
            <a:spLocks/>
          </p:cNvSpPr>
          <p:nvPr/>
        </p:nvSpPr>
        <p:spPr bwMode="auto">
          <a:xfrm>
            <a:off x="3091038" y="2849542"/>
            <a:ext cx="165297" cy="63577"/>
          </a:xfrm>
          <a:custGeom>
            <a:avLst/>
            <a:gdLst>
              <a:gd name="T0" fmla="*/ 12 w 52"/>
              <a:gd name="T1" fmla="*/ 0 h 20"/>
              <a:gd name="T2" fmla="*/ 40 w 52"/>
              <a:gd name="T3" fmla="*/ 0 h 20"/>
              <a:gd name="T4" fmla="*/ 45 w 52"/>
              <a:gd name="T5" fmla="*/ 0 h 20"/>
              <a:gd name="T6" fmla="*/ 49 w 52"/>
              <a:gd name="T7" fmla="*/ 3 h 20"/>
              <a:gd name="T8" fmla="*/ 50 w 52"/>
              <a:gd name="T9" fmla="*/ 6 h 20"/>
              <a:gd name="T10" fmla="*/ 52 w 52"/>
              <a:gd name="T11" fmla="*/ 10 h 20"/>
              <a:gd name="T12" fmla="*/ 50 w 52"/>
              <a:gd name="T13" fmla="*/ 15 h 20"/>
              <a:gd name="T14" fmla="*/ 49 w 52"/>
              <a:gd name="T15" fmla="*/ 18 h 20"/>
              <a:gd name="T16" fmla="*/ 45 w 52"/>
              <a:gd name="T17" fmla="*/ 20 h 20"/>
              <a:gd name="T18" fmla="*/ 40 w 52"/>
              <a:gd name="T19" fmla="*/ 20 h 20"/>
              <a:gd name="T20" fmla="*/ 12 w 52"/>
              <a:gd name="T21" fmla="*/ 20 h 20"/>
              <a:gd name="T22" fmla="*/ 9 w 52"/>
              <a:gd name="T23" fmla="*/ 20 h 20"/>
              <a:gd name="T24" fmla="*/ 6 w 52"/>
              <a:gd name="T25" fmla="*/ 18 h 20"/>
              <a:gd name="T26" fmla="*/ 4 w 52"/>
              <a:gd name="T27" fmla="*/ 17 h 20"/>
              <a:gd name="T28" fmla="*/ 2 w 52"/>
              <a:gd name="T29" fmla="*/ 13 h 20"/>
              <a:gd name="T30" fmla="*/ 0 w 52"/>
              <a:gd name="T31" fmla="*/ 10 h 20"/>
              <a:gd name="T32" fmla="*/ 2 w 52"/>
              <a:gd name="T33" fmla="*/ 6 h 20"/>
              <a:gd name="T34" fmla="*/ 4 w 52"/>
              <a:gd name="T35" fmla="*/ 3 h 20"/>
              <a:gd name="T36" fmla="*/ 7 w 52"/>
              <a:gd name="T37" fmla="*/ 0 h 20"/>
              <a:gd name="T38" fmla="*/ 12 w 52"/>
              <a:gd name="T3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2" h="20">
                <a:moveTo>
                  <a:pt x="12" y="0"/>
                </a:moveTo>
                <a:lnTo>
                  <a:pt x="40" y="0"/>
                </a:lnTo>
                <a:lnTo>
                  <a:pt x="45" y="0"/>
                </a:lnTo>
                <a:lnTo>
                  <a:pt x="49" y="3"/>
                </a:lnTo>
                <a:lnTo>
                  <a:pt x="50" y="6"/>
                </a:lnTo>
                <a:lnTo>
                  <a:pt x="52" y="10"/>
                </a:lnTo>
                <a:lnTo>
                  <a:pt x="50" y="15"/>
                </a:lnTo>
                <a:lnTo>
                  <a:pt x="49" y="18"/>
                </a:lnTo>
                <a:lnTo>
                  <a:pt x="45" y="20"/>
                </a:lnTo>
                <a:lnTo>
                  <a:pt x="40" y="20"/>
                </a:lnTo>
                <a:lnTo>
                  <a:pt x="12" y="20"/>
                </a:lnTo>
                <a:lnTo>
                  <a:pt x="9" y="20"/>
                </a:lnTo>
                <a:lnTo>
                  <a:pt x="6" y="18"/>
                </a:lnTo>
                <a:lnTo>
                  <a:pt x="4" y="17"/>
                </a:lnTo>
                <a:lnTo>
                  <a:pt x="2" y="13"/>
                </a:lnTo>
                <a:lnTo>
                  <a:pt x="0" y="10"/>
                </a:lnTo>
                <a:lnTo>
                  <a:pt x="2" y="6"/>
                </a:lnTo>
                <a:lnTo>
                  <a:pt x="4" y="3"/>
                </a:lnTo>
                <a:lnTo>
                  <a:pt x="7" y="0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17"/>
          <p:cNvSpPr>
            <a:spLocks/>
          </p:cNvSpPr>
          <p:nvPr/>
        </p:nvSpPr>
        <p:spPr bwMode="auto">
          <a:xfrm>
            <a:off x="3091038" y="3027554"/>
            <a:ext cx="165297" cy="69931"/>
          </a:xfrm>
          <a:custGeom>
            <a:avLst/>
            <a:gdLst>
              <a:gd name="T0" fmla="*/ 12 w 52"/>
              <a:gd name="T1" fmla="*/ 0 h 23"/>
              <a:gd name="T2" fmla="*/ 40 w 52"/>
              <a:gd name="T3" fmla="*/ 0 h 23"/>
              <a:gd name="T4" fmla="*/ 45 w 52"/>
              <a:gd name="T5" fmla="*/ 2 h 23"/>
              <a:gd name="T6" fmla="*/ 49 w 52"/>
              <a:gd name="T7" fmla="*/ 4 h 23"/>
              <a:gd name="T8" fmla="*/ 50 w 52"/>
              <a:gd name="T9" fmla="*/ 7 h 23"/>
              <a:gd name="T10" fmla="*/ 52 w 52"/>
              <a:gd name="T11" fmla="*/ 11 h 23"/>
              <a:gd name="T12" fmla="*/ 50 w 52"/>
              <a:gd name="T13" fmla="*/ 16 h 23"/>
              <a:gd name="T14" fmla="*/ 49 w 52"/>
              <a:gd name="T15" fmla="*/ 19 h 23"/>
              <a:gd name="T16" fmla="*/ 45 w 52"/>
              <a:gd name="T17" fmla="*/ 21 h 23"/>
              <a:gd name="T18" fmla="*/ 40 w 52"/>
              <a:gd name="T19" fmla="*/ 23 h 23"/>
              <a:gd name="T20" fmla="*/ 12 w 52"/>
              <a:gd name="T21" fmla="*/ 23 h 23"/>
              <a:gd name="T22" fmla="*/ 7 w 52"/>
              <a:gd name="T23" fmla="*/ 21 h 23"/>
              <a:gd name="T24" fmla="*/ 4 w 52"/>
              <a:gd name="T25" fmla="*/ 19 h 23"/>
              <a:gd name="T26" fmla="*/ 2 w 52"/>
              <a:gd name="T27" fmla="*/ 16 h 23"/>
              <a:gd name="T28" fmla="*/ 0 w 52"/>
              <a:gd name="T29" fmla="*/ 11 h 23"/>
              <a:gd name="T30" fmla="*/ 2 w 52"/>
              <a:gd name="T31" fmla="*/ 7 h 23"/>
              <a:gd name="T32" fmla="*/ 4 w 52"/>
              <a:gd name="T33" fmla="*/ 4 h 23"/>
              <a:gd name="T34" fmla="*/ 7 w 52"/>
              <a:gd name="T35" fmla="*/ 2 h 23"/>
              <a:gd name="T36" fmla="*/ 12 w 52"/>
              <a:gd name="T3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23">
                <a:moveTo>
                  <a:pt x="12" y="0"/>
                </a:moveTo>
                <a:lnTo>
                  <a:pt x="40" y="0"/>
                </a:lnTo>
                <a:lnTo>
                  <a:pt x="45" y="2"/>
                </a:lnTo>
                <a:lnTo>
                  <a:pt x="49" y="4"/>
                </a:lnTo>
                <a:lnTo>
                  <a:pt x="50" y="7"/>
                </a:lnTo>
                <a:lnTo>
                  <a:pt x="52" y="11"/>
                </a:lnTo>
                <a:lnTo>
                  <a:pt x="50" y="16"/>
                </a:lnTo>
                <a:lnTo>
                  <a:pt x="49" y="19"/>
                </a:lnTo>
                <a:lnTo>
                  <a:pt x="45" y="21"/>
                </a:lnTo>
                <a:lnTo>
                  <a:pt x="40" y="23"/>
                </a:lnTo>
                <a:lnTo>
                  <a:pt x="12" y="23"/>
                </a:lnTo>
                <a:lnTo>
                  <a:pt x="7" y="21"/>
                </a:lnTo>
                <a:lnTo>
                  <a:pt x="4" y="19"/>
                </a:lnTo>
                <a:lnTo>
                  <a:pt x="2" y="16"/>
                </a:lnTo>
                <a:lnTo>
                  <a:pt x="0" y="11"/>
                </a:lnTo>
                <a:lnTo>
                  <a:pt x="2" y="7"/>
                </a:lnTo>
                <a:lnTo>
                  <a:pt x="4" y="4"/>
                </a:lnTo>
                <a:lnTo>
                  <a:pt x="7" y="2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18"/>
          <p:cNvSpPr>
            <a:spLocks/>
          </p:cNvSpPr>
          <p:nvPr/>
        </p:nvSpPr>
        <p:spPr bwMode="auto">
          <a:xfrm>
            <a:off x="3091038" y="2754178"/>
            <a:ext cx="165297" cy="69931"/>
          </a:xfrm>
          <a:custGeom>
            <a:avLst/>
            <a:gdLst>
              <a:gd name="T0" fmla="*/ 12 w 52"/>
              <a:gd name="T1" fmla="*/ 0 h 23"/>
              <a:gd name="T2" fmla="*/ 40 w 52"/>
              <a:gd name="T3" fmla="*/ 0 h 23"/>
              <a:gd name="T4" fmla="*/ 45 w 52"/>
              <a:gd name="T5" fmla="*/ 2 h 23"/>
              <a:gd name="T6" fmla="*/ 49 w 52"/>
              <a:gd name="T7" fmla="*/ 4 h 23"/>
              <a:gd name="T8" fmla="*/ 50 w 52"/>
              <a:gd name="T9" fmla="*/ 7 h 23"/>
              <a:gd name="T10" fmla="*/ 52 w 52"/>
              <a:gd name="T11" fmla="*/ 12 h 23"/>
              <a:gd name="T12" fmla="*/ 50 w 52"/>
              <a:gd name="T13" fmla="*/ 16 h 23"/>
              <a:gd name="T14" fmla="*/ 49 w 52"/>
              <a:gd name="T15" fmla="*/ 19 h 23"/>
              <a:gd name="T16" fmla="*/ 45 w 52"/>
              <a:gd name="T17" fmla="*/ 21 h 23"/>
              <a:gd name="T18" fmla="*/ 40 w 52"/>
              <a:gd name="T19" fmla="*/ 23 h 23"/>
              <a:gd name="T20" fmla="*/ 12 w 52"/>
              <a:gd name="T21" fmla="*/ 23 h 23"/>
              <a:gd name="T22" fmla="*/ 7 w 52"/>
              <a:gd name="T23" fmla="*/ 21 h 23"/>
              <a:gd name="T24" fmla="*/ 4 w 52"/>
              <a:gd name="T25" fmla="*/ 19 h 23"/>
              <a:gd name="T26" fmla="*/ 2 w 52"/>
              <a:gd name="T27" fmla="*/ 16 h 23"/>
              <a:gd name="T28" fmla="*/ 0 w 52"/>
              <a:gd name="T29" fmla="*/ 12 h 23"/>
              <a:gd name="T30" fmla="*/ 2 w 52"/>
              <a:gd name="T31" fmla="*/ 7 h 23"/>
              <a:gd name="T32" fmla="*/ 4 w 52"/>
              <a:gd name="T33" fmla="*/ 4 h 23"/>
              <a:gd name="T34" fmla="*/ 7 w 52"/>
              <a:gd name="T35" fmla="*/ 2 h 23"/>
              <a:gd name="T36" fmla="*/ 12 w 52"/>
              <a:gd name="T3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23">
                <a:moveTo>
                  <a:pt x="12" y="0"/>
                </a:moveTo>
                <a:lnTo>
                  <a:pt x="40" y="0"/>
                </a:lnTo>
                <a:lnTo>
                  <a:pt x="45" y="2"/>
                </a:lnTo>
                <a:lnTo>
                  <a:pt x="49" y="4"/>
                </a:lnTo>
                <a:lnTo>
                  <a:pt x="50" y="7"/>
                </a:lnTo>
                <a:lnTo>
                  <a:pt x="52" y="12"/>
                </a:lnTo>
                <a:lnTo>
                  <a:pt x="50" y="16"/>
                </a:lnTo>
                <a:lnTo>
                  <a:pt x="49" y="19"/>
                </a:lnTo>
                <a:lnTo>
                  <a:pt x="45" y="21"/>
                </a:lnTo>
                <a:lnTo>
                  <a:pt x="40" y="23"/>
                </a:lnTo>
                <a:lnTo>
                  <a:pt x="12" y="23"/>
                </a:lnTo>
                <a:lnTo>
                  <a:pt x="7" y="21"/>
                </a:lnTo>
                <a:lnTo>
                  <a:pt x="4" y="19"/>
                </a:lnTo>
                <a:lnTo>
                  <a:pt x="2" y="16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7" y="2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19"/>
          <p:cNvSpPr>
            <a:spLocks/>
          </p:cNvSpPr>
          <p:nvPr/>
        </p:nvSpPr>
        <p:spPr bwMode="auto">
          <a:xfrm>
            <a:off x="2754082" y="2188347"/>
            <a:ext cx="476823" cy="502251"/>
          </a:xfrm>
          <a:custGeom>
            <a:avLst/>
            <a:gdLst>
              <a:gd name="T0" fmla="*/ 17 w 149"/>
              <a:gd name="T1" fmla="*/ 0 h 158"/>
              <a:gd name="T2" fmla="*/ 132 w 149"/>
              <a:gd name="T3" fmla="*/ 0 h 158"/>
              <a:gd name="T4" fmla="*/ 139 w 149"/>
              <a:gd name="T5" fmla="*/ 1 h 158"/>
              <a:gd name="T6" fmla="*/ 144 w 149"/>
              <a:gd name="T7" fmla="*/ 5 h 158"/>
              <a:gd name="T8" fmla="*/ 148 w 149"/>
              <a:gd name="T9" fmla="*/ 10 h 158"/>
              <a:gd name="T10" fmla="*/ 149 w 149"/>
              <a:gd name="T11" fmla="*/ 15 h 158"/>
              <a:gd name="T12" fmla="*/ 149 w 149"/>
              <a:gd name="T13" fmla="*/ 20 h 158"/>
              <a:gd name="T14" fmla="*/ 149 w 149"/>
              <a:gd name="T15" fmla="*/ 137 h 158"/>
              <a:gd name="T16" fmla="*/ 149 w 149"/>
              <a:gd name="T17" fmla="*/ 144 h 158"/>
              <a:gd name="T18" fmla="*/ 146 w 149"/>
              <a:gd name="T19" fmla="*/ 149 h 158"/>
              <a:gd name="T20" fmla="*/ 142 w 149"/>
              <a:gd name="T21" fmla="*/ 154 h 158"/>
              <a:gd name="T22" fmla="*/ 137 w 149"/>
              <a:gd name="T23" fmla="*/ 156 h 158"/>
              <a:gd name="T24" fmla="*/ 132 w 149"/>
              <a:gd name="T25" fmla="*/ 158 h 158"/>
              <a:gd name="T26" fmla="*/ 17 w 149"/>
              <a:gd name="T27" fmla="*/ 158 h 158"/>
              <a:gd name="T28" fmla="*/ 14 w 149"/>
              <a:gd name="T29" fmla="*/ 156 h 158"/>
              <a:gd name="T30" fmla="*/ 8 w 149"/>
              <a:gd name="T31" fmla="*/ 154 h 158"/>
              <a:gd name="T32" fmla="*/ 5 w 149"/>
              <a:gd name="T33" fmla="*/ 151 h 158"/>
              <a:gd name="T34" fmla="*/ 2 w 149"/>
              <a:gd name="T35" fmla="*/ 147 h 158"/>
              <a:gd name="T36" fmla="*/ 0 w 149"/>
              <a:gd name="T37" fmla="*/ 142 h 158"/>
              <a:gd name="T38" fmla="*/ 0 w 149"/>
              <a:gd name="T39" fmla="*/ 137 h 158"/>
              <a:gd name="T40" fmla="*/ 0 w 149"/>
              <a:gd name="T41" fmla="*/ 20 h 158"/>
              <a:gd name="T42" fmla="*/ 0 w 149"/>
              <a:gd name="T43" fmla="*/ 13 h 158"/>
              <a:gd name="T44" fmla="*/ 3 w 149"/>
              <a:gd name="T45" fmla="*/ 8 h 158"/>
              <a:gd name="T46" fmla="*/ 7 w 149"/>
              <a:gd name="T47" fmla="*/ 3 h 158"/>
              <a:gd name="T48" fmla="*/ 12 w 149"/>
              <a:gd name="T49" fmla="*/ 1 h 158"/>
              <a:gd name="T50" fmla="*/ 17 w 149"/>
              <a:gd name="T5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9" h="158">
                <a:moveTo>
                  <a:pt x="17" y="0"/>
                </a:moveTo>
                <a:lnTo>
                  <a:pt x="132" y="0"/>
                </a:lnTo>
                <a:lnTo>
                  <a:pt x="139" y="1"/>
                </a:lnTo>
                <a:lnTo>
                  <a:pt x="144" y="5"/>
                </a:lnTo>
                <a:lnTo>
                  <a:pt x="148" y="10"/>
                </a:lnTo>
                <a:lnTo>
                  <a:pt x="149" y="15"/>
                </a:lnTo>
                <a:lnTo>
                  <a:pt x="149" y="20"/>
                </a:lnTo>
                <a:lnTo>
                  <a:pt x="149" y="137"/>
                </a:lnTo>
                <a:lnTo>
                  <a:pt x="149" y="144"/>
                </a:lnTo>
                <a:lnTo>
                  <a:pt x="146" y="149"/>
                </a:lnTo>
                <a:lnTo>
                  <a:pt x="142" y="154"/>
                </a:lnTo>
                <a:lnTo>
                  <a:pt x="137" y="156"/>
                </a:lnTo>
                <a:lnTo>
                  <a:pt x="132" y="158"/>
                </a:lnTo>
                <a:lnTo>
                  <a:pt x="17" y="158"/>
                </a:lnTo>
                <a:lnTo>
                  <a:pt x="14" y="156"/>
                </a:lnTo>
                <a:lnTo>
                  <a:pt x="8" y="154"/>
                </a:lnTo>
                <a:lnTo>
                  <a:pt x="5" y="151"/>
                </a:lnTo>
                <a:lnTo>
                  <a:pt x="2" y="147"/>
                </a:lnTo>
                <a:lnTo>
                  <a:pt x="0" y="142"/>
                </a:lnTo>
                <a:lnTo>
                  <a:pt x="0" y="137"/>
                </a:lnTo>
                <a:lnTo>
                  <a:pt x="0" y="20"/>
                </a:lnTo>
                <a:lnTo>
                  <a:pt x="0" y="13"/>
                </a:lnTo>
                <a:lnTo>
                  <a:pt x="3" y="8"/>
                </a:lnTo>
                <a:lnTo>
                  <a:pt x="7" y="3"/>
                </a:lnTo>
                <a:lnTo>
                  <a:pt x="12" y="1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20"/>
          <p:cNvSpPr>
            <a:spLocks/>
          </p:cNvSpPr>
          <p:nvPr/>
        </p:nvSpPr>
        <p:spPr bwMode="auto">
          <a:xfrm>
            <a:off x="2913025" y="2754178"/>
            <a:ext cx="158944" cy="69931"/>
          </a:xfrm>
          <a:custGeom>
            <a:avLst/>
            <a:gdLst>
              <a:gd name="T0" fmla="*/ 10 w 50"/>
              <a:gd name="T1" fmla="*/ 0 h 23"/>
              <a:gd name="T2" fmla="*/ 39 w 50"/>
              <a:gd name="T3" fmla="*/ 0 h 23"/>
              <a:gd name="T4" fmla="*/ 44 w 50"/>
              <a:gd name="T5" fmla="*/ 2 h 23"/>
              <a:gd name="T6" fmla="*/ 46 w 50"/>
              <a:gd name="T7" fmla="*/ 4 h 23"/>
              <a:gd name="T8" fmla="*/ 50 w 50"/>
              <a:gd name="T9" fmla="*/ 7 h 23"/>
              <a:gd name="T10" fmla="*/ 50 w 50"/>
              <a:gd name="T11" fmla="*/ 11 h 23"/>
              <a:gd name="T12" fmla="*/ 50 w 50"/>
              <a:gd name="T13" fmla="*/ 12 h 23"/>
              <a:gd name="T14" fmla="*/ 50 w 50"/>
              <a:gd name="T15" fmla="*/ 16 h 23"/>
              <a:gd name="T16" fmla="*/ 46 w 50"/>
              <a:gd name="T17" fmla="*/ 19 h 23"/>
              <a:gd name="T18" fmla="*/ 43 w 50"/>
              <a:gd name="T19" fmla="*/ 21 h 23"/>
              <a:gd name="T20" fmla="*/ 39 w 50"/>
              <a:gd name="T21" fmla="*/ 23 h 23"/>
              <a:gd name="T22" fmla="*/ 10 w 50"/>
              <a:gd name="T23" fmla="*/ 23 h 23"/>
              <a:gd name="T24" fmla="*/ 7 w 50"/>
              <a:gd name="T25" fmla="*/ 21 h 23"/>
              <a:gd name="T26" fmla="*/ 3 w 50"/>
              <a:gd name="T27" fmla="*/ 19 h 23"/>
              <a:gd name="T28" fmla="*/ 1 w 50"/>
              <a:gd name="T29" fmla="*/ 16 h 23"/>
              <a:gd name="T30" fmla="*/ 0 w 50"/>
              <a:gd name="T31" fmla="*/ 12 h 23"/>
              <a:gd name="T32" fmla="*/ 1 w 50"/>
              <a:gd name="T33" fmla="*/ 7 h 23"/>
              <a:gd name="T34" fmla="*/ 3 w 50"/>
              <a:gd name="T35" fmla="*/ 4 h 23"/>
              <a:gd name="T36" fmla="*/ 7 w 50"/>
              <a:gd name="T37" fmla="*/ 2 h 23"/>
              <a:gd name="T38" fmla="*/ 10 w 50"/>
              <a:gd name="T3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" h="23">
                <a:moveTo>
                  <a:pt x="10" y="0"/>
                </a:moveTo>
                <a:lnTo>
                  <a:pt x="39" y="0"/>
                </a:lnTo>
                <a:lnTo>
                  <a:pt x="44" y="2"/>
                </a:lnTo>
                <a:lnTo>
                  <a:pt x="46" y="4"/>
                </a:lnTo>
                <a:lnTo>
                  <a:pt x="50" y="7"/>
                </a:lnTo>
                <a:lnTo>
                  <a:pt x="50" y="11"/>
                </a:lnTo>
                <a:lnTo>
                  <a:pt x="50" y="12"/>
                </a:lnTo>
                <a:lnTo>
                  <a:pt x="50" y="16"/>
                </a:lnTo>
                <a:lnTo>
                  <a:pt x="46" y="19"/>
                </a:lnTo>
                <a:lnTo>
                  <a:pt x="43" y="21"/>
                </a:lnTo>
                <a:lnTo>
                  <a:pt x="39" y="23"/>
                </a:lnTo>
                <a:lnTo>
                  <a:pt x="10" y="23"/>
                </a:lnTo>
                <a:lnTo>
                  <a:pt x="7" y="21"/>
                </a:lnTo>
                <a:lnTo>
                  <a:pt x="3" y="19"/>
                </a:lnTo>
                <a:lnTo>
                  <a:pt x="1" y="16"/>
                </a:lnTo>
                <a:lnTo>
                  <a:pt x="0" y="12"/>
                </a:lnTo>
                <a:lnTo>
                  <a:pt x="1" y="7"/>
                </a:lnTo>
                <a:lnTo>
                  <a:pt x="3" y="4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49"/>
          <p:cNvSpPr>
            <a:spLocks noEditPoints="1"/>
          </p:cNvSpPr>
          <p:nvPr/>
        </p:nvSpPr>
        <p:spPr bwMode="auto">
          <a:xfrm>
            <a:off x="2321762" y="3536166"/>
            <a:ext cx="1303318" cy="1303312"/>
          </a:xfrm>
          <a:custGeom>
            <a:avLst/>
            <a:gdLst>
              <a:gd name="T0" fmla="*/ 261 w 409"/>
              <a:gd name="T1" fmla="*/ 241 h 409"/>
              <a:gd name="T2" fmla="*/ 258 w 409"/>
              <a:gd name="T3" fmla="*/ 273 h 409"/>
              <a:gd name="T4" fmla="*/ 265 w 409"/>
              <a:gd name="T5" fmla="*/ 285 h 409"/>
              <a:gd name="T6" fmla="*/ 356 w 409"/>
              <a:gd name="T7" fmla="*/ 285 h 409"/>
              <a:gd name="T8" fmla="*/ 363 w 409"/>
              <a:gd name="T9" fmla="*/ 273 h 409"/>
              <a:gd name="T10" fmla="*/ 359 w 409"/>
              <a:gd name="T11" fmla="*/ 241 h 409"/>
              <a:gd name="T12" fmla="*/ 270 w 409"/>
              <a:gd name="T13" fmla="*/ 237 h 409"/>
              <a:gd name="T14" fmla="*/ 151 w 409"/>
              <a:gd name="T15" fmla="*/ 241 h 409"/>
              <a:gd name="T16" fmla="*/ 148 w 409"/>
              <a:gd name="T17" fmla="*/ 273 h 409"/>
              <a:gd name="T18" fmla="*/ 155 w 409"/>
              <a:gd name="T19" fmla="*/ 285 h 409"/>
              <a:gd name="T20" fmla="*/ 246 w 409"/>
              <a:gd name="T21" fmla="*/ 285 h 409"/>
              <a:gd name="T22" fmla="*/ 253 w 409"/>
              <a:gd name="T23" fmla="*/ 273 h 409"/>
              <a:gd name="T24" fmla="*/ 249 w 409"/>
              <a:gd name="T25" fmla="*/ 241 h 409"/>
              <a:gd name="T26" fmla="*/ 160 w 409"/>
              <a:gd name="T27" fmla="*/ 237 h 409"/>
              <a:gd name="T28" fmla="*/ 43 w 409"/>
              <a:gd name="T29" fmla="*/ 241 h 409"/>
              <a:gd name="T30" fmla="*/ 40 w 409"/>
              <a:gd name="T31" fmla="*/ 273 h 409"/>
              <a:gd name="T32" fmla="*/ 46 w 409"/>
              <a:gd name="T33" fmla="*/ 285 h 409"/>
              <a:gd name="T34" fmla="*/ 136 w 409"/>
              <a:gd name="T35" fmla="*/ 285 h 409"/>
              <a:gd name="T36" fmla="*/ 143 w 409"/>
              <a:gd name="T37" fmla="*/ 273 h 409"/>
              <a:gd name="T38" fmla="*/ 139 w 409"/>
              <a:gd name="T39" fmla="*/ 241 h 409"/>
              <a:gd name="T40" fmla="*/ 50 w 409"/>
              <a:gd name="T41" fmla="*/ 237 h 409"/>
              <a:gd name="T42" fmla="*/ 206 w 409"/>
              <a:gd name="T43" fmla="*/ 184 h 409"/>
              <a:gd name="T44" fmla="*/ 203 w 409"/>
              <a:gd name="T45" fmla="*/ 217 h 409"/>
              <a:gd name="T46" fmla="*/ 210 w 409"/>
              <a:gd name="T47" fmla="*/ 229 h 409"/>
              <a:gd name="T48" fmla="*/ 301 w 409"/>
              <a:gd name="T49" fmla="*/ 229 h 409"/>
              <a:gd name="T50" fmla="*/ 308 w 409"/>
              <a:gd name="T51" fmla="*/ 217 h 409"/>
              <a:gd name="T52" fmla="*/ 304 w 409"/>
              <a:gd name="T53" fmla="*/ 184 h 409"/>
              <a:gd name="T54" fmla="*/ 215 w 409"/>
              <a:gd name="T55" fmla="*/ 179 h 409"/>
              <a:gd name="T56" fmla="*/ 96 w 409"/>
              <a:gd name="T57" fmla="*/ 184 h 409"/>
              <a:gd name="T58" fmla="*/ 93 w 409"/>
              <a:gd name="T59" fmla="*/ 217 h 409"/>
              <a:gd name="T60" fmla="*/ 100 w 409"/>
              <a:gd name="T61" fmla="*/ 229 h 409"/>
              <a:gd name="T62" fmla="*/ 191 w 409"/>
              <a:gd name="T63" fmla="*/ 229 h 409"/>
              <a:gd name="T64" fmla="*/ 198 w 409"/>
              <a:gd name="T65" fmla="*/ 217 h 409"/>
              <a:gd name="T66" fmla="*/ 194 w 409"/>
              <a:gd name="T67" fmla="*/ 184 h 409"/>
              <a:gd name="T68" fmla="*/ 105 w 409"/>
              <a:gd name="T69" fmla="*/ 179 h 409"/>
              <a:gd name="T70" fmla="*/ 151 w 409"/>
              <a:gd name="T71" fmla="*/ 126 h 409"/>
              <a:gd name="T72" fmla="*/ 148 w 409"/>
              <a:gd name="T73" fmla="*/ 160 h 409"/>
              <a:gd name="T74" fmla="*/ 155 w 409"/>
              <a:gd name="T75" fmla="*/ 172 h 409"/>
              <a:gd name="T76" fmla="*/ 246 w 409"/>
              <a:gd name="T77" fmla="*/ 172 h 409"/>
              <a:gd name="T78" fmla="*/ 253 w 409"/>
              <a:gd name="T79" fmla="*/ 160 h 409"/>
              <a:gd name="T80" fmla="*/ 249 w 409"/>
              <a:gd name="T81" fmla="*/ 126 h 409"/>
              <a:gd name="T82" fmla="*/ 160 w 409"/>
              <a:gd name="T83" fmla="*/ 122 h 409"/>
              <a:gd name="T84" fmla="*/ 284 w 409"/>
              <a:gd name="T85" fmla="*/ 16 h 409"/>
              <a:gd name="T86" fmla="*/ 375 w 409"/>
              <a:gd name="T87" fmla="*/ 90 h 409"/>
              <a:gd name="T88" fmla="*/ 409 w 409"/>
              <a:gd name="T89" fmla="*/ 205 h 409"/>
              <a:gd name="T90" fmla="*/ 375 w 409"/>
              <a:gd name="T91" fmla="*/ 318 h 409"/>
              <a:gd name="T92" fmla="*/ 284 w 409"/>
              <a:gd name="T93" fmla="*/ 392 h 409"/>
              <a:gd name="T94" fmla="*/ 163 w 409"/>
              <a:gd name="T95" fmla="*/ 404 h 409"/>
              <a:gd name="T96" fmla="*/ 60 w 409"/>
              <a:gd name="T97" fmla="*/ 349 h 409"/>
              <a:gd name="T98" fmla="*/ 5 w 409"/>
              <a:gd name="T99" fmla="*/ 246 h 409"/>
              <a:gd name="T100" fmla="*/ 17 w 409"/>
              <a:gd name="T101" fmla="*/ 126 h 409"/>
              <a:gd name="T102" fmla="*/ 91 w 409"/>
              <a:gd name="T103" fmla="*/ 35 h 409"/>
              <a:gd name="T104" fmla="*/ 205 w 409"/>
              <a:gd name="T10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9" h="409">
                <a:moveTo>
                  <a:pt x="270" y="237"/>
                </a:moveTo>
                <a:lnTo>
                  <a:pt x="265" y="237"/>
                </a:lnTo>
                <a:lnTo>
                  <a:pt x="261" y="241"/>
                </a:lnTo>
                <a:lnTo>
                  <a:pt x="258" y="244"/>
                </a:lnTo>
                <a:lnTo>
                  <a:pt x="258" y="249"/>
                </a:lnTo>
                <a:lnTo>
                  <a:pt x="258" y="273"/>
                </a:lnTo>
                <a:lnTo>
                  <a:pt x="258" y="279"/>
                </a:lnTo>
                <a:lnTo>
                  <a:pt x="261" y="282"/>
                </a:lnTo>
                <a:lnTo>
                  <a:pt x="265" y="285"/>
                </a:lnTo>
                <a:lnTo>
                  <a:pt x="270" y="287"/>
                </a:lnTo>
                <a:lnTo>
                  <a:pt x="351" y="287"/>
                </a:lnTo>
                <a:lnTo>
                  <a:pt x="356" y="285"/>
                </a:lnTo>
                <a:lnTo>
                  <a:pt x="359" y="282"/>
                </a:lnTo>
                <a:lnTo>
                  <a:pt x="361" y="279"/>
                </a:lnTo>
                <a:lnTo>
                  <a:pt x="363" y="273"/>
                </a:lnTo>
                <a:lnTo>
                  <a:pt x="363" y="249"/>
                </a:lnTo>
                <a:lnTo>
                  <a:pt x="361" y="244"/>
                </a:lnTo>
                <a:lnTo>
                  <a:pt x="359" y="241"/>
                </a:lnTo>
                <a:lnTo>
                  <a:pt x="356" y="237"/>
                </a:lnTo>
                <a:lnTo>
                  <a:pt x="351" y="237"/>
                </a:lnTo>
                <a:lnTo>
                  <a:pt x="270" y="237"/>
                </a:lnTo>
                <a:close/>
                <a:moveTo>
                  <a:pt x="160" y="237"/>
                </a:moveTo>
                <a:lnTo>
                  <a:pt x="155" y="237"/>
                </a:lnTo>
                <a:lnTo>
                  <a:pt x="151" y="241"/>
                </a:lnTo>
                <a:lnTo>
                  <a:pt x="150" y="244"/>
                </a:lnTo>
                <a:lnTo>
                  <a:pt x="148" y="249"/>
                </a:lnTo>
                <a:lnTo>
                  <a:pt x="148" y="273"/>
                </a:lnTo>
                <a:lnTo>
                  <a:pt x="150" y="279"/>
                </a:lnTo>
                <a:lnTo>
                  <a:pt x="151" y="282"/>
                </a:lnTo>
                <a:lnTo>
                  <a:pt x="155" y="285"/>
                </a:lnTo>
                <a:lnTo>
                  <a:pt x="160" y="287"/>
                </a:lnTo>
                <a:lnTo>
                  <a:pt x="241" y="287"/>
                </a:lnTo>
                <a:lnTo>
                  <a:pt x="246" y="285"/>
                </a:lnTo>
                <a:lnTo>
                  <a:pt x="249" y="282"/>
                </a:lnTo>
                <a:lnTo>
                  <a:pt x="253" y="279"/>
                </a:lnTo>
                <a:lnTo>
                  <a:pt x="253" y="273"/>
                </a:lnTo>
                <a:lnTo>
                  <a:pt x="253" y="249"/>
                </a:lnTo>
                <a:lnTo>
                  <a:pt x="253" y="244"/>
                </a:lnTo>
                <a:lnTo>
                  <a:pt x="249" y="241"/>
                </a:lnTo>
                <a:lnTo>
                  <a:pt x="246" y="237"/>
                </a:lnTo>
                <a:lnTo>
                  <a:pt x="241" y="237"/>
                </a:lnTo>
                <a:lnTo>
                  <a:pt x="160" y="237"/>
                </a:lnTo>
                <a:close/>
                <a:moveTo>
                  <a:pt x="50" y="237"/>
                </a:moveTo>
                <a:lnTo>
                  <a:pt x="46" y="237"/>
                </a:lnTo>
                <a:lnTo>
                  <a:pt x="43" y="241"/>
                </a:lnTo>
                <a:lnTo>
                  <a:pt x="40" y="244"/>
                </a:lnTo>
                <a:lnTo>
                  <a:pt x="40" y="249"/>
                </a:lnTo>
                <a:lnTo>
                  <a:pt x="40" y="273"/>
                </a:lnTo>
                <a:lnTo>
                  <a:pt x="40" y="279"/>
                </a:lnTo>
                <a:lnTo>
                  <a:pt x="43" y="282"/>
                </a:lnTo>
                <a:lnTo>
                  <a:pt x="46" y="285"/>
                </a:lnTo>
                <a:lnTo>
                  <a:pt x="50" y="287"/>
                </a:lnTo>
                <a:lnTo>
                  <a:pt x="132" y="287"/>
                </a:lnTo>
                <a:lnTo>
                  <a:pt x="136" y="285"/>
                </a:lnTo>
                <a:lnTo>
                  <a:pt x="139" y="282"/>
                </a:lnTo>
                <a:lnTo>
                  <a:pt x="143" y="279"/>
                </a:lnTo>
                <a:lnTo>
                  <a:pt x="143" y="273"/>
                </a:lnTo>
                <a:lnTo>
                  <a:pt x="143" y="249"/>
                </a:lnTo>
                <a:lnTo>
                  <a:pt x="143" y="244"/>
                </a:lnTo>
                <a:lnTo>
                  <a:pt x="139" y="241"/>
                </a:lnTo>
                <a:lnTo>
                  <a:pt x="136" y="237"/>
                </a:lnTo>
                <a:lnTo>
                  <a:pt x="132" y="237"/>
                </a:lnTo>
                <a:lnTo>
                  <a:pt x="50" y="237"/>
                </a:lnTo>
                <a:close/>
                <a:moveTo>
                  <a:pt x="215" y="179"/>
                </a:moveTo>
                <a:lnTo>
                  <a:pt x="210" y="181"/>
                </a:lnTo>
                <a:lnTo>
                  <a:pt x="206" y="184"/>
                </a:lnTo>
                <a:lnTo>
                  <a:pt x="205" y="187"/>
                </a:lnTo>
                <a:lnTo>
                  <a:pt x="203" y="193"/>
                </a:lnTo>
                <a:lnTo>
                  <a:pt x="203" y="217"/>
                </a:lnTo>
                <a:lnTo>
                  <a:pt x="205" y="222"/>
                </a:lnTo>
                <a:lnTo>
                  <a:pt x="206" y="225"/>
                </a:lnTo>
                <a:lnTo>
                  <a:pt x="210" y="229"/>
                </a:lnTo>
                <a:lnTo>
                  <a:pt x="215" y="229"/>
                </a:lnTo>
                <a:lnTo>
                  <a:pt x="296" y="229"/>
                </a:lnTo>
                <a:lnTo>
                  <a:pt x="301" y="229"/>
                </a:lnTo>
                <a:lnTo>
                  <a:pt x="304" y="225"/>
                </a:lnTo>
                <a:lnTo>
                  <a:pt x="306" y="222"/>
                </a:lnTo>
                <a:lnTo>
                  <a:pt x="308" y="217"/>
                </a:lnTo>
                <a:lnTo>
                  <a:pt x="308" y="193"/>
                </a:lnTo>
                <a:lnTo>
                  <a:pt x="306" y="187"/>
                </a:lnTo>
                <a:lnTo>
                  <a:pt x="304" y="184"/>
                </a:lnTo>
                <a:lnTo>
                  <a:pt x="301" y="181"/>
                </a:lnTo>
                <a:lnTo>
                  <a:pt x="296" y="179"/>
                </a:lnTo>
                <a:lnTo>
                  <a:pt x="215" y="179"/>
                </a:lnTo>
                <a:close/>
                <a:moveTo>
                  <a:pt x="105" y="179"/>
                </a:moveTo>
                <a:lnTo>
                  <a:pt x="100" y="181"/>
                </a:lnTo>
                <a:lnTo>
                  <a:pt x="96" y="184"/>
                </a:lnTo>
                <a:lnTo>
                  <a:pt x="95" y="187"/>
                </a:lnTo>
                <a:lnTo>
                  <a:pt x="93" y="193"/>
                </a:lnTo>
                <a:lnTo>
                  <a:pt x="93" y="217"/>
                </a:lnTo>
                <a:lnTo>
                  <a:pt x="95" y="222"/>
                </a:lnTo>
                <a:lnTo>
                  <a:pt x="96" y="225"/>
                </a:lnTo>
                <a:lnTo>
                  <a:pt x="100" y="229"/>
                </a:lnTo>
                <a:lnTo>
                  <a:pt x="105" y="229"/>
                </a:lnTo>
                <a:lnTo>
                  <a:pt x="187" y="229"/>
                </a:lnTo>
                <a:lnTo>
                  <a:pt x="191" y="229"/>
                </a:lnTo>
                <a:lnTo>
                  <a:pt x="194" y="225"/>
                </a:lnTo>
                <a:lnTo>
                  <a:pt x="198" y="222"/>
                </a:lnTo>
                <a:lnTo>
                  <a:pt x="198" y="217"/>
                </a:lnTo>
                <a:lnTo>
                  <a:pt x="198" y="193"/>
                </a:lnTo>
                <a:lnTo>
                  <a:pt x="198" y="187"/>
                </a:lnTo>
                <a:lnTo>
                  <a:pt x="194" y="184"/>
                </a:lnTo>
                <a:lnTo>
                  <a:pt x="191" y="181"/>
                </a:lnTo>
                <a:lnTo>
                  <a:pt x="187" y="179"/>
                </a:lnTo>
                <a:lnTo>
                  <a:pt x="105" y="179"/>
                </a:lnTo>
                <a:close/>
                <a:moveTo>
                  <a:pt x="160" y="122"/>
                </a:moveTo>
                <a:lnTo>
                  <a:pt x="155" y="124"/>
                </a:lnTo>
                <a:lnTo>
                  <a:pt x="151" y="126"/>
                </a:lnTo>
                <a:lnTo>
                  <a:pt x="150" y="131"/>
                </a:lnTo>
                <a:lnTo>
                  <a:pt x="148" y="136"/>
                </a:lnTo>
                <a:lnTo>
                  <a:pt x="148" y="160"/>
                </a:lnTo>
                <a:lnTo>
                  <a:pt x="150" y="165"/>
                </a:lnTo>
                <a:lnTo>
                  <a:pt x="151" y="169"/>
                </a:lnTo>
                <a:lnTo>
                  <a:pt x="155" y="172"/>
                </a:lnTo>
                <a:lnTo>
                  <a:pt x="160" y="172"/>
                </a:lnTo>
                <a:lnTo>
                  <a:pt x="241" y="172"/>
                </a:lnTo>
                <a:lnTo>
                  <a:pt x="246" y="172"/>
                </a:lnTo>
                <a:lnTo>
                  <a:pt x="249" y="169"/>
                </a:lnTo>
                <a:lnTo>
                  <a:pt x="253" y="165"/>
                </a:lnTo>
                <a:lnTo>
                  <a:pt x="253" y="160"/>
                </a:lnTo>
                <a:lnTo>
                  <a:pt x="253" y="136"/>
                </a:lnTo>
                <a:lnTo>
                  <a:pt x="253" y="131"/>
                </a:lnTo>
                <a:lnTo>
                  <a:pt x="249" y="126"/>
                </a:lnTo>
                <a:lnTo>
                  <a:pt x="246" y="124"/>
                </a:lnTo>
                <a:lnTo>
                  <a:pt x="241" y="122"/>
                </a:lnTo>
                <a:lnTo>
                  <a:pt x="160" y="122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20" y="35"/>
                </a:lnTo>
                <a:lnTo>
                  <a:pt x="349" y="60"/>
                </a:lnTo>
                <a:lnTo>
                  <a:pt x="375" y="90"/>
                </a:lnTo>
                <a:lnTo>
                  <a:pt x="394" y="126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3" y="404"/>
                </a:lnTo>
                <a:lnTo>
                  <a:pt x="126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4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6"/>
                </a:lnTo>
                <a:lnTo>
                  <a:pt x="36" y="90"/>
                </a:lnTo>
                <a:lnTo>
                  <a:pt x="60" y="60"/>
                </a:lnTo>
                <a:lnTo>
                  <a:pt x="91" y="35"/>
                </a:lnTo>
                <a:lnTo>
                  <a:pt x="126" y="16"/>
                </a:lnTo>
                <a:lnTo>
                  <a:pt x="163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51"/>
          <p:cNvSpPr>
            <a:spLocks noEditPoints="1"/>
          </p:cNvSpPr>
          <p:nvPr/>
        </p:nvSpPr>
        <p:spPr bwMode="auto">
          <a:xfrm>
            <a:off x="6848400" y="5163719"/>
            <a:ext cx="1296959" cy="1296956"/>
          </a:xfrm>
          <a:custGeom>
            <a:avLst/>
            <a:gdLst>
              <a:gd name="T0" fmla="*/ 121 w 409"/>
              <a:gd name="T1" fmla="*/ 220 h 408"/>
              <a:gd name="T2" fmla="*/ 186 w 409"/>
              <a:gd name="T3" fmla="*/ 375 h 408"/>
              <a:gd name="T4" fmla="*/ 222 w 409"/>
              <a:gd name="T5" fmla="*/ 301 h 408"/>
              <a:gd name="T6" fmla="*/ 289 w 409"/>
              <a:gd name="T7" fmla="*/ 195 h 408"/>
              <a:gd name="T8" fmla="*/ 119 w 409"/>
              <a:gd name="T9" fmla="*/ 160 h 408"/>
              <a:gd name="T10" fmla="*/ 112 w 409"/>
              <a:gd name="T11" fmla="*/ 165 h 408"/>
              <a:gd name="T12" fmla="*/ 112 w 409"/>
              <a:gd name="T13" fmla="*/ 181 h 408"/>
              <a:gd name="T14" fmla="*/ 115 w 409"/>
              <a:gd name="T15" fmla="*/ 188 h 408"/>
              <a:gd name="T16" fmla="*/ 289 w 409"/>
              <a:gd name="T17" fmla="*/ 189 h 408"/>
              <a:gd name="T18" fmla="*/ 296 w 409"/>
              <a:gd name="T19" fmla="*/ 186 h 408"/>
              <a:gd name="T20" fmla="*/ 298 w 409"/>
              <a:gd name="T21" fmla="*/ 169 h 408"/>
              <a:gd name="T22" fmla="*/ 294 w 409"/>
              <a:gd name="T23" fmla="*/ 162 h 408"/>
              <a:gd name="T24" fmla="*/ 119 w 409"/>
              <a:gd name="T25" fmla="*/ 160 h 408"/>
              <a:gd name="T26" fmla="*/ 126 w 409"/>
              <a:gd name="T27" fmla="*/ 57 h 408"/>
              <a:gd name="T28" fmla="*/ 158 w 409"/>
              <a:gd name="T29" fmla="*/ 69 h 408"/>
              <a:gd name="T30" fmla="*/ 184 w 409"/>
              <a:gd name="T31" fmla="*/ 95 h 408"/>
              <a:gd name="T32" fmla="*/ 174 w 409"/>
              <a:gd name="T33" fmla="*/ 114 h 408"/>
              <a:gd name="T34" fmla="*/ 237 w 409"/>
              <a:gd name="T35" fmla="*/ 114 h 408"/>
              <a:gd name="T36" fmla="*/ 210 w 409"/>
              <a:gd name="T37" fmla="*/ 88 h 408"/>
              <a:gd name="T38" fmla="*/ 176 w 409"/>
              <a:gd name="T39" fmla="*/ 48 h 408"/>
              <a:gd name="T40" fmla="*/ 126 w 409"/>
              <a:gd name="T41" fmla="*/ 33 h 408"/>
              <a:gd name="T42" fmla="*/ 246 w 409"/>
              <a:gd name="T43" fmla="*/ 4 h 408"/>
              <a:gd name="T44" fmla="*/ 318 w 409"/>
              <a:gd name="T45" fmla="*/ 35 h 408"/>
              <a:gd name="T46" fmla="*/ 373 w 409"/>
              <a:gd name="T47" fmla="*/ 90 h 408"/>
              <a:gd name="T48" fmla="*/ 404 w 409"/>
              <a:gd name="T49" fmla="*/ 164 h 408"/>
              <a:gd name="T50" fmla="*/ 404 w 409"/>
              <a:gd name="T51" fmla="*/ 246 h 408"/>
              <a:gd name="T52" fmla="*/ 373 w 409"/>
              <a:gd name="T53" fmla="*/ 318 h 408"/>
              <a:gd name="T54" fmla="*/ 318 w 409"/>
              <a:gd name="T55" fmla="*/ 373 h 408"/>
              <a:gd name="T56" fmla="*/ 246 w 409"/>
              <a:gd name="T57" fmla="*/ 404 h 408"/>
              <a:gd name="T58" fmla="*/ 163 w 409"/>
              <a:gd name="T59" fmla="*/ 404 h 408"/>
              <a:gd name="T60" fmla="*/ 90 w 409"/>
              <a:gd name="T61" fmla="*/ 373 h 408"/>
              <a:gd name="T62" fmla="*/ 35 w 409"/>
              <a:gd name="T63" fmla="*/ 318 h 408"/>
              <a:gd name="T64" fmla="*/ 4 w 409"/>
              <a:gd name="T65" fmla="*/ 246 h 408"/>
              <a:gd name="T66" fmla="*/ 4 w 409"/>
              <a:gd name="T67" fmla="*/ 164 h 408"/>
              <a:gd name="T68" fmla="*/ 35 w 409"/>
              <a:gd name="T69" fmla="*/ 90 h 408"/>
              <a:gd name="T70" fmla="*/ 90 w 409"/>
              <a:gd name="T71" fmla="*/ 35 h 408"/>
              <a:gd name="T72" fmla="*/ 163 w 409"/>
              <a:gd name="T73" fmla="*/ 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9" h="408">
                <a:moveTo>
                  <a:pt x="121" y="195"/>
                </a:moveTo>
                <a:lnTo>
                  <a:pt x="121" y="220"/>
                </a:lnTo>
                <a:lnTo>
                  <a:pt x="186" y="299"/>
                </a:lnTo>
                <a:lnTo>
                  <a:pt x="186" y="375"/>
                </a:lnTo>
                <a:lnTo>
                  <a:pt x="222" y="375"/>
                </a:lnTo>
                <a:lnTo>
                  <a:pt x="222" y="301"/>
                </a:lnTo>
                <a:lnTo>
                  <a:pt x="289" y="220"/>
                </a:lnTo>
                <a:lnTo>
                  <a:pt x="289" y="195"/>
                </a:lnTo>
                <a:lnTo>
                  <a:pt x="121" y="195"/>
                </a:lnTo>
                <a:close/>
                <a:moveTo>
                  <a:pt x="119" y="160"/>
                </a:moveTo>
                <a:lnTo>
                  <a:pt x="115" y="162"/>
                </a:lnTo>
                <a:lnTo>
                  <a:pt x="112" y="165"/>
                </a:lnTo>
                <a:lnTo>
                  <a:pt x="112" y="169"/>
                </a:lnTo>
                <a:lnTo>
                  <a:pt x="112" y="181"/>
                </a:lnTo>
                <a:lnTo>
                  <a:pt x="112" y="186"/>
                </a:lnTo>
                <a:lnTo>
                  <a:pt x="115" y="188"/>
                </a:lnTo>
                <a:lnTo>
                  <a:pt x="119" y="189"/>
                </a:lnTo>
                <a:lnTo>
                  <a:pt x="289" y="189"/>
                </a:lnTo>
                <a:lnTo>
                  <a:pt x="294" y="188"/>
                </a:lnTo>
                <a:lnTo>
                  <a:pt x="296" y="186"/>
                </a:lnTo>
                <a:lnTo>
                  <a:pt x="298" y="181"/>
                </a:lnTo>
                <a:lnTo>
                  <a:pt x="298" y="169"/>
                </a:lnTo>
                <a:lnTo>
                  <a:pt x="296" y="165"/>
                </a:lnTo>
                <a:lnTo>
                  <a:pt x="294" y="162"/>
                </a:lnTo>
                <a:lnTo>
                  <a:pt x="289" y="160"/>
                </a:lnTo>
                <a:lnTo>
                  <a:pt x="119" y="160"/>
                </a:lnTo>
                <a:close/>
                <a:moveTo>
                  <a:pt x="126" y="33"/>
                </a:moveTo>
                <a:lnTo>
                  <a:pt x="126" y="57"/>
                </a:lnTo>
                <a:lnTo>
                  <a:pt x="143" y="62"/>
                </a:lnTo>
                <a:lnTo>
                  <a:pt x="158" y="69"/>
                </a:lnTo>
                <a:lnTo>
                  <a:pt x="174" y="78"/>
                </a:lnTo>
                <a:lnTo>
                  <a:pt x="184" y="95"/>
                </a:lnTo>
                <a:lnTo>
                  <a:pt x="191" y="114"/>
                </a:lnTo>
                <a:lnTo>
                  <a:pt x="174" y="114"/>
                </a:lnTo>
                <a:lnTo>
                  <a:pt x="206" y="150"/>
                </a:lnTo>
                <a:lnTo>
                  <a:pt x="237" y="114"/>
                </a:lnTo>
                <a:lnTo>
                  <a:pt x="218" y="114"/>
                </a:lnTo>
                <a:lnTo>
                  <a:pt x="210" y="88"/>
                </a:lnTo>
                <a:lnTo>
                  <a:pt x="196" y="66"/>
                </a:lnTo>
                <a:lnTo>
                  <a:pt x="176" y="48"/>
                </a:lnTo>
                <a:lnTo>
                  <a:pt x="151" y="38"/>
                </a:lnTo>
                <a:lnTo>
                  <a:pt x="126" y="33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18" y="35"/>
                </a:lnTo>
                <a:lnTo>
                  <a:pt x="349" y="59"/>
                </a:lnTo>
                <a:lnTo>
                  <a:pt x="373" y="90"/>
                </a:lnTo>
                <a:lnTo>
                  <a:pt x="392" y="124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8"/>
                </a:lnTo>
                <a:lnTo>
                  <a:pt x="163" y="404"/>
                </a:lnTo>
                <a:lnTo>
                  <a:pt x="124" y="392"/>
                </a:lnTo>
                <a:lnTo>
                  <a:pt x="90" y="373"/>
                </a:lnTo>
                <a:lnTo>
                  <a:pt x="60" y="349"/>
                </a:lnTo>
                <a:lnTo>
                  <a:pt x="35" y="318"/>
                </a:lnTo>
                <a:lnTo>
                  <a:pt x="16" y="284"/>
                </a:lnTo>
                <a:lnTo>
                  <a:pt x="4" y="246"/>
                </a:lnTo>
                <a:lnTo>
                  <a:pt x="0" y="205"/>
                </a:lnTo>
                <a:lnTo>
                  <a:pt x="4" y="164"/>
                </a:lnTo>
                <a:lnTo>
                  <a:pt x="16" y="124"/>
                </a:lnTo>
                <a:lnTo>
                  <a:pt x="35" y="90"/>
                </a:lnTo>
                <a:lnTo>
                  <a:pt x="60" y="59"/>
                </a:lnTo>
                <a:lnTo>
                  <a:pt x="90" y="35"/>
                </a:lnTo>
                <a:lnTo>
                  <a:pt x="124" y="16"/>
                </a:lnTo>
                <a:lnTo>
                  <a:pt x="163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60"/>
          <p:cNvSpPr>
            <a:spLocks/>
          </p:cNvSpPr>
          <p:nvPr/>
        </p:nvSpPr>
        <p:spPr bwMode="auto">
          <a:xfrm>
            <a:off x="1387192" y="5723191"/>
            <a:ext cx="101722" cy="101722"/>
          </a:xfrm>
          <a:custGeom>
            <a:avLst/>
            <a:gdLst>
              <a:gd name="T0" fmla="*/ 17 w 33"/>
              <a:gd name="T1" fmla="*/ 0 h 32"/>
              <a:gd name="T2" fmla="*/ 19 w 33"/>
              <a:gd name="T3" fmla="*/ 0 h 32"/>
              <a:gd name="T4" fmla="*/ 19 w 33"/>
              <a:gd name="T5" fmla="*/ 0 h 32"/>
              <a:gd name="T6" fmla="*/ 21 w 33"/>
              <a:gd name="T7" fmla="*/ 0 h 32"/>
              <a:gd name="T8" fmla="*/ 21 w 33"/>
              <a:gd name="T9" fmla="*/ 0 h 32"/>
              <a:gd name="T10" fmla="*/ 22 w 33"/>
              <a:gd name="T11" fmla="*/ 1 h 32"/>
              <a:gd name="T12" fmla="*/ 22 w 33"/>
              <a:gd name="T13" fmla="*/ 1 h 32"/>
              <a:gd name="T14" fmla="*/ 22 w 33"/>
              <a:gd name="T15" fmla="*/ 1 h 32"/>
              <a:gd name="T16" fmla="*/ 24 w 33"/>
              <a:gd name="T17" fmla="*/ 1 h 32"/>
              <a:gd name="T18" fmla="*/ 24 w 33"/>
              <a:gd name="T19" fmla="*/ 1 h 32"/>
              <a:gd name="T20" fmla="*/ 28 w 33"/>
              <a:gd name="T21" fmla="*/ 5 h 32"/>
              <a:gd name="T22" fmla="*/ 31 w 33"/>
              <a:gd name="T23" fmla="*/ 10 h 32"/>
              <a:gd name="T24" fmla="*/ 31 w 33"/>
              <a:gd name="T25" fmla="*/ 10 h 32"/>
              <a:gd name="T26" fmla="*/ 33 w 33"/>
              <a:gd name="T27" fmla="*/ 17 h 32"/>
              <a:gd name="T28" fmla="*/ 33 w 33"/>
              <a:gd name="T29" fmla="*/ 20 h 32"/>
              <a:gd name="T30" fmla="*/ 31 w 33"/>
              <a:gd name="T31" fmla="*/ 22 h 32"/>
              <a:gd name="T32" fmla="*/ 31 w 33"/>
              <a:gd name="T33" fmla="*/ 22 h 32"/>
              <a:gd name="T34" fmla="*/ 28 w 33"/>
              <a:gd name="T35" fmla="*/ 27 h 32"/>
              <a:gd name="T36" fmla="*/ 24 w 33"/>
              <a:gd name="T37" fmla="*/ 31 h 32"/>
              <a:gd name="T38" fmla="*/ 24 w 33"/>
              <a:gd name="T39" fmla="*/ 31 h 32"/>
              <a:gd name="T40" fmla="*/ 22 w 33"/>
              <a:gd name="T41" fmla="*/ 31 h 32"/>
              <a:gd name="T42" fmla="*/ 22 w 33"/>
              <a:gd name="T43" fmla="*/ 31 h 32"/>
              <a:gd name="T44" fmla="*/ 22 w 33"/>
              <a:gd name="T45" fmla="*/ 32 h 32"/>
              <a:gd name="T46" fmla="*/ 21 w 33"/>
              <a:gd name="T47" fmla="*/ 32 h 32"/>
              <a:gd name="T48" fmla="*/ 21 w 33"/>
              <a:gd name="T49" fmla="*/ 32 h 32"/>
              <a:gd name="T50" fmla="*/ 19 w 33"/>
              <a:gd name="T51" fmla="*/ 32 h 32"/>
              <a:gd name="T52" fmla="*/ 19 w 33"/>
              <a:gd name="T53" fmla="*/ 32 h 32"/>
              <a:gd name="T54" fmla="*/ 19 w 33"/>
              <a:gd name="T55" fmla="*/ 32 h 32"/>
              <a:gd name="T56" fmla="*/ 17 w 33"/>
              <a:gd name="T57" fmla="*/ 32 h 32"/>
              <a:gd name="T58" fmla="*/ 17 w 33"/>
              <a:gd name="T59" fmla="*/ 32 h 32"/>
              <a:gd name="T60" fmla="*/ 10 w 33"/>
              <a:gd name="T61" fmla="*/ 31 h 32"/>
              <a:gd name="T62" fmla="*/ 5 w 33"/>
              <a:gd name="T63" fmla="*/ 27 h 32"/>
              <a:gd name="T64" fmla="*/ 2 w 33"/>
              <a:gd name="T65" fmla="*/ 22 h 32"/>
              <a:gd name="T66" fmla="*/ 0 w 33"/>
              <a:gd name="T67" fmla="*/ 17 h 32"/>
              <a:gd name="T68" fmla="*/ 2 w 33"/>
              <a:gd name="T69" fmla="*/ 10 h 32"/>
              <a:gd name="T70" fmla="*/ 5 w 33"/>
              <a:gd name="T71" fmla="*/ 5 h 32"/>
              <a:gd name="T72" fmla="*/ 10 w 33"/>
              <a:gd name="T73" fmla="*/ 1 h 32"/>
              <a:gd name="T74" fmla="*/ 17 w 33"/>
              <a:gd name="T7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" h="32">
                <a:moveTo>
                  <a:pt x="17" y="0"/>
                </a:move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0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4" y="1"/>
                </a:lnTo>
                <a:lnTo>
                  <a:pt x="24" y="1"/>
                </a:lnTo>
                <a:lnTo>
                  <a:pt x="28" y="5"/>
                </a:lnTo>
                <a:lnTo>
                  <a:pt x="31" y="10"/>
                </a:lnTo>
                <a:lnTo>
                  <a:pt x="31" y="10"/>
                </a:lnTo>
                <a:lnTo>
                  <a:pt x="33" y="17"/>
                </a:lnTo>
                <a:lnTo>
                  <a:pt x="33" y="20"/>
                </a:lnTo>
                <a:lnTo>
                  <a:pt x="31" y="22"/>
                </a:lnTo>
                <a:lnTo>
                  <a:pt x="31" y="22"/>
                </a:lnTo>
                <a:lnTo>
                  <a:pt x="28" y="27"/>
                </a:lnTo>
                <a:lnTo>
                  <a:pt x="24" y="31"/>
                </a:lnTo>
                <a:lnTo>
                  <a:pt x="24" y="31"/>
                </a:lnTo>
                <a:lnTo>
                  <a:pt x="22" y="31"/>
                </a:lnTo>
                <a:lnTo>
                  <a:pt x="22" y="31"/>
                </a:lnTo>
                <a:lnTo>
                  <a:pt x="22" y="32"/>
                </a:lnTo>
                <a:lnTo>
                  <a:pt x="21" y="32"/>
                </a:lnTo>
                <a:lnTo>
                  <a:pt x="21" y="32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7" y="32"/>
                </a:lnTo>
                <a:lnTo>
                  <a:pt x="17" y="32"/>
                </a:lnTo>
                <a:lnTo>
                  <a:pt x="10" y="31"/>
                </a:lnTo>
                <a:lnTo>
                  <a:pt x="5" y="27"/>
                </a:lnTo>
                <a:lnTo>
                  <a:pt x="2" y="22"/>
                </a:lnTo>
                <a:lnTo>
                  <a:pt x="0" y="17"/>
                </a:lnTo>
                <a:lnTo>
                  <a:pt x="2" y="10"/>
                </a:lnTo>
                <a:lnTo>
                  <a:pt x="5" y="5"/>
                </a:lnTo>
                <a:lnTo>
                  <a:pt x="10" y="1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61"/>
          <p:cNvSpPr>
            <a:spLocks/>
          </p:cNvSpPr>
          <p:nvPr/>
        </p:nvSpPr>
        <p:spPr bwMode="auto">
          <a:xfrm>
            <a:off x="1215536" y="5723191"/>
            <a:ext cx="101722" cy="101722"/>
          </a:xfrm>
          <a:custGeom>
            <a:avLst/>
            <a:gdLst>
              <a:gd name="T0" fmla="*/ 17 w 33"/>
              <a:gd name="T1" fmla="*/ 0 h 32"/>
              <a:gd name="T2" fmla="*/ 22 w 33"/>
              <a:gd name="T3" fmla="*/ 0 h 32"/>
              <a:gd name="T4" fmla="*/ 26 w 33"/>
              <a:gd name="T5" fmla="*/ 3 h 32"/>
              <a:gd name="T6" fmla="*/ 31 w 33"/>
              <a:gd name="T7" fmla="*/ 7 h 32"/>
              <a:gd name="T8" fmla="*/ 33 w 33"/>
              <a:gd name="T9" fmla="*/ 12 h 32"/>
              <a:gd name="T10" fmla="*/ 33 w 33"/>
              <a:gd name="T11" fmla="*/ 17 h 32"/>
              <a:gd name="T12" fmla="*/ 33 w 33"/>
              <a:gd name="T13" fmla="*/ 22 h 32"/>
              <a:gd name="T14" fmla="*/ 31 w 33"/>
              <a:gd name="T15" fmla="*/ 25 h 32"/>
              <a:gd name="T16" fmla="*/ 26 w 33"/>
              <a:gd name="T17" fmla="*/ 31 h 32"/>
              <a:gd name="T18" fmla="*/ 22 w 33"/>
              <a:gd name="T19" fmla="*/ 32 h 32"/>
              <a:gd name="T20" fmla="*/ 17 w 33"/>
              <a:gd name="T21" fmla="*/ 32 h 32"/>
              <a:gd name="T22" fmla="*/ 12 w 33"/>
              <a:gd name="T23" fmla="*/ 32 h 32"/>
              <a:gd name="T24" fmla="*/ 7 w 33"/>
              <a:gd name="T25" fmla="*/ 31 h 32"/>
              <a:gd name="T26" fmla="*/ 4 w 33"/>
              <a:gd name="T27" fmla="*/ 25 h 32"/>
              <a:gd name="T28" fmla="*/ 0 w 33"/>
              <a:gd name="T29" fmla="*/ 22 h 32"/>
              <a:gd name="T30" fmla="*/ 0 w 33"/>
              <a:gd name="T31" fmla="*/ 17 h 32"/>
              <a:gd name="T32" fmla="*/ 0 w 33"/>
              <a:gd name="T33" fmla="*/ 12 h 32"/>
              <a:gd name="T34" fmla="*/ 4 w 33"/>
              <a:gd name="T35" fmla="*/ 7 h 32"/>
              <a:gd name="T36" fmla="*/ 7 w 33"/>
              <a:gd name="T37" fmla="*/ 3 h 32"/>
              <a:gd name="T38" fmla="*/ 12 w 33"/>
              <a:gd name="T39" fmla="*/ 0 h 32"/>
              <a:gd name="T40" fmla="*/ 17 w 33"/>
              <a:gd name="T4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32">
                <a:moveTo>
                  <a:pt x="17" y="0"/>
                </a:moveTo>
                <a:lnTo>
                  <a:pt x="22" y="0"/>
                </a:lnTo>
                <a:lnTo>
                  <a:pt x="26" y="3"/>
                </a:lnTo>
                <a:lnTo>
                  <a:pt x="31" y="7"/>
                </a:lnTo>
                <a:lnTo>
                  <a:pt x="33" y="12"/>
                </a:lnTo>
                <a:lnTo>
                  <a:pt x="33" y="17"/>
                </a:lnTo>
                <a:lnTo>
                  <a:pt x="33" y="22"/>
                </a:lnTo>
                <a:lnTo>
                  <a:pt x="31" y="25"/>
                </a:lnTo>
                <a:lnTo>
                  <a:pt x="26" y="31"/>
                </a:lnTo>
                <a:lnTo>
                  <a:pt x="22" y="32"/>
                </a:lnTo>
                <a:lnTo>
                  <a:pt x="17" y="32"/>
                </a:lnTo>
                <a:lnTo>
                  <a:pt x="12" y="32"/>
                </a:lnTo>
                <a:lnTo>
                  <a:pt x="7" y="31"/>
                </a:lnTo>
                <a:lnTo>
                  <a:pt x="4" y="25"/>
                </a:lnTo>
                <a:lnTo>
                  <a:pt x="0" y="22"/>
                </a:lnTo>
                <a:lnTo>
                  <a:pt x="0" y="17"/>
                </a:lnTo>
                <a:lnTo>
                  <a:pt x="0" y="12"/>
                </a:lnTo>
                <a:lnTo>
                  <a:pt x="4" y="7"/>
                </a:lnTo>
                <a:lnTo>
                  <a:pt x="7" y="3"/>
                </a:lnTo>
                <a:lnTo>
                  <a:pt x="12" y="0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2"/>
          <p:cNvSpPr>
            <a:spLocks noEditPoints="1"/>
          </p:cNvSpPr>
          <p:nvPr/>
        </p:nvSpPr>
        <p:spPr bwMode="auto">
          <a:xfrm>
            <a:off x="789575" y="5220941"/>
            <a:ext cx="1303318" cy="1296956"/>
          </a:xfrm>
          <a:custGeom>
            <a:avLst/>
            <a:gdLst>
              <a:gd name="T0" fmla="*/ 204 w 409"/>
              <a:gd name="T1" fmla="*/ 75 h 409"/>
              <a:gd name="T2" fmla="*/ 130 w 409"/>
              <a:gd name="T3" fmla="*/ 77 h 409"/>
              <a:gd name="T4" fmla="*/ 96 w 409"/>
              <a:gd name="T5" fmla="*/ 92 h 409"/>
              <a:gd name="T6" fmla="*/ 79 w 409"/>
              <a:gd name="T7" fmla="*/ 108 h 409"/>
              <a:gd name="T8" fmla="*/ 79 w 409"/>
              <a:gd name="T9" fmla="*/ 108 h 409"/>
              <a:gd name="T10" fmla="*/ 60 w 409"/>
              <a:gd name="T11" fmla="*/ 139 h 409"/>
              <a:gd name="T12" fmla="*/ 56 w 409"/>
              <a:gd name="T13" fmla="*/ 189 h 409"/>
              <a:gd name="T14" fmla="*/ 72 w 409"/>
              <a:gd name="T15" fmla="*/ 233 h 409"/>
              <a:gd name="T16" fmla="*/ 108 w 409"/>
              <a:gd name="T17" fmla="*/ 266 h 409"/>
              <a:gd name="T18" fmla="*/ 153 w 409"/>
              <a:gd name="T19" fmla="*/ 276 h 409"/>
              <a:gd name="T20" fmla="*/ 165 w 409"/>
              <a:gd name="T21" fmla="*/ 333 h 409"/>
              <a:gd name="T22" fmla="*/ 206 w 409"/>
              <a:gd name="T23" fmla="*/ 304 h 409"/>
              <a:gd name="T24" fmla="*/ 246 w 409"/>
              <a:gd name="T25" fmla="*/ 276 h 409"/>
              <a:gd name="T26" fmla="*/ 247 w 409"/>
              <a:gd name="T27" fmla="*/ 276 h 409"/>
              <a:gd name="T28" fmla="*/ 254 w 409"/>
              <a:gd name="T29" fmla="*/ 276 h 409"/>
              <a:gd name="T30" fmla="*/ 271 w 409"/>
              <a:gd name="T31" fmla="*/ 275 h 409"/>
              <a:gd name="T32" fmla="*/ 302 w 409"/>
              <a:gd name="T33" fmla="*/ 266 h 409"/>
              <a:gd name="T34" fmla="*/ 337 w 409"/>
              <a:gd name="T35" fmla="*/ 233 h 409"/>
              <a:gd name="T36" fmla="*/ 354 w 409"/>
              <a:gd name="T37" fmla="*/ 189 h 409"/>
              <a:gd name="T38" fmla="*/ 350 w 409"/>
              <a:gd name="T39" fmla="*/ 147 h 409"/>
              <a:gd name="T40" fmla="*/ 340 w 409"/>
              <a:gd name="T41" fmla="*/ 123 h 409"/>
              <a:gd name="T42" fmla="*/ 330 w 409"/>
              <a:gd name="T43" fmla="*/ 108 h 409"/>
              <a:gd name="T44" fmla="*/ 330 w 409"/>
              <a:gd name="T45" fmla="*/ 108 h 409"/>
              <a:gd name="T46" fmla="*/ 292 w 409"/>
              <a:gd name="T47" fmla="*/ 82 h 409"/>
              <a:gd name="T48" fmla="*/ 263 w 409"/>
              <a:gd name="T49" fmla="*/ 75 h 409"/>
              <a:gd name="T50" fmla="*/ 232 w 409"/>
              <a:gd name="T51" fmla="*/ 75 h 409"/>
              <a:gd name="T52" fmla="*/ 246 w 409"/>
              <a:gd name="T53" fmla="*/ 5 h 409"/>
              <a:gd name="T54" fmla="*/ 319 w 409"/>
              <a:gd name="T55" fmla="*/ 36 h 409"/>
              <a:gd name="T56" fmla="*/ 374 w 409"/>
              <a:gd name="T57" fmla="*/ 91 h 409"/>
              <a:gd name="T58" fmla="*/ 405 w 409"/>
              <a:gd name="T59" fmla="*/ 163 h 409"/>
              <a:gd name="T60" fmla="*/ 405 w 409"/>
              <a:gd name="T61" fmla="*/ 245 h 409"/>
              <a:gd name="T62" fmla="*/ 374 w 409"/>
              <a:gd name="T63" fmla="*/ 319 h 409"/>
              <a:gd name="T64" fmla="*/ 319 w 409"/>
              <a:gd name="T65" fmla="*/ 374 h 409"/>
              <a:gd name="T66" fmla="*/ 246 w 409"/>
              <a:gd name="T67" fmla="*/ 405 h 409"/>
              <a:gd name="T68" fmla="*/ 163 w 409"/>
              <a:gd name="T69" fmla="*/ 405 h 409"/>
              <a:gd name="T70" fmla="*/ 91 w 409"/>
              <a:gd name="T71" fmla="*/ 374 h 409"/>
              <a:gd name="T72" fmla="*/ 34 w 409"/>
              <a:gd name="T73" fmla="*/ 319 h 409"/>
              <a:gd name="T74" fmla="*/ 5 w 409"/>
              <a:gd name="T75" fmla="*/ 245 h 409"/>
              <a:gd name="T76" fmla="*/ 5 w 409"/>
              <a:gd name="T77" fmla="*/ 163 h 409"/>
              <a:gd name="T78" fmla="*/ 34 w 409"/>
              <a:gd name="T79" fmla="*/ 91 h 409"/>
              <a:gd name="T80" fmla="*/ 91 w 409"/>
              <a:gd name="T81" fmla="*/ 36 h 409"/>
              <a:gd name="T82" fmla="*/ 163 w 409"/>
              <a:gd name="T83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9" h="409">
                <a:moveTo>
                  <a:pt x="232" y="75"/>
                </a:moveTo>
                <a:lnTo>
                  <a:pt x="204" y="75"/>
                </a:lnTo>
                <a:lnTo>
                  <a:pt x="146" y="75"/>
                </a:lnTo>
                <a:lnTo>
                  <a:pt x="130" y="77"/>
                </a:lnTo>
                <a:lnTo>
                  <a:pt x="117" y="82"/>
                </a:lnTo>
                <a:lnTo>
                  <a:pt x="96" y="92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69" y="123"/>
                </a:lnTo>
                <a:lnTo>
                  <a:pt x="60" y="139"/>
                </a:lnTo>
                <a:lnTo>
                  <a:pt x="56" y="163"/>
                </a:lnTo>
                <a:lnTo>
                  <a:pt x="56" y="189"/>
                </a:lnTo>
                <a:lnTo>
                  <a:pt x="60" y="213"/>
                </a:lnTo>
                <a:lnTo>
                  <a:pt x="72" y="233"/>
                </a:lnTo>
                <a:lnTo>
                  <a:pt x="87" y="252"/>
                </a:lnTo>
                <a:lnTo>
                  <a:pt x="108" y="266"/>
                </a:lnTo>
                <a:lnTo>
                  <a:pt x="130" y="273"/>
                </a:lnTo>
                <a:lnTo>
                  <a:pt x="153" y="276"/>
                </a:lnTo>
                <a:lnTo>
                  <a:pt x="187" y="276"/>
                </a:lnTo>
                <a:lnTo>
                  <a:pt x="165" y="333"/>
                </a:lnTo>
                <a:lnTo>
                  <a:pt x="206" y="305"/>
                </a:lnTo>
                <a:lnTo>
                  <a:pt x="206" y="304"/>
                </a:lnTo>
                <a:lnTo>
                  <a:pt x="227" y="288"/>
                </a:lnTo>
                <a:lnTo>
                  <a:pt x="246" y="276"/>
                </a:lnTo>
                <a:lnTo>
                  <a:pt x="246" y="276"/>
                </a:lnTo>
                <a:lnTo>
                  <a:pt x="247" y="276"/>
                </a:lnTo>
                <a:lnTo>
                  <a:pt x="249" y="276"/>
                </a:lnTo>
                <a:lnTo>
                  <a:pt x="254" y="276"/>
                </a:lnTo>
                <a:lnTo>
                  <a:pt x="256" y="276"/>
                </a:lnTo>
                <a:lnTo>
                  <a:pt x="271" y="275"/>
                </a:lnTo>
                <a:lnTo>
                  <a:pt x="287" y="271"/>
                </a:lnTo>
                <a:lnTo>
                  <a:pt x="302" y="266"/>
                </a:lnTo>
                <a:lnTo>
                  <a:pt x="321" y="252"/>
                </a:lnTo>
                <a:lnTo>
                  <a:pt x="337" y="233"/>
                </a:lnTo>
                <a:lnTo>
                  <a:pt x="349" y="213"/>
                </a:lnTo>
                <a:lnTo>
                  <a:pt x="354" y="189"/>
                </a:lnTo>
                <a:lnTo>
                  <a:pt x="352" y="154"/>
                </a:lnTo>
                <a:lnTo>
                  <a:pt x="350" y="147"/>
                </a:lnTo>
                <a:lnTo>
                  <a:pt x="349" y="139"/>
                </a:lnTo>
                <a:lnTo>
                  <a:pt x="340" y="123"/>
                </a:lnTo>
                <a:lnTo>
                  <a:pt x="330" y="108"/>
                </a:lnTo>
                <a:lnTo>
                  <a:pt x="330" y="108"/>
                </a:lnTo>
                <a:lnTo>
                  <a:pt x="330" y="108"/>
                </a:lnTo>
                <a:lnTo>
                  <a:pt x="330" y="108"/>
                </a:lnTo>
                <a:lnTo>
                  <a:pt x="313" y="92"/>
                </a:lnTo>
                <a:lnTo>
                  <a:pt x="292" y="82"/>
                </a:lnTo>
                <a:lnTo>
                  <a:pt x="278" y="77"/>
                </a:lnTo>
                <a:lnTo>
                  <a:pt x="263" y="75"/>
                </a:lnTo>
                <a:lnTo>
                  <a:pt x="261" y="75"/>
                </a:lnTo>
                <a:lnTo>
                  <a:pt x="232" y="75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3" y="17"/>
                </a:lnTo>
                <a:lnTo>
                  <a:pt x="319" y="36"/>
                </a:lnTo>
                <a:lnTo>
                  <a:pt x="349" y="60"/>
                </a:lnTo>
                <a:lnTo>
                  <a:pt x="374" y="91"/>
                </a:lnTo>
                <a:lnTo>
                  <a:pt x="393" y="125"/>
                </a:lnTo>
                <a:lnTo>
                  <a:pt x="405" y="163"/>
                </a:lnTo>
                <a:lnTo>
                  <a:pt x="409" y="204"/>
                </a:lnTo>
                <a:lnTo>
                  <a:pt x="405" y="245"/>
                </a:lnTo>
                <a:lnTo>
                  <a:pt x="393" y="283"/>
                </a:lnTo>
                <a:lnTo>
                  <a:pt x="374" y="319"/>
                </a:lnTo>
                <a:lnTo>
                  <a:pt x="349" y="348"/>
                </a:lnTo>
                <a:lnTo>
                  <a:pt x="319" y="374"/>
                </a:lnTo>
                <a:lnTo>
                  <a:pt x="283" y="393"/>
                </a:lnTo>
                <a:lnTo>
                  <a:pt x="246" y="405"/>
                </a:lnTo>
                <a:lnTo>
                  <a:pt x="204" y="409"/>
                </a:lnTo>
                <a:lnTo>
                  <a:pt x="163" y="405"/>
                </a:lnTo>
                <a:lnTo>
                  <a:pt x="125" y="393"/>
                </a:lnTo>
                <a:lnTo>
                  <a:pt x="91" y="374"/>
                </a:lnTo>
                <a:lnTo>
                  <a:pt x="60" y="348"/>
                </a:lnTo>
                <a:lnTo>
                  <a:pt x="34" y="319"/>
                </a:lnTo>
                <a:lnTo>
                  <a:pt x="17" y="283"/>
                </a:lnTo>
                <a:lnTo>
                  <a:pt x="5" y="245"/>
                </a:lnTo>
                <a:lnTo>
                  <a:pt x="0" y="204"/>
                </a:lnTo>
                <a:lnTo>
                  <a:pt x="5" y="163"/>
                </a:lnTo>
                <a:lnTo>
                  <a:pt x="17" y="125"/>
                </a:lnTo>
                <a:lnTo>
                  <a:pt x="34" y="91"/>
                </a:lnTo>
                <a:lnTo>
                  <a:pt x="60" y="60"/>
                </a:lnTo>
                <a:lnTo>
                  <a:pt x="91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63"/>
          <p:cNvSpPr>
            <a:spLocks/>
          </p:cNvSpPr>
          <p:nvPr/>
        </p:nvSpPr>
        <p:spPr bwMode="auto">
          <a:xfrm>
            <a:off x="1565207" y="5723191"/>
            <a:ext cx="101722" cy="101722"/>
          </a:xfrm>
          <a:custGeom>
            <a:avLst/>
            <a:gdLst>
              <a:gd name="T0" fmla="*/ 17 w 33"/>
              <a:gd name="T1" fmla="*/ 0 h 32"/>
              <a:gd name="T2" fmla="*/ 22 w 33"/>
              <a:gd name="T3" fmla="*/ 0 h 32"/>
              <a:gd name="T4" fmla="*/ 26 w 33"/>
              <a:gd name="T5" fmla="*/ 3 h 32"/>
              <a:gd name="T6" fmla="*/ 29 w 33"/>
              <a:gd name="T7" fmla="*/ 7 h 32"/>
              <a:gd name="T8" fmla="*/ 33 w 33"/>
              <a:gd name="T9" fmla="*/ 12 h 32"/>
              <a:gd name="T10" fmla="*/ 33 w 33"/>
              <a:gd name="T11" fmla="*/ 17 h 32"/>
              <a:gd name="T12" fmla="*/ 33 w 33"/>
              <a:gd name="T13" fmla="*/ 22 h 32"/>
              <a:gd name="T14" fmla="*/ 29 w 33"/>
              <a:gd name="T15" fmla="*/ 25 h 32"/>
              <a:gd name="T16" fmla="*/ 26 w 33"/>
              <a:gd name="T17" fmla="*/ 31 h 32"/>
              <a:gd name="T18" fmla="*/ 22 w 33"/>
              <a:gd name="T19" fmla="*/ 32 h 32"/>
              <a:gd name="T20" fmla="*/ 17 w 33"/>
              <a:gd name="T21" fmla="*/ 32 h 32"/>
              <a:gd name="T22" fmla="*/ 10 w 33"/>
              <a:gd name="T23" fmla="*/ 32 h 32"/>
              <a:gd name="T24" fmla="*/ 7 w 33"/>
              <a:gd name="T25" fmla="*/ 31 h 32"/>
              <a:gd name="T26" fmla="*/ 4 w 33"/>
              <a:gd name="T27" fmla="*/ 25 h 32"/>
              <a:gd name="T28" fmla="*/ 0 w 33"/>
              <a:gd name="T29" fmla="*/ 22 h 32"/>
              <a:gd name="T30" fmla="*/ 0 w 33"/>
              <a:gd name="T31" fmla="*/ 17 h 32"/>
              <a:gd name="T32" fmla="*/ 0 w 33"/>
              <a:gd name="T33" fmla="*/ 12 h 32"/>
              <a:gd name="T34" fmla="*/ 4 w 33"/>
              <a:gd name="T35" fmla="*/ 7 h 32"/>
              <a:gd name="T36" fmla="*/ 7 w 33"/>
              <a:gd name="T37" fmla="*/ 3 h 32"/>
              <a:gd name="T38" fmla="*/ 10 w 33"/>
              <a:gd name="T39" fmla="*/ 0 h 32"/>
              <a:gd name="T40" fmla="*/ 17 w 33"/>
              <a:gd name="T4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32">
                <a:moveTo>
                  <a:pt x="17" y="0"/>
                </a:moveTo>
                <a:lnTo>
                  <a:pt x="22" y="0"/>
                </a:lnTo>
                <a:lnTo>
                  <a:pt x="26" y="3"/>
                </a:lnTo>
                <a:lnTo>
                  <a:pt x="29" y="7"/>
                </a:lnTo>
                <a:lnTo>
                  <a:pt x="33" y="12"/>
                </a:lnTo>
                <a:lnTo>
                  <a:pt x="33" y="17"/>
                </a:lnTo>
                <a:lnTo>
                  <a:pt x="33" y="22"/>
                </a:lnTo>
                <a:lnTo>
                  <a:pt x="29" y="25"/>
                </a:lnTo>
                <a:lnTo>
                  <a:pt x="26" y="31"/>
                </a:lnTo>
                <a:lnTo>
                  <a:pt x="22" y="32"/>
                </a:lnTo>
                <a:lnTo>
                  <a:pt x="17" y="32"/>
                </a:lnTo>
                <a:lnTo>
                  <a:pt x="10" y="32"/>
                </a:lnTo>
                <a:lnTo>
                  <a:pt x="7" y="31"/>
                </a:lnTo>
                <a:lnTo>
                  <a:pt x="4" y="25"/>
                </a:lnTo>
                <a:lnTo>
                  <a:pt x="0" y="22"/>
                </a:lnTo>
                <a:lnTo>
                  <a:pt x="0" y="17"/>
                </a:lnTo>
                <a:lnTo>
                  <a:pt x="0" y="12"/>
                </a:lnTo>
                <a:lnTo>
                  <a:pt x="4" y="7"/>
                </a:lnTo>
                <a:lnTo>
                  <a:pt x="7" y="3"/>
                </a:lnTo>
                <a:lnTo>
                  <a:pt x="10" y="0"/>
                </a:lnTo>
                <a:lnTo>
                  <a:pt x="1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67"/>
          <p:cNvSpPr>
            <a:spLocks/>
          </p:cNvSpPr>
          <p:nvPr/>
        </p:nvSpPr>
        <p:spPr bwMode="auto">
          <a:xfrm>
            <a:off x="3110109" y="5437100"/>
            <a:ext cx="57221" cy="44501"/>
          </a:xfrm>
          <a:custGeom>
            <a:avLst/>
            <a:gdLst>
              <a:gd name="T0" fmla="*/ 0 w 18"/>
              <a:gd name="T1" fmla="*/ 0 h 14"/>
              <a:gd name="T2" fmla="*/ 18 w 18"/>
              <a:gd name="T3" fmla="*/ 0 h 14"/>
              <a:gd name="T4" fmla="*/ 18 w 18"/>
              <a:gd name="T5" fmla="*/ 14 h 14"/>
              <a:gd name="T6" fmla="*/ 0 w 18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4">
                <a:moveTo>
                  <a:pt x="0" y="0"/>
                </a:moveTo>
                <a:lnTo>
                  <a:pt x="18" y="0"/>
                </a:lnTo>
                <a:lnTo>
                  <a:pt x="18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68"/>
          <p:cNvSpPr>
            <a:spLocks/>
          </p:cNvSpPr>
          <p:nvPr/>
        </p:nvSpPr>
        <p:spPr bwMode="auto">
          <a:xfrm>
            <a:off x="2811303" y="5576968"/>
            <a:ext cx="273381" cy="267020"/>
          </a:xfrm>
          <a:custGeom>
            <a:avLst/>
            <a:gdLst>
              <a:gd name="T0" fmla="*/ 0 w 88"/>
              <a:gd name="T1" fmla="*/ 0 h 82"/>
              <a:gd name="T2" fmla="*/ 88 w 88"/>
              <a:gd name="T3" fmla="*/ 70 h 82"/>
              <a:gd name="T4" fmla="*/ 84 w 88"/>
              <a:gd name="T5" fmla="*/ 82 h 82"/>
              <a:gd name="T6" fmla="*/ 83 w 88"/>
              <a:gd name="T7" fmla="*/ 82 h 82"/>
              <a:gd name="T8" fmla="*/ 7 w 88"/>
              <a:gd name="T9" fmla="*/ 24 h 82"/>
              <a:gd name="T10" fmla="*/ 0 w 88"/>
              <a:gd name="T11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82">
                <a:moveTo>
                  <a:pt x="0" y="0"/>
                </a:moveTo>
                <a:lnTo>
                  <a:pt x="88" y="70"/>
                </a:lnTo>
                <a:lnTo>
                  <a:pt x="84" y="82"/>
                </a:lnTo>
                <a:lnTo>
                  <a:pt x="83" y="82"/>
                </a:lnTo>
                <a:lnTo>
                  <a:pt x="7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69"/>
          <p:cNvSpPr>
            <a:spLocks/>
          </p:cNvSpPr>
          <p:nvPr/>
        </p:nvSpPr>
        <p:spPr bwMode="auto">
          <a:xfrm>
            <a:off x="2868519" y="5774054"/>
            <a:ext cx="82651" cy="69931"/>
          </a:xfrm>
          <a:custGeom>
            <a:avLst/>
            <a:gdLst>
              <a:gd name="T0" fmla="*/ 0 w 26"/>
              <a:gd name="T1" fmla="*/ 0 h 20"/>
              <a:gd name="T2" fmla="*/ 26 w 26"/>
              <a:gd name="T3" fmla="*/ 20 h 20"/>
              <a:gd name="T4" fmla="*/ 7 w 26"/>
              <a:gd name="T5" fmla="*/ 20 h 20"/>
              <a:gd name="T6" fmla="*/ 0 w 26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0">
                <a:moveTo>
                  <a:pt x="0" y="0"/>
                </a:moveTo>
                <a:lnTo>
                  <a:pt x="26" y="20"/>
                </a:lnTo>
                <a:lnTo>
                  <a:pt x="7" y="2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70"/>
          <p:cNvSpPr>
            <a:spLocks/>
          </p:cNvSpPr>
          <p:nvPr/>
        </p:nvSpPr>
        <p:spPr bwMode="auto">
          <a:xfrm>
            <a:off x="2798588" y="5437100"/>
            <a:ext cx="324241" cy="292452"/>
          </a:xfrm>
          <a:custGeom>
            <a:avLst/>
            <a:gdLst>
              <a:gd name="T0" fmla="*/ 0 w 103"/>
              <a:gd name="T1" fmla="*/ 0 h 91"/>
              <a:gd name="T2" fmla="*/ 3 w 103"/>
              <a:gd name="T3" fmla="*/ 0 h 91"/>
              <a:gd name="T4" fmla="*/ 3 w 103"/>
              <a:gd name="T5" fmla="*/ 0 h 91"/>
              <a:gd name="T6" fmla="*/ 103 w 103"/>
              <a:gd name="T7" fmla="*/ 78 h 91"/>
              <a:gd name="T8" fmla="*/ 99 w 103"/>
              <a:gd name="T9" fmla="*/ 91 h 91"/>
              <a:gd name="T10" fmla="*/ 0 w 103"/>
              <a:gd name="T11" fmla="*/ 14 h 91"/>
              <a:gd name="T12" fmla="*/ 0 w 103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91"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103" y="78"/>
                </a:lnTo>
                <a:lnTo>
                  <a:pt x="99" y="91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71"/>
          <p:cNvSpPr>
            <a:spLocks noEditPoints="1"/>
          </p:cNvSpPr>
          <p:nvPr/>
        </p:nvSpPr>
        <p:spPr bwMode="auto">
          <a:xfrm>
            <a:off x="2334477" y="5182796"/>
            <a:ext cx="1296959" cy="1290597"/>
          </a:xfrm>
          <a:custGeom>
            <a:avLst/>
            <a:gdLst>
              <a:gd name="T0" fmla="*/ 126 w 410"/>
              <a:gd name="T1" fmla="*/ 109 h 408"/>
              <a:gd name="T2" fmla="*/ 188 w 410"/>
              <a:gd name="T3" fmla="*/ 234 h 408"/>
              <a:gd name="T4" fmla="*/ 184 w 410"/>
              <a:gd name="T5" fmla="*/ 243 h 408"/>
              <a:gd name="T6" fmla="*/ 171 w 410"/>
              <a:gd name="T7" fmla="*/ 257 h 408"/>
              <a:gd name="T8" fmla="*/ 155 w 410"/>
              <a:gd name="T9" fmla="*/ 281 h 408"/>
              <a:gd name="T10" fmla="*/ 157 w 410"/>
              <a:gd name="T11" fmla="*/ 315 h 408"/>
              <a:gd name="T12" fmla="*/ 178 w 410"/>
              <a:gd name="T13" fmla="*/ 339 h 408"/>
              <a:gd name="T14" fmla="*/ 207 w 410"/>
              <a:gd name="T15" fmla="*/ 349 h 408"/>
              <a:gd name="T16" fmla="*/ 233 w 410"/>
              <a:gd name="T17" fmla="*/ 343 h 408"/>
              <a:gd name="T18" fmla="*/ 253 w 410"/>
              <a:gd name="T19" fmla="*/ 322 h 408"/>
              <a:gd name="T20" fmla="*/ 253 w 410"/>
              <a:gd name="T21" fmla="*/ 293 h 408"/>
              <a:gd name="T22" fmla="*/ 243 w 410"/>
              <a:gd name="T23" fmla="*/ 281 h 408"/>
              <a:gd name="T24" fmla="*/ 239 w 410"/>
              <a:gd name="T25" fmla="*/ 296 h 408"/>
              <a:gd name="T26" fmla="*/ 227 w 410"/>
              <a:gd name="T27" fmla="*/ 313 h 408"/>
              <a:gd name="T28" fmla="*/ 202 w 410"/>
              <a:gd name="T29" fmla="*/ 313 h 408"/>
              <a:gd name="T30" fmla="*/ 191 w 410"/>
              <a:gd name="T31" fmla="*/ 298 h 408"/>
              <a:gd name="T32" fmla="*/ 196 w 410"/>
              <a:gd name="T33" fmla="*/ 279 h 408"/>
              <a:gd name="T34" fmla="*/ 208 w 410"/>
              <a:gd name="T35" fmla="*/ 267 h 408"/>
              <a:gd name="T36" fmla="*/ 217 w 410"/>
              <a:gd name="T37" fmla="*/ 258 h 408"/>
              <a:gd name="T38" fmla="*/ 224 w 410"/>
              <a:gd name="T39" fmla="*/ 238 h 408"/>
              <a:gd name="T40" fmla="*/ 245 w 410"/>
              <a:gd name="T41" fmla="*/ 234 h 408"/>
              <a:gd name="T42" fmla="*/ 284 w 410"/>
              <a:gd name="T43" fmla="*/ 59 h 408"/>
              <a:gd name="T44" fmla="*/ 205 w 410"/>
              <a:gd name="T45" fmla="*/ 0 h 408"/>
              <a:gd name="T46" fmla="*/ 284 w 410"/>
              <a:gd name="T47" fmla="*/ 16 h 408"/>
              <a:gd name="T48" fmla="*/ 349 w 410"/>
              <a:gd name="T49" fmla="*/ 59 h 408"/>
              <a:gd name="T50" fmla="*/ 394 w 410"/>
              <a:gd name="T51" fmla="*/ 124 h 408"/>
              <a:gd name="T52" fmla="*/ 410 w 410"/>
              <a:gd name="T53" fmla="*/ 203 h 408"/>
              <a:gd name="T54" fmla="*/ 394 w 410"/>
              <a:gd name="T55" fmla="*/ 284 h 408"/>
              <a:gd name="T56" fmla="*/ 349 w 410"/>
              <a:gd name="T57" fmla="*/ 349 h 408"/>
              <a:gd name="T58" fmla="*/ 284 w 410"/>
              <a:gd name="T59" fmla="*/ 392 h 408"/>
              <a:gd name="T60" fmla="*/ 205 w 410"/>
              <a:gd name="T61" fmla="*/ 408 h 408"/>
              <a:gd name="T62" fmla="*/ 126 w 410"/>
              <a:gd name="T63" fmla="*/ 392 h 408"/>
              <a:gd name="T64" fmla="*/ 61 w 410"/>
              <a:gd name="T65" fmla="*/ 349 h 408"/>
              <a:gd name="T66" fmla="*/ 16 w 410"/>
              <a:gd name="T67" fmla="*/ 284 h 408"/>
              <a:gd name="T68" fmla="*/ 0 w 410"/>
              <a:gd name="T69" fmla="*/ 203 h 408"/>
              <a:gd name="T70" fmla="*/ 16 w 410"/>
              <a:gd name="T71" fmla="*/ 124 h 408"/>
              <a:gd name="T72" fmla="*/ 61 w 410"/>
              <a:gd name="T73" fmla="*/ 59 h 408"/>
              <a:gd name="T74" fmla="*/ 126 w 410"/>
              <a:gd name="T75" fmla="*/ 16 h 408"/>
              <a:gd name="T76" fmla="*/ 205 w 410"/>
              <a:gd name="T77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408">
                <a:moveTo>
                  <a:pt x="126" y="59"/>
                </a:moveTo>
                <a:lnTo>
                  <a:pt x="126" y="109"/>
                </a:lnTo>
                <a:lnTo>
                  <a:pt x="165" y="234"/>
                </a:lnTo>
                <a:lnTo>
                  <a:pt x="188" y="234"/>
                </a:lnTo>
                <a:lnTo>
                  <a:pt x="188" y="241"/>
                </a:lnTo>
                <a:lnTo>
                  <a:pt x="184" y="243"/>
                </a:lnTo>
                <a:lnTo>
                  <a:pt x="179" y="248"/>
                </a:lnTo>
                <a:lnTo>
                  <a:pt x="171" y="257"/>
                </a:lnTo>
                <a:lnTo>
                  <a:pt x="162" y="267"/>
                </a:lnTo>
                <a:lnTo>
                  <a:pt x="155" y="281"/>
                </a:lnTo>
                <a:lnTo>
                  <a:pt x="153" y="298"/>
                </a:lnTo>
                <a:lnTo>
                  <a:pt x="157" y="315"/>
                </a:lnTo>
                <a:lnTo>
                  <a:pt x="165" y="329"/>
                </a:lnTo>
                <a:lnTo>
                  <a:pt x="178" y="339"/>
                </a:lnTo>
                <a:lnTo>
                  <a:pt x="191" y="346"/>
                </a:lnTo>
                <a:lnTo>
                  <a:pt x="207" y="349"/>
                </a:lnTo>
                <a:lnTo>
                  <a:pt x="219" y="348"/>
                </a:lnTo>
                <a:lnTo>
                  <a:pt x="233" y="343"/>
                </a:lnTo>
                <a:lnTo>
                  <a:pt x="245" y="332"/>
                </a:lnTo>
                <a:lnTo>
                  <a:pt x="253" y="322"/>
                </a:lnTo>
                <a:lnTo>
                  <a:pt x="257" y="308"/>
                </a:lnTo>
                <a:lnTo>
                  <a:pt x="253" y="293"/>
                </a:lnTo>
                <a:lnTo>
                  <a:pt x="243" y="277"/>
                </a:lnTo>
                <a:lnTo>
                  <a:pt x="243" y="281"/>
                </a:lnTo>
                <a:lnTo>
                  <a:pt x="243" y="288"/>
                </a:lnTo>
                <a:lnTo>
                  <a:pt x="239" y="296"/>
                </a:lnTo>
                <a:lnTo>
                  <a:pt x="236" y="306"/>
                </a:lnTo>
                <a:lnTo>
                  <a:pt x="227" y="313"/>
                </a:lnTo>
                <a:lnTo>
                  <a:pt x="214" y="317"/>
                </a:lnTo>
                <a:lnTo>
                  <a:pt x="202" y="313"/>
                </a:lnTo>
                <a:lnTo>
                  <a:pt x="195" y="308"/>
                </a:lnTo>
                <a:lnTo>
                  <a:pt x="191" y="298"/>
                </a:lnTo>
                <a:lnTo>
                  <a:pt x="193" y="289"/>
                </a:lnTo>
                <a:lnTo>
                  <a:pt x="196" y="279"/>
                </a:lnTo>
                <a:lnTo>
                  <a:pt x="202" y="270"/>
                </a:lnTo>
                <a:lnTo>
                  <a:pt x="208" y="267"/>
                </a:lnTo>
                <a:lnTo>
                  <a:pt x="212" y="263"/>
                </a:lnTo>
                <a:lnTo>
                  <a:pt x="217" y="258"/>
                </a:lnTo>
                <a:lnTo>
                  <a:pt x="222" y="250"/>
                </a:lnTo>
                <a:lnTo>
                  <a:pt x="224" y="238"/>
                </a:lnTo>
                <a:lnTo>
                  <a:pt x="224" y="234"/>
                </a:lnTo>
                <a:lnTo>
                  <a:pt x="245" y="234"/>
                </a:lnTo>
                <a:lnTo>
                  <a:pt x="284" y="109"/>
                </a:lnTo>
                <a:lnTo>
                  <a:pt x="284" y="59"/>
                </a:lnTo>
                <a:lnTo>
                  <a:pt x="126" y="59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4" y="16"/>
                </a:lnTo>
                <a:lnTo>
                  <a:pt x="320" y="35"/>
                </a:lnTo>
                <a:lnTo>
                  <a:pt x="349" y="59"/>
                </a:lnTo>
                <a:lnTo>
                  <a:pt x="375" y="90"/>
                </a:lnTo>
                <a:lnTo>
                  <a:pt x="394" y="124"/>
                </a:lnTo>
                <a:lnTo>
                  <a:pt x="406" y="162"/>
                </a:lnTo>
                <a:lnTo>
                  <a:pt x="410" y="203"/>
                </a:lnTo>
                <a:lnTo>
                  <a:pt x="406" y="245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8"/>
                </a:lnTo>
                <a:lnTo>
                  <a:pt x="164" y="404"/>
                </a:lnTo>
                <a:lnTo>
                  <a:pt x="126" y="392"/>
                </a:lnTo>
                <a:lnTo>
                  <a:pt x="92" y="373"/>
                </a:lnTo>
                <a:lnTo>
                  <a:pt x="61" y="349"/>
                </a:lnTo>
                <a:lnTo>
                  <a:pt x="35" y="318"/>
                </a:lnTo>
                <a:lnTo>
                  <a:pt x="16" y="284"/>
                </a:lnTo>
                <a:lnTo>
                  <a:pt x="6" y="245"/>
                </a:lnTo>
                <a:lnTo>
                  <a:pt x="0" y="203"/>
                </a:lnTo>
                <a:lnTo>
                  <a:pt x="6" y="162"/>
                </a:lnTo>
                <a:lnTo>
                  <a:pt x="16" y="124"/>
                </a:lnTo>
                <a:lnTo>
                  <a:pt x="35" y="90"/>
                </a:lnTo>
                <a:lnTo>
                  <a:pt x="61" y="59"/>
                </a:lnTo>
                <a:lnTo>
                  <a:pt x="92" y="35"/>
                </a:lnTo>
                <a:lnTo>
                  <a:pt x="126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72"/>
          <p:cNvSpPr>
            <a:spLocks/>
          </p:cNvSpPr>
          <p:nvPr/>
        </p:nvSpPr>
        <p:spPr bwMode="auto">
          <a:xfrm>
            <a:off x="2925740" y="5437100"/>
            <a:ext cx="235234" cy="178015"/>
          </a:xfrm>
          <a:custGeom>
            <a:avLst/>
            <a:gdLst>
              <a:gd name="T0" fmla="*/ 0 w 76"/>
              <a:gd name="T1" fmla="*/ 0 h 55"/>
              <a:gd name="T2" fmla="*/ 21 w 76"/>
              <a:gd name="T3" fmla="*/ 0 h 55"/>
              <a:gd name="T4" fmla="*/ 76 w 76"/>
              <a:gd name="T5" fmla="*/ 42 h 55"/>
              <a:gd name="T6" fmla="*/ 71 w 76"/>
              <a:gd name="T7" fmla="*/ 55 h 55"/>
              <a:gd name="T8" fmla="*/ 0 w 76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5">
                <a:moveTo>
                  <a:pt x="0" y="0"/>
                </a:moveTo>
                <a:lnTo>
                  <a:pt x="21" y="0"/>
                </a:lnTo>
                <a:lnTo>
                  <a:pt x="76" y="42"/>
                </a:lnTo>
                <a:lnTo>
                  <a:pt x="71" y="55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73"/>
          <p:cNvSpPr>
            <a:spLocks noEditPoints="1"/>
          </p:cNvSpPr>
          <p:nvPr/>
        </p:nvSpPr>
        <p:spPr bwMode="auto">
          <a:xfrm>
            <a:off x="5545085" y="5195511"/>
            <a:ext cx="1303318" cy="1296956"/>
          </a:xfrm>
          <a:custGeom>
            <a:avLst/>
            <a:gdLst>
              <a:gd name="T0" fmla="*/ 57 w 409"/>
              <a:gd name="T1" fmla="*/ 228 h 407"/>
              <a:gd name="T2" fmla="*/ 52 w 409"/>
              <a:gd name="T3" fmla="*/ 266 h 407"/>
              <a:gd name="T4" fmla="*/ 41 w 409"/>
              <a:gd name="T5" fmla="*/ 290 h 407"/>
              <a:gd name="T6" fmla="*/ 57 w 409"/>
              <a:gd name="T7" fmla="*/ 282 h 407"/>
              <a:gd name="T8" fmla="*/ 69 w 409"/>
              <a:gd name="T9" fmla="*/ 228 h 407"/>
              <a:gd name="T10" fmla="*/ 81 w 409"/>
              <a:gd name="T11" fmla="*/ 295 h 407"/>
              <a:gd name="T12" fmla="*/ 86 w 409"/>
              <a:gd name="T13" fmla="*/ 295 h 407"/>
              <a:gd name="T14" fmla="*/ 102 w 409"/>
              <a:gd name="T15" fmla="*/ 228 h 407"/>
              <a:gd name="T16" fmla="*/ 112 w 409"/>
              <a:gd name="T17" fmla="*/ 228 h 407"/>
              <a:gd name="T18" fmla="*/ 129 w 409"/>
              <a:gd name="T19" fmla="*/ 295 h 407"/>
              <a:gd name="T20" fmla="*/ 134 w 409"/>
              <a:gd name="T21" fmla="*/ 295 h 407"/>
              <a:gd name="T22" fmla="*/ 150 w 409"/>
              <a:gd name="T23" fmla="*/ 228 h 407"/>
              <a:gd name="T24" fmla="*/ 162 w 409"/>
              <a:gd name="T25" fmla="*/ 228 h 407"/>
              <a:gd name="T26" fmla="*/ 177 w 409"/>
              <a:gd name="T27" fmla="*/ 295 h 407"/>
              <a:gd name="T28" fmla="*/ 182 w 409"/>
              <a:gd name="T29" fmla="*/ 295 h 407"/>
              <a:gd name="T30" fmla="*/ 199 w 409"/>
              <a:gd name="T31" fmla="*/ 228 h 407"/>
              <a:gd name="T32" fmla="*/ 210 w 409"/>
              <a:gd name="T33" fmla="*/ 228 h 407"/>
              <a:gd name="T34" fmla="*/ 225 w 409"/>
              <a:gd name="T35" fmla="*/ 295 h 407"/>
              <a:gd name="T36" fmla="*/ 230 w 409"/>
              <a:gd name="T37" fmla="*/ 295 h 407"/>
              <a:gd name="T38" fmla="*/ 248 w 409"/>
              <a:gd name="T39" fmla="*/ 228 h 407"/>
              <a:gd name="T40" fmla="*/ 258 w 409"/>
              <a:gd name="T41" fmla="*/ 228 h 407"/>
              <a:gd name="T42" fmla="*/ 273 w 409"/>
              <a:gd name="T43" fmla="*/ 295 h 407"/>
              <a:gd name="T44" fmla="*/ 279 w 409"/>
              <a:gd name="T45" fmla="*/ 295 h 407"/>
              <a:gd name="T46" fmla="*/ 296 w 409"/>
              <a:gd name="T47" fmla="*/ 228 h 407"/>
              <a:gd name="T48" fmla="*/ 306 w 409"/>
              <a:gd name="T49" fmla="*/ 228 h 407"/>
              <a:gd name="T50" fmla="*/ 322 w 409"/>
              <a:gd name="T51" fmla="*/ 295 h 407"/>
              <a:gd name="T52" fmla="*/ 328 w 409"/>
              <a:gd name="T53" fmla="*/ 295 h 407"/>
              <a:gd name="T54" fmla="*/ 339 w 409"/>
              <a:gd name="T55" fmla="*/ 228 h 407"/>
              <a:gd name="T56" fmla="*/ 356 w 409"/>
              <a:gd name="T57" fmla="*/ 297 h 407"/>
              <a:gd name="T58" fmla="*/ 351 w 409"/>
              <a:gd name="T59" fmla="*/ 242 h 407"/>
              <a:gd name="T60" fmla="*/ 349 w 409"/>
              <a:gd name="T61" fmla="*/ 177 h 407"/>
              <a:gd name="T62" fmla="*/ 325 w 409"/>
              <a:gd name="T63" fmla="*/ 132 h 407"/>
              <a:gd name="T64" fmla="*/ 205 w 409"/>
              <a:gd name="T65" fmla="*/ 0 h 407"/>
              <a:gd name="T66" fmla="*/ 318 w 409"/>
              <a:gd name="T67" fmla="*/ 34 h 407"/>
              <a:gd name="T68" fmla="*/ 392 w 409"/>
              <a:gd name="T69" fmla="*/ 123 h 407"/>
              <a:gd name="T70" fmla="*/ 404 w 409"/>
              <a:gd name="T71" fmla="*/ 244 h 407"/>
              <a:gd name="T72" fmla="*/ 349 w 409"/>
              <a:gd name="T73" fmla="*/ 349 h 407"/>
              <a:gd name="T74" fmla="*/ 246 w 409"/>
              <a:gd name="T75" fmla="*/ 404 h 407"/>
              <a:gd name="T76" fmla="*/ 124 w 409"/>
              <a:gd name="T77" fmla="*/ 392 h 407"/>
              <a:gd name="T78" fmla="*/ 34 w 409"/>
              <a:gd name="T79" fmla="*/ 318 h 407"/>
              <a:gd name="T80" fmla="*/ 0 w 409"/>
              <a:gd name="T81" fmla="*/ 202 h 407"/>
              <a:gd name="T82" fmla="*/ 34 w 409"/>
              <a:gd name="T83" fmla="*/ 89 h 407"/>
              <a:gd name="T84" fmla="*/ 124 w 409"/>
              <a:gd name="T85" fmla="*/ 1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9" h="407">
                <a:moveTo>
                  <a:pt x="100" y="110"/>
                </a:moveTo>
                <a:lnTo>
                  <a:pt x="57" y="177"/>
                </a:lnTo>
                <a:lnTo>
                  <a:pt x="57" y="228"/>
                </a:lnTo>
                <a:lnTo>
                  <a:pt x="57" y="228"/>
                </a:lnTo>
                <a:lnTo>
                  <a:pt x="55" y="249"/>
                </a:lnTo>
                <a:lnTo>
                  <a:pt x="52" y="266"/>
                </a:lnTo>
                <a:lnTo>
                  <a:pt x="47" y="278"/>
                </a:lnTo>
                <a:lnTo>
                  <a:pt x="43" y="287"/>
                </a:lnTo>
                <a:lnTo>
                  <a:pt x="41" y="290"/>
                </a:lnTo>
                <a:lnTo>
                  <a:pt x="52" y="295"/>
                </a:lnTo>
                <a:lnTo>
                  <a:pt x="53" y="292"/>
                </a:lnTo>
                <a:lnTo>
                  <a:pt x="57" y="282"/>
                </a:lnTo>
                <a:lnTo>
                  <a:pt x="62" y="268"/>
                </a:lnTo>
                <a:lnTo>
                  <a:pt x="65" y="251"/>
                </a:lnTo>
                <a:lnTo>
                  <a:pt x="69" y="228"/>
                </a:lnTo>
                <a:lnTo>
                  <a:pt x="69" y="228"/>
                </a:lnTo>
                <a:lnTo>
                  <a:pt x="69" y="295"/>
                </a:lnTo>
                <a:lnTo>
                  <a:pt x="81" y="295"/>
                </a:lnTo>
                <a:lnTo>
                  <a:pt x="81" y="228"/>
                </a:lnTo>
                <a:lnTo>
                  <a:pt x="86" y="228"/>
                </a:lnTo>
                <a:lnTo>
                  <a:pt x="86" y="295"/>
                </a:lnTo>
                <a:lnTo>
                  <a:pt x="96" y="295"/>
                </a:lnTo>
                <a:lnTo>
                  <a:pt x="96" y="228"/>
                </a:lnTo>
                <a:lnTo>
                  <a:pt x="102" y="228"/>
                </a:lnTo>
                <a:lnTo>
                  <a:pt x="102" y="295"/>
                </a:lnTo>
                <a:lnTo>
                  <a:pt x="112" y="295"/>
                </a:lnTo>
                <a:lnTo>
                  <a:pt x="112" y="228"/>
                </a:lnTo>
                <a:lnTo>
                  <a:pt x="119" y="228"/>
                </a:lnTo>
                <a:lnTo>
                  <a:pt x="119" y="295"/>
                </a:lnTo>
                <a:lnTo>
                  <a:pt x="129" y="295"/>
                </a:lnTo>
                <a:lnTo>
                  <a:pt x="129" y="228"/>
                </a:lnTo>
                <a:lnTo>
                  <a:pt x="134" y="228"/>
                </a:lnTo>
                <a:lnTo>
                  <a:pt x="134" y="295"/>
                </a:lnTo>
                <a:lnTo>
                  <a:pt x="144" y="295"/>
                </a:lnTo>
                <a:lnTo>
                  <a:pt x="144" y="228"/>
                </a:lnTo>
                <a:lnTo>
                  <a:pt x="150" y="228"/>
                </a:lnTo>
                <a:lnTo>
                  <a:pt x="150" y="295"/>
                </a:lnTo>
                <a:lnTo>
                  <a:pt x="162" y="295"/>
                </a:lnTo>
                <a:lnTo>
                  <a:pt x="162" y="228"/>
                </a:lnTo>
                <a:lnTo>
                  <a:pt x="167" y="228"/>
                </a:lnTo>
                <a:lnTo>
                  <a:pt x="167" y="295"/>
                </a:lnTo>
                <a:lnTo>
                  <a:pt x="177" y="295"/>
                </a:lnTo>
                <a:lnTo>
                  <a:pt x="177" y="228"/>
                </a:lnTo>
                <a:lnTo>
                  <a:pt x="182" y="228"/>
                </a:lnTo>
                <a:lnTo>
                  <a:pt x="182" y="295"/>
                </a:lnTo>
                <a:lnTo>
                  <a:pt x="193" y="295"/>
                </a:lnTo>
                <a:lnTo>
                  <a:pt x="193" y="228"/>
                </a:lnTo>
                <a:lnTo>
                  <a:pt x="199" y="228"/>
                </a:lnTo>
                <a:lnTo>
                  <a:pt x="199" y="295"/>
                </a:lnTo>
                <a:lnTo>
                  <a:pt x="210" y="295"/>
                </a:lnTo>
                <a:lnTo>
                  <a:pt x="210" y="228"/>
                </a:lnTo>
                <a:lnTo>
                  <a:pt x="215" y="228"/>
                </a:lnTo>
                <a:lnTo>
                  <a:pt x="215" y="295"/>
                </a:lnTo>
                <a:lnTo>
                  <a:pt x="225" y="295"/>
                </a:lnTo>
                <a:lnTo>
                  <a:pt x="225" y="228"/>
                </a:lnTo>
                <a:lnTo>
                  <a:pt x="230" y="228"/>
                </a:lnTo>
                <a:lnTo>
                  <a:pt x="230" y="295"/>
                </a:lnTo>
                <a:lnTo>
                  <a:pt x="242" y="295"/>
                </a:lnTo>
                <a:lnTo>
                  <a:pt x="242" y="228"/>
                </a:lnTo>
                <a:lnTo>
                  <a:pt x="248" y="228"/>
                </a:lnTo>
                <a:lnTo>
                  <a:pt x="248" y="295"/>
                </a:lnTo>
                <a:lnTo>
                  <a:pt x="258" y="295"/>
                </a:lnTo>
                <a:lnTo>
                  <a:pt x="258" y="228"/>
                </a:lnTo>
                <a:lnTo>
                  <a:pt x="263" y="228"/>
                </a:lnTo>
                <a:lnTo>
                  <a:pt x="263" y="295"/>
                </a:lnTo>
                <a:lnTo>
                  <a:pt x="273" y="295"/>
                </a:lnTo>
                <a:lnTo>
                  <a:pt x="273" y="228"/>
                </a:lnTo>
                <a:lnTo>
                  <a:pt x="279" y="228"/>
                </a:lnTo>
                <a:lnTo>
                  <a:pt x="279" y="295"/>
                </a:lnTo>
                <a:lnTo>
                  <a:pt x="291" y="295"/>
                </a:lnTo>
                <a:lnTo>
                  <a:pt x="291" y="228"/>
                </a:lnTo>
                <a:lnTo>
                  <a:pt x="296" y="228"/>
                </a:lnTo>
                <a:lnTo>
                  <a:pt x="296" y="295"/>
                </a:lnTo>
                <a:lnTo>
                  <a:pt x="306" y="295"/>
                </a:lnTo>
                <a:lnTo>
                  <a:pt x="306" y="228"/>
                </a:lnTo>
                <a:lnTo>
                  <a:pt x="311" y="228"/>
                </a:lnTo>
                <a:lnTo>
                  <a:pt x="311" y="295"/>
                </a:lnTo>
                <a:lnTo>
                  <a:pt x="322" y="295"/>
                </a:lnTo>
                <a:lnTo>
                  <a:pt x="322" y="228"/>
                </a:lnTo>
                <a:lnTo>
                  <a:pt x="328" y="228"/>
                </a:lnTo>
                <a:lnTo>
                  <a:pt x="328" y="295"/>
                </a:lnTo>
                <a:lnTo>
                  <a:pt x="339" y="295"/>
                </a:lnTo>
                <a:lnTo>
                  <a:pt x="339" y="228"/>
                </a:lnTo>
                <a:lnTo>
                  <a:pt x="339" y="228"/>
                </a:lnTo>
                <a:lnTo>
                  <a:pt x="340" y="244"/>
                </a:lnTo>
                <a:lnTo>
                  <a:pt x="346" y="266"/>
                </a:lnTo>
                <a:lnTo>
                  <a:pt x="356" y="297"/>
                </a:lnTo>
                <a:lnTo>
                  <a:pt x="366" y="292"/>
                </a:lnTo>
                <a:lnTo>
                  <a:pt x="356" y="264"/>
                </a:lnTo>
                <a:lnTo>
                  <a:pt x="351" y="242"/>
                </a:lnTo>
                <a:lnTo>
                  <a:pt x="349" y="228"/>
                </a:lnTo>
                <a:lnTo>
                  <a:pt x="349" y="228"/>
                </a:lnTo>
                <a:lnTo>
                  <a:pt x="349" y="177"/>
                </a:lnTo>
                <a:lnTo>
                  <a:pt x="151" y="177"/>
                </a:lnTo>
                <a:lnTo>
                  <a:pt x="151" y="132"/>
                </a:lnTo>
                <a:lnTo>
                  <a:pt x="325" y="132"/>
                </a:lnTo>
                <a:lnTo>
                  <a:pt x="325" y="110"/>
                </a:lnTo>
                <a:lnTo>
                  <a:pt x="100" y="110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58"/>
                </a:lnTo>
                <a:lnTo>
                  <a:pt x="373" y="89"/>
                </a:lnTo>
                <a:lnTo>
                  <a:pt x="392" y="123"/>
                </a:lnTo>
                <a:lnTo>
                  <a:pt x="404" y="163"/>
                </a:lnTo>
                <a:lnTo>
                  <a:pt x="409" y="202"/>
                </a:lnTo>
                <a:lnTo>
                  <a:pt x="404" y="244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5" y="407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6" y="283"/>
                </a:lnTo>
                <a:lnTo>
                  <a:pt x="4" y="244"/>
                </a:lnTo>
                <a:lnTo>
                  <a:pt x="0" y="202"/>
                </a:lnTo>
                <a:lnTo>
                  <a:pt x="4" y="163"/>
                </a:lnTo>
                <a:lnTo>
                  <a:pt x="16" y="123"/>
                </a:lnTo>
                <a:lnTo>
                  <a:pt x="34" y="89"/>
                </a:lnTo>
                <a:lnTo>
                  <a:pt x="60" y="58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76"/>
          <p:cNvSpPr>
            <a:spLocks noEditPoints="1"/>
          </p:cNvSpPr>
          <p:nvPr/>
        </p:nvSpPr>
        <p:spPr bwMode="auto">
          <a:xfrm>
            <a:off x="4025608" y="5233656"/>
            <a:ext cx="1303318" cy="1303312"/>
          </a:xfrm>
          <a:custGeom>
            <a:avLst/>
            <a:gdLst>
              <a:gd name="T0" fmla="*/ 176 w 409"/>
              <a:gd name="T1" fmla="*/ 213 h 409"/>
              <a:gd name="T2" fmla="*/ 193 w 409"/>
              <a:gd name="T3" fmla="*/ 323 h 409"/>
              <a:gd name="T4" fmla="*/ 200 w 409"/>
              <a:gd name="T5" fmla="*/ 364 h 409"/>
              <a:gd name="T6" fmla="*/ 205 w 409"/>
              <a:gd name="T7" fmla="*/ 366 h 409"/>
              <a:gd name="T8" fmla="*/ 212 w 409"/>
              <a:gd name="T9" fmla="*/ 343 h 409"/>
              <a:gd name="T10" fmla="*/ 213 w 409"/>
              <a:gd name="T11" fmla="*/ 221 h 409"/>
              <a:gd name="T12" fmla="*/ 250 w 409"/>
              <a:gd name="T13" fmla="*/ 178 h 409"/>
              <a:gd name="T14" fmla="*/ 157 w 409"/>
              <a:gd name="T15" fmla="*/ 161 h 409"/>
              <a:gd name="T16" fmla="*/ 152 w 409"/>
              <a:gd name="T17" fmla="*/ 168 h 409"/>
              <a:gd name="T18" fmla="*/ 160 w 409"/>
              <a:gd name="T19" fmla="*/ 175 h 409"/>
              <a:gd name="T20" fmla="*/ 205 w 409"/>
              <a:gd name="T21" fmla="*/ 175 h 409"/>
              <a:gd name="T22" fmla="*/ 215 w 409"/>
              <a:gd name="T23" fmla="*/ 175 h 409"/>
              <a:gd name="T24" fmla="*/ 251 w 409"/>
              <a:gd name="T25" fmla="*/ 173 h 409"/>
              <a:gd name="T26" fmla="*/ 255 w 409"/>
              <a:gd name="T27" fmla="*/ 165 h 409"/>
              <a:gd name="T28" fmla="*/ 248 w 409"/>
              <a:gd name="T29" fmla="*/ 160 h 409"/>
              <a:gd name="T30" fmla="*/ 195 w 409"/>
              <a:gd name="T31" fmla="*/ 44 h 409"/>
              <a:gd name="T32" fmla="*/ 182 w 409"/>
              <a:gd name="T33" fmla="*/ 55 h 409"/>
              <a:gd name="T34" fmla="*/ 169 w 409"/>
              <a:gd name="T35" fmla="*/ 46 h 409"/>
              <a:gd name="T36" fmla="*/ 157 w 409"/>
              <a:gd name="T37" fmla="*/ 58 h 409"/>
              <a:gd name="T38" fmla="*/ 140 w 409"/>
              <a:gd name="T39" fmla="*/ 51 h 409"/>
              <a:gd name="T40" fmla="*/ 134 w 409"/>
              <a:gd name="T41" fmla="*/ 70 h 409"/>
              <a:gd name="T42" fmla="*/ 121 w 409"/>
              <a:gd name="T43" fmla="*/ 55 h 409"/>
              <a:gd name="T44" fmla="*/ 112 w 409"/>
              <a:gd name="T45" fmla="*/ 58 h 409"/>
              <a:gd name="T46" fmla="*/ 122 w 409"/>
              <a:gd name="T47" fmla="*/ 99 h 409"/>
              <a:gd name="T48" fmla="*/ 153 w 409"/>
              <a:gd name="T49" fmla="*/ 158 h 409"/>
              <a:gd name="T50" fmla="*/ 248 w 409"/>
              <a:gd name="T51" fmla="*/ 156 h 409"/>
              <a:gd name="T52" fmla="*/ 267 w 409"/>
              <a:gd name="T53" fmla="*/ 141 h 409"/>
              <a:gd name="T54" fmla="*/ 292 w 409"/>
              <a:gd name="T55" fmla="*/ 82 h 409"/>
              <a:gd name="T56" fmla="*/ 294 w 409"/>
              <a:gd name="T57" fmla="*/ 53 h 409"/>
              <a:gd name="T58" fmla="*/ 272 w 409"/>
              <a:gd name="T59" fmla="*/ 72 h 409"/>
              <a:gd name="T60" fmla="*/ 265 w 409"/>
              <a:gd name="T61" fmla="*/ 51 h 409"/>
              <a:gd name="T62" fmla="*/ 251 w 409"/>
              <a:gd name="T63" fmla="*/ 55 h 409"/>
              <a:gd name="T64" fmla="*/ 236 w 409"/>
              <a:gd name="T65" fmla="*/ 62 h 409"/>
              <a:gd name="T66" fmla="*/ 222 w 409"/>
              <a:gd name="T67" fmla="*/ 46 h 409"/>
              <a:gd name="T68" fmla="*/ 208 w 409"/>
              <a:gd name="T69" fmla="*/ 60 h 409"/>
              <a:gd name="T70" fmla="*/ 205 w 409"/>
              <a:gd name="T71" fmla="*/ 0 h 409"/>
              <a:gd name="T72" fmla="*/ 318 w 409"/>
              <a:gd name="T73" fmla="*/ 34 h 409"/>
              <a:gd name="T74" fmla="*/ 392 w 409"/>
              <a:gd name="T75" fmla="*/ 125 h 409"/>
              <a:gd name="T76" fmla="*/ 404 w 409"/>
              <a:gd name="T77" fmla="*/ 245 h 409"/>
              <a:gd name="T78" fmla="*/ 349 w 409"/>
              <a:gd name="T79" fmla="*/ 349 h 409"/>
              <a:gd name="T80" fmla="*/ 246 w 409"/>
              <a:gd name="T81" fmla="*/ 404 h 409"/>
              <a:gd name="T82" fmla="*/ 124 w 409"/>
              <a:gd name="T83" fmla="*/ 392 h 409"/>
              <a:gd name="T84" fmla="*/ 35 w 409"/>
              <a:gd name="T85" fmla="*/ 318 h 409"/>
              <a:gd name="T86" fmla="*/ 0 w 409"/>
              <a:gd name="T87" fmla="*/ 204 h 409"/>
              <a:gd name="T88" fmla="*/ 35 w 409"/>
              <a:gd name="T89" fmla="*/ 89 h 409"/>
              <a:gd name="T90" fmla="*/ 124 w 409"/>
              <a:gd name="T91" fmla="*/ 1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9" h="409">
                <a:moveTo>
                  <a:pt x="158" y="178"/>
                </a:moveTo>
                <a:lnTo>
                  <a:pt x="162" y="197"/>
                </a:lnTo>
                <a:lnTo>
                  <a:pt x="176" y="213"/>
                </a:lnTo>
                <a:lnTo>
                  <a:pt x="193" y="221"/>
                </a:lnTo>
                <a:lnTo>
                  <a:pt x="193" y="299"/>
                </a:lnTo>
                <a:lnTo>
                  <a:pt x="193" y="323"/>
                </a:lnTo>
                <a:lnTo>
                  <a:pt x="195" y="343"/>
                </a:lnTo>
                <a:lnTo>
                  <a:pt x="198" y="359"/>
                </a:lnTo>
                <a:lnTo>
                  <a:pt x="200" y="364"/>
                </a:lnTo>
                <a:lnTo>
                  <a:pt x="201" y="366"/>
                </a:lnTo>
                <a:lnTo>
                  <a:pt x="203" y="367"/>
                </a:lnTo>
                <a:lnTo>
                  <a:pt x="205" y="366"/>
                </a:lnTo>
                <a:lnTo>
                  <a:pt x="208" y="364"/>
                </a:lnTo>
                <a:lnTo>
                  <a:pt x="210" y="359"/>
                </a:lnTo>
                <a:lnTo>
                  <a:pt x="212" y="343"/>
                </a:lnTo>
                <a:lnTo>
                  <a:pt x="213" y="323"/>
                </a:lnTo>
                <a:lnTo>
                  <a:pt x="213" y="299"/>
                </a:lnTo>
                <a:lnTo>
                  <a:pt x="213" y="221"/>
                </a:lnTo>
                <a:lnTo>
                  <a:pt x="232" y="213"/>
                </a:lnTo>
                <a:lnTo>
                  <a:pt x="244" y="197"/>
                </a:lnTo>
                <a:lnTo>
                  <a:pt x="250" y="178"/>
                </a:lnTo>
                <a:lnTo>
                  <a:pt x="158" y="178"/>
                </a:lnTo>
                <a:close/>
                <a:moveTo>
                  <a:pt x="160" y="160"/>
                </a:moveTo>
                <a:lnTo>
                  <a:pt x="157" y="161"/>
                </a:lnTo>
                <a:lnTo>
                  <a:pt x="153" y="163"/>
                </a:lnTo>
                <a:lnTo>
                  <a:pt x="152" y="165"/>
                </a:lnTo>
                <a:lnTo>
                  <a:pt x="152" y="168"/>
                </a:lnTo>
                <a:lnTo>
                  <a:pt x="152" y="172"/>
                </a:lnTo>
                <a:lnTo>
                  <a:pt x="155" y="173"/>
                </a:lnTo>
                <a:lnTo>
                  <a:pt x="160" y="175"/>
                </a:lnTo>
                <a:lnTo>
                  <a:pt x="200" y="175"/>
                </a:lnTo>
                <a:lnTo>
                  <a:pt x="201" y="175"/>
                </a:lnTo>
                <a:lnTo>
                  <a:pt x="205" y="175"/>
                </a:lnTo>
                <a:lnTo>
                  <a:pt x="207" y="175"/>
                </a:lnTo>
                <a:lnTo>
                  <a:pt x="213" y="175"/>
                </a:lnTo>
                <a:lnTo>
                  <a:pt x="215" y="175"/>
                </a:lnTo>
                <a:lnTo>
                  <a:pt x="217" y="175"/>
                </a:lnTo>
                <a:lnTo>
                  <a:pt x="248" y="175"/>
                </a:lnTo>
                <a:lnTo>
                  <a:pt x="251" y="173"/>
                </a:lnTo>
                <a:lnTo>
                  <a:pt x="255" y="172"/>
                </a:lnTo>
                <a:lnTo>
                  <a:pt x="256" y="168"/>
                </a:lnTo>
                <a:lnTo>
                  <a:pt x="255" y="165"/>
                </a:lnTo>
                <a:lnTo>
                  <a:pt x="255" y="163"/>
                </a:lnTo>
                <a:lnTo>
                  <a:pt x="251" y="161"/>
                </a:lnTo>
                <a:lnTo>
                  <a:pt x="248" y="160"/>
                </a:lnTo>
                <a:lnTo>
                  <a:pt x="160" y="160"/>
                </a:lnTo>
                <a:close/>
                <a:moveTo>
                  <a:pt x="198" y="41"/>
                </a:moveTo>
                <a:lnTo>
                  <a:pt x="195" y="44"/>
                </a:lnTo>
                <a:lnTo>
                  <a:pt x="189" y="55"/>
                </a:lnTo>
                <a:lnTo>
                  <a:pt x="188" y="70"/>
                </a:lnTo>
                <a:lnTo>
                  <a:pt x="182" y="55"/>
                </a:lnTo>
                <a:lnTo>
                  <a:pt x="179" y="44"/>
                </a:lnTo>
                <a:lnTo>
                  <a:pt x="174" y="41"/>
                </a:lnTo>
                <a:lnTo>
                  <a:pt x="169" y="46"/>
                </a:lnTo>
                <a:lnTo>
                  <a:pt x="165" y="56"/>
                </a:lnTo>
                <a:lnTo>
                  <a:pt x="164" y="74"/>
                </a:lnTo>
                <a:lnTo>
                  <a:pt x="157" y="58"/>
                </a:lnTo>
                <a:lnTo>
                  <a:pt x="150" y="48"/>
                </a:lnTo>
                <a:lnTo>
                  <a:pt x="145" y="46"/>
                </a:lnTo>
                <a:lnTo>
                  <a:pt x="140" y="51"/>
                </a:lnTo>
                <a:lnTo>
                  <a:pt x="140" y="62"/>
                </a:lnTo>
                <a:lnTo>
                  <a:pt x="141" y="79"/>
                </a:lnTo>
                <a:lnTo>
                  <a:pt x="134" y="70"/>
                </a:lnTo>
                <a:lnTo>
                  <a:pt x="131" y="63"/>
                </a:lnTo>
                <a:lnTo>
                  <a:pt x="126" y="58"/>
                </a:lnTo>
                <a:lnTo>
                  <a:pt x="121" y="55"/>
                </a:lnTo>
                <a:lnTo>
                  <a:pt x="117" y="53"/>
                </a:lnTo>
                <a:lnTo>
                  <a:pt x="115" y="53"/>
                </a:lnTo>
                <a:lnTo>
                  <a:pt x="112" y="58"/>
                </a:lnTo>
                <a:lnTo>
                  <a:pt x="112" y="68"/>
                </a:lnTo>
                <a:lnTo>
                  <a:pt x="115" y="82"/>
                </a:lnTo>
                <a:lnTo>
                  <a:pt x="122" y="99"/>
                </a:lnTo>
                <a:lnTo>
                  <a:pt x="129" y="118"/>
                </a:lnTo>
                <a:lnTo>
                  <a:pt x="141" y="141"/>
                </a:lnTo>
                <a:lnTo>
                  <a:pt x="153" y="158"/>
                </a:lnTo>
                <a:lnTo>
                  <a:pt x="157" y="156"/>
                </a:lnTo>
                <a:lnTo>
                  <a:pt x="160" y="156"/>
                </a:lnTo>
                <a:lnTo>
                  <a:pt x="248" y="156"/>
                </a:lnTo>
                <a:lnTo>
                  <a:pt x="251" y="156"/>
                </a:lnTo>
                <a:lnTo>
                  <a:pt x="255" y="160"/>
                </a:lnTo>
                <a:lnTo>
                  <a:pt x="267" y="141"/>
                </a:lnTo>
                <a:lnTo>
                  <a:pt x="279" y="118"/>
                </a:lnTo>
                <a:lnTo>
                  <a:pt x="287" y="99"/>
                </a:lnTo>
                <a:lnTo>
                  <a:pt x="292" y="82"/>
                </a:lnTo>
                <a:lnTo>
                  <a:pt x="296" y="68"/>
                </a:lnTo>
                <a:lnTo>
                  <a:pt x="296" y="58"/>
                </a:lnTo>
                <a:lnTo>
                  <a:pt x="294" y="53"/>
                </a:lnTo>
                <a:lnTo>
                  <a:pt x="289" y="55"/>
                </a:lnTo>
                <a:lnTo>
                  <a:pt x="280" y="60"/>
                </a:lnTo>
                <a:lnTo>
                  <a:pt x="272" y="72"/>
                </a:lnTo>
                <a:lnTo>
                  <a:pt x="263" y="86"/>
                </a:lnTo>
                <a:lnTo>
                  <a:pt x="265" y="67"/>
                </a:lnTo>
                <a:lnTo>
                  <a:pt x="265" y="51"/>
                </a:lnTo>
                <a:lnTo>
                  <a:pt x="262" y="46"/>
                </a:lnTo>
                <a:lnTo>
                  <a:pt x="256" y="48"/>
                </a:lnTo>
                <a:lnTo>
                  <a:pt x="251" y="55"/>
                </a:lnTo>
                <a:lnTo>
                  <a:pt x="244" y="67"/>
                </a:lnTo>
                <a:lnTo>
                  <a:pt x="237" y="82"/>
                </a:lnTo>
                <a:lnTo>
                  <a:pt x="236" y="62"/>
                </a:lnTo>
                <a:lnTo>
                  <a:pt x="232" y="48"/>
                </a:lnTo>
                <a:lnTo>
                  <a:pt x="229" y="41"/>
                </a:lnTo>
                <a:lnTo>
                  <a:pt x="222" y="46"/>
                </a:lnTo>
                <a:lnTo>
                  <a:pt x="217" y="60"/>
                </a:lnTo>
                <a:lnTo>
                  <a:pt x="212" y="80"/>
                </a:lnTo>
                <a:lnTo>
                  <a:pt x="208" y="60"/>
                </a:lnTo>
                <a:lnTo>
                  <a:pt x="203" y="46"/>
                </a:lnTo>
                <a:lnTo>
                  <a:pt x="198" y="41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5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4"/>
                </a:lnTo>
                <a:lnTo>
                  <a:pt x="284" y="392"/>
                </a:lnTo>
                <a:lnTo>
                  <a:pt x="246" y="404"/>
                </a:lnTo>
                <a:lnTo>
                  <a:pt x="205" y="409"/>
                </a:lnTo>
                <a:lnTo>
                  <a:pt x="164" y="404"/>
                </a:lnTo>
                <a:lnTo>
                  <a:pt x="124" y="392"/>
                </a:lnTo>
                <a:lnTo>
                  <a:pt x="90" y="374"/>
                </a:lnTo>
                <a:lnTo>
                  <a:pt x="60" y="349"/>
                </a:lnTo>
                <a:lnTo>
                  <a:pt x="35" y="318"/>
                </a:lnTo>
                <a:lnTo>
                  <a:pt x="16" y="283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89"/>
                </a:lnTo>
                <a:lnTo>
                  <a:pt x="60" y="60"/>
                </a:lnTo>
                <a:lnTo>
                  <a:pt x="90" y="34"/>
                </a:lnTo>
                <a:lnTo>
                  <a:pt x="124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121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712478" y="184891"/>
            <a:ext cx="7595365" cy="6264696"/>
            <a:chOff x="4188670" y="2962110"/>
            <a:chExt cx="2808197" cy="2316215"/>
          </a:xfrm>
        </p:grpSpPr>
        <p:sp>
          <p:nvSpPr>
            <p:cNvPr id="2" name="Freeform 213"/>
            <p:cNvSpPr>
              <a:spLocks/>
            </p:cNvSpPr>
            <p:nvPr/>
          </p:nvSpPr>
          <p:spPr bwMode="auto">
            <a:xfrm>
              <a:off x="4390821" y="3122857"/>
              <a:ext cx="87680" cy="94987"/>
            </a:xfrm>
            <a:custGeom>
              <a:avLst/>
              <a:gdLst>
                <a:gd name="T0" fmla="*/ 73 w 73"/>
                <a:gd name="T1" fmla="*/ 0 h 77"/>
                <a:gd name="T2" fmla="*/ 0 w 73"/>
                <a:gd name="T3" fmla="*/ 77 h 77"/>
                <a:gd name="T4" fmla="*/ 0 w 73"/>
                <a:gd name="T5" fmla="*/ 48 h 77"/>
                <a:gd name="T6" fmla="*/ 73 w 73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7">
                  <a:moveTo>
                    <a:pt x="73" y="0"/>
                  </a:moveTo>
                  <a:lnTo>
                    <a:pt x="0" y="77"/>
                  </a:lnTo>
                  <a:lnTo>
                    <a:pt x="0" y="4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14"/>
            <p:cNvSpPr>
              <a:spLocks noEditPoints="1"/>
            </p:cNvSpPr>
            <p:nvPr/>
          </p:nvSpPr>
          <p:spPr bwMode="auto">
            <a:xfrm>
              <a:off x="4198412" y="2971853"/>
              <a:ext cx="499290" cy="496853"/>
            </a:xfrm>
            <a:custGeom>
              <a:avLst/>
              <a:gdLst>
                <a:gd name="T0" fmla="*/ 253 w 409"/>
                <a:gd name="T1" fmla="*/ 248 h 409"/>
                <a:gd name="T2" fmla="*/ 332 w 409"/>
                <a:gd name="T3" fmla="*/ 296 h 409"/>
                <a:gd name="T4" fmla="*/ 337 w 409"/>
                <a:gd name="T5" fmla="*/ 296 h 409"/>
                <a:gd name="T6" fmla="*/ 342 w 409"/>
                <a:gd name="T7" fmla="*/ 292 h 409"/>
                <a:gd name="T8" fmla="*/ 344 w 409"/>
                <a:gd name="T9" fmla="*/ 285 h 409"/>
                <a:gd name="T10" fmla="*/ 339 w 409"/>
                <a:gd name="T11" fmla="*/ 278 h 409"/>
                <a:gd name="T12" fmla="*/ 334 w 409"/>
                <a:gd name="T13" fmla="*/ 194 h 409"/>
                <a:gd name="T14" fmla="*/ 253 w 409"/>
                <a:gd name="T15" fmla="*/ 213 h 409"/>
                <a:gd name="T16" fmla="*/ 339 w 409"/>
                <a:gd name="T17" fmla="*/ 211 h 409"/>
                <a:gd name="T18" fmla="*/ 342 w 409"/>
                <a:gd name="T19" fmla="*/ 206 h 409"/>
                <a:gd name="T20" fmla="*/ 342 w 409"/>
                <a:gd name="T21" fmla="*/ 199 h 409"/>
                <a:gd name="T22" fmla="*/ 334 w 409"/>
                <a:gd name="T23" fmla="*/ 194 h 409"/>
                <a:gd name="T24" fmla="*/ 334 w 409"/>
                <a:gd name="T25" fmla="*/ 112 h 409"/>
                <a:gd name="T26" fmla="*/ 253 w 409"/>
                <a:gd name="T27" fmla="*/ 162 h 409"/>
                <a:gd name="T28" fmla="*/ 339 w 409"/>
                <a:gd name="T29" fmla="*/ 129 h 409"/>
                <a:gd name="T30" fmla="*/ 344 w 409"/>
                <a:gd name="T31" fmla="*/ 122 h 409"/>
                <a:gd name="T32" fmla="*/ 342 w 409"/>
                <a:gd name="T33" fmla="*/ 115 h 409"/>
                <a:gd name="T34" fmla="*/ 337 w 409"/>
                <a:gd name="T35" fmla="*/ 112 h 409"/>
                <a:gd name="T36" fmla="*/ 244 w 409"/>
                <a:gd name="T37" fmla="*/ 91 h 409"/>
                <a:gd name="T38" fmla="*/ 66 w 409"/>
                <a:gd name="T39" fmla="*/ 156 h 409"/>
                <a:gd name="T40" fmla="*/ 155 w 409"/>
                <a:gd name="T41" fmla="*/ 254 h 409"/>
                <a:gd name="T42" fmla="*/ 244 w 409"/>
                <a:gd name="T43" fmla="*/ 91 h 409"/>
                <a:gd name="T44" fmla="*/ 246 w 409"/>
                <a:gd name="T45" fmla="*/ 5 h 409"/>
                <a:gd name="T46" fmla="*/ 318 w 409"/>
                <a:gd name="T47" fmla="*/ 34 h 409"/>
                <a:gd name="T48" fmla="*/ 375 w 409"/>
                <a:gd name="T49" fmla="*/ 91 h 409"/>
                <a:gd name="T50" fmla="*/ 404 w 409"/>
                <a:gd name="T51" fmla="*/ 163 h 409"/>
                <a:gd name="T52" fmla="*/ 404 w 409"/>
                <a:gd name="T53" fmla="*/ 246 h 409"/>
                <a:gd name="T54" fmla="*/ 375 w 409"/>
                <a:gd name="T55" fmla="*/ 320 h 409"/>
                <a:gd name="T56" fmla="*/ 318 w 409"/>
                <a:gd name="T57" fmla="*/ 375 h 409"/>
                <a:gd name="T58" fmla="*/ 246 w 409"/>
                <a:gd name="T59" fmla="*/ 406 h 409"/>
                <a:gd name="T60" fmla="*/ 164 w 409"/>
                <a:gd name="T61" fmla="*/ 406 h 409"/>
                <a:gd name="T62" fmla="*/ 90 w 409"/>
                <a:gd name="T63" fmla="*/ 375 h 409"/>
                <a:gd name="T64" fmla="*/ 35 w 409"/>
                <a:gd name="T65" fmla="*/ 320 h 409"/>
                <a:gd name="T66" fmla="*/ 4 w 409"/>
                <a:gd name="T67" fmla="*/ 246 h 409"/>
                <a:gd name="T68" fmla="*/ 4 w 409"/>
                <a:gd name="T69" fmla="*/ 163 h 409"/>
                <a:gd name="T70" fmla="*/ 35 w 409"/>
                <a:gd name="T71" fmla="*/ 91 h 409"/>
                <a:gd name="T72" fmla="*/ 90 w 409"/>
                <a:gd name="T73" fmla="*/ 34 h 409"/>
                <a:gd name="T74" fmla="*/ 164 w 409"/>
                <a:gd name="T75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409">
                  <a:moveTo>
                    <a:pt x="253" y="227"/>
                  </a:moveTo>
                  <a:lnTo>
                    <a:pt x="253" y="248"/>
                  </a:lnTo>
                  <a:lnTo>
                    <a:pt x="330" y="296"/>
                  </a:lnTo>
                  <a:lnTo>
                    <a:pt x="332" y="296"/>
                  </a:lnTo>
                  <a:lnTo>
                    <a:pt x="334" y="296"/>
                  </a:lnTo>
                  <a:lnTo>
                    <a:pt x="337" y="296"/>
                  </a:lnTo>
                  <a:lnTo>
                    <a:pt x="341" y="294"/>
                  </a:lnTo>
                  <a:lnTo>
                    <a:pt x="342" y="292"/>
                  </a:lnTo>
                  <a:lnTo>
                    <a:pt x="344" y="289"/>
                  </a:lnTo>
                  <a:lnTo>
                    <a:pt x="344" y="285"/>
                  </a:lnTo>
                  <a:lnTo>
                    <a:pt x="342" y="282"/>
                  </a:lnTo>
                  <a:lnTo>
                    <a:pt x="339" y="278"/>
                  </a:lnTo>
                  <a:lnTo>
                    <a:pt x="253" y="227"/>
                  </a:lnTo>
                  <a:close/>
                  <a:moveTo>
                    <a:pt x="334" y="194"/>
                  </a:moveTo>
                  <a:lnTo>
                    <a:pt x="253" y="194"/>
                  </a:lnTo>
                  <a:lnTo>
                    <a:pt x="253" y="213"/>
                  </a:lnTo>
                  <a:lnTo>
                    <a:pt x="334" y="213"/>
                  </a:lnTo>
                  <a:lnTo>
                    <a:pt x="339" y="211"/>
                  </a:lnTo>
                  <a:lnTo>
                    <a:pt x="341" y="210"/>
                  </a:lnTo>
                  <a:lnTo>
                    <a:pt x="342" y="206"/>
                  </a:lnTo>
                  <a:lnTo>
                    <a:pt x="344" y="203"/>
                  </a:lnTo>
                  <a:lnTo>
                    <a:pt x="342" y="199"/>
                  </a:lnTo>
                  <a:lnTo>
                    <a:pt x="339" y="196"/>
                  </a:lnTo>
                  <a:lnTo>
                    <a:pt x="334" y="194"/>
                  </a:lnTo>
                  <a:lnTo>
                    <a:pt x="334" y="194"/>
                  </a:lnTo>
                  <a:close/>
                  <a:moveTo>
                    <a:pt x="334" y="112"/>
                  </a:moveTo>
                  <a:lnTo>
                    <a:pt x="330" y="113"/>
                  </a:lnTo>
                  <a:lnTo>
                    <a:pt x="253" y="162"/>
                  </a:lnTo>
                  <a:lnTo>
                    <a:pt x="253" y="184"/>
                  </a:lnTo>
                  <a:lnTo>
                    <a:pt x="339" y="129"/>
                  </a:lnTo>
                  <a:lnTo>
                    <a:pt x="342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2" y="115"/>
                  </a:lnTo>
                  <a:lnTo>
                    <a:pt x="341" y="113"/>
                  </a:lnTo>
                  <a:lnTo>
                    <a:pt x="337" y="112"/>
                  </a:lnTo>
                  <a:lnTo>
                    <a:pt x="334" y="112"/>
                  </a:lnTo>
                  <a:close/>
                  <a:moveTo>
                    <a:pt x="244" y="91"/>
                  </a:moveTo>
                  <a:lnTo>
                    <a:pt x="155" y="156"/>
                  </a:lnTo>
                  <a:lnTo>
                    <a:pt x="66" y="156"/>
                  </a:lnTo>
                  <a:lnTo>
                    <a:pt x="66" y="254"/>
                  </a:lnTo>
                  <a:lnTo>
                    <a:pt x="155" y="254"/>
                  </a:lnTo>
                  <a:lnTo>
                    <a:pt x="244" y="318"/>
                  </a:lnTo>
                  <a:lnTo>
                    <a:pt x="244" y="91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6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6"/>
                  </a:lnTo>
                  <a:lnTo>
                    <a:pt x="404" y="163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4" y="284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4" y="406"/>
                  </a:lnTo>
                  <a:lnTo>
                    <a:pt x="126" y="394"/>
                  </a:lnTo>
                  <a:lnTo>
                    <a:pt x="90" y="375"/>
                  </a:lnTo>
                  <a:lnTo>
                    <a:pt x="60" y="349"/>
                  </a:lnTo>
                  <a:lnTo>
                    <a:pt x="35" y="320"/>
                  </a:lnTo>
                  <a:lnTo>
                    <a:pt x="16" y="284"/>
                  </a:lnTo>
                  <a:lnTo>
                    <a:pt x="4" y="246"/>
                  </a:lnTo>
                  <a:lnTo>
                    <a:pt x="0" y="205"/>
                  </a:lnTo>
                  <a:lnTo>
                    <a:pt x="4" y="163"/>
                  </a:lnTo>
                  <a:lnTo>
                    <a:pt x="16" y="126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4"/>
                  </a:lnTo>
                  <a:lnTo>
                    <a:pt x="126" y="16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215"/>
            <p:cNvSpPr>
              <a:spLocks noChangeArrowheads="1"/>
            </p:cNvSpPr>
            <p:nvPr/>
          </p:nvSpPr>
          <p:spPr bwMode="auto">
            <a:xfrm>
              <a:off x="4288527" y="3176439"/>
              <a:ext cx="82809" cy="92551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16"/>
            <p:cNvSpPr>
              <a:spLocks/>
            </p:cNvSpPr>
            <p:nvPr/>
          </p:nvSpPr>
          <p:spPr bwMode="auto">
            <a:xfrm>
              <a:off x="5535532" y="3152084"/>
              <a:ext cx="75503" cy="104730"/>
            </a:xfrm>
            <a:custGeom>
              <a:avLst/>
              <a:gdLst>
                <a:gd name="T0" fmla="*/ 51 w 61"/>
                <a:gd name="T1" fmla="*/ 0 h 86"/>
                <a:gd name="T2" fmla="*/ 55 w 61"/>
                <a:gd name="T3" fmla="*/ 0 h 86"/>
                <a:gd name="T4" fmla="*/ 58 w 61"/>
                <a:gd name="T5" fmla="*/ 1 h 86"/>
                <a:gd name="T6" fmla="*/ 60 w 61"/>
                <a:gd name="T7" fmla="*/ 5 h 86"/>
                <a:gd name="T8" fmla="*/ 61 w 61"/>
                <a:gd name="T9" fmla="*/ 8 h 86"/>
                <a:gd name="T10" fmla="*/ 61 w 61"/>
                <a:gd name="T11" fmla="*/ 12 h 86"/>
                <a:gd name="T12" fmla="*/ 60 w 61"/>
                <a:gd name="T13" fmla="*/ 15 h 86"/>
                <a:gd name="T14" fmla="*/ 56 w 61"/>
                <a:gd name="T15" fmla="*/ 18 h 86"/>
                <a:gd name="T16" fmla="*/ 53 w 61"/>
                <a:gd name="T17" fmla="*/ 18 h 86"/>
                <a:gd name="T18" fmla="*/ 51 w 61"/>
                <a:gd name="T19" fmla="*/ 20 h 86"/>
                <a:gd name="T20" fmla="*/ 48 w 61"/>
                <a:gd name="T21" fmla="*/ 20 h 86"/>
                <a:gd name="T22" fmla="*/ 43 w 61"/>
                <a:gd name="T23" fmla="*/ 24 h 86"/>
                <a:gd name="T24" fmla="*/ 36 w 61"/>
                <a:gd name="T25" fmla="*/ 29 h 86"/>
                <a:gd name="T26" fmla="*/ 27 w 61"/>
                <a:gd name="T27" fmla="*/ 41 h 86"/>
                <a:gd name="T28" fmla="*/ 22 w 61"/>
                <a:gd name="T29" fmla="*/ 58 h 86"/>
                <a:gd name="T30" fmla="*/ 20 w 61"/>
                <a:gd name="T31" fmla="*/ 67 h 86"/>
                <a:gd name="T32" fmla="*/ 20 w 61"/>
                <a:gd name="T33" fmla="*/ 77 h 86"/>
                <a:gd name="T34" fmla="*/ 18 w 61"/>
                <a:gd name="T35" fmla="*/ 80 h 86"/>
                <a:gd name="T36" fmla="*/ 17 w 61"/>
                <a:gd name="T37" fmla="*/ 84 h 86"/>
                <a:gd name="T38" fmla="*/ 13 w 61"/>
                <a:gd name="T39" fmla="*/ 86 h 86"/>
                <a:gd name="T40" fmla="*/ 10 w 61"/>
                <a:gd name="T41" fmla="*/ 86 h 86"/>
                <a:gd name="T42" fmla="*/ 6 w 61"/>
                <a:gd name="T43" fmla="*/ 86 h 86"/>
                <a:gd name="T44" fmla="*/ 3 w 61"/>
                <a:gd name="T45" fmla="*/ 84 h 86"/>
                <a:gd name="T46" fmla="*/ 1 w 61"/>
                <a:gd name="T47" fmla="*/ 80 h 86"/>
                <a:gd name="T48" fmla="*/ 0 w 61"/>
                <a:gd name="T49" fmla="*/ 77 h 86"/>
                <a:gd name="T50" fmla="*/ 1 w 61"/>
                <a:gd name="T51" fmla="*/ 53 h 86"/>
                <a:gd name="T52" fmla="*/ 8 w 61"/>
                <a:gd name="T53" fmla="*/ 34 h 86"/>
                <a:gd name="T54" fmla="*/ 15 w 61"/>
                <a:gd name="T55" fmla="*/ 22 h 86"/>
                <a:gd name="T56" fmla="*/ 25 w 61"/>
                <a:gd name="T57" fmla="*/ 12 h 86"/>
                <a:gd name="T58" fmla="*/ 34 w 61"/>
                <a:gd name="T59" fmla="*/ 5 h 86"/>
                <a:gd name="T60" fmla="*/ 43 w 61"/>
                <a:gd name="T61" fmla="*/ 1 h 86"/>
                <a:gd name="T62" fmla="*/ 48 w 61"/>
                <a:gd name="T63" fmla="*/ 0 h 86"/>
                <a:gd name="T64" fmla="*/ 51 w 61"/>
                <a:gd name="T6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86">
                  <a:moveTo>
                    <a:pt x="51" y="0"/>
                  </a:moveTo>
                  <a:lnTo>
                    <a:pt x="55" y="0"/>
                  </a:lnTo>
                  <a:lnTo>
                    <a:pt x="58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1" y="12"/>
                  </a:lnTo>
                  <a:lnTo>
                    <a:pt x="60" y="15"/>
                  </a:lnTo>
                  <a:lnTo>
                    <a:pt x="56" y="18"/>
                  </a:lnTo>
                  <a:lnTo>
                    <a:pt x="53" y="18"/>
                  </a:lnTo>
                  <a:lnTo>
                    <a:pt x="51" y="20"/>
                  </a:lnTo>
                  <a:lnTo>
                    <a:pt x="48" y="20"/>
                  </a:lnTo>
                  <a:lnTo>
                    <a:pt x="43" y="24"/>
                  </a:lnTo>
                  <a:lnTo>
                    <a:pt x="36" y="29"/>
                  </a:lnTo>
                  <a:lnTo>
                    <a:pt x="27" y="41"/>
                  </a:lnTo>
                  <a:lnTo>
                    <a:pt x="22" y="58"/>
                  </a:lnTo>
                  <a:lnTo>
                    <a:pt x="20" y="67"/>
                  </a:lnTo>
                  <a:lnTo>
                    <a:pt x="20" y="77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3" y="86"/>
                  </a:lnTo>
                  <a:lnTo>
                    <a:pt x="10" y="86"/>
                  </a:lnTo>
                  <a:lnTo>
                    <a:pt x="6" y="86"/>
                  </a:lnTo>
                  <a:lnTo>
                    <a:pt x="3" y="84"/>
                  </a:lnTo>
                  <a:lnTo>
                    <a:pt x="1" y="80"/>
                  </a:lnTo>
                  <a:lnTo>
                    <a:pt x="0" y="77"/>
                  </a:lnTo>
                  <a:lnTo>
                    <a:pt x="1" y="53"/>
                  </a:lnTo>
                  <a:lnTo>
                    <a:pt x="8" y="34"/>
                  </a:lnTo>
                  <a:lnTo>
                    <a:pt x="15" y="22"/>
                  </a:lnTo>
                  <a:lnTo>
                    <a:pt x="25" y="12"/>
                  </a:lnTo>
                  <a:lnTo>
                    <a:pt x="34" y="5"/>
                  </a:lnTo>
                  <a:lnTo>
                    <a:pt x="43" y="1"/>
                  </a:lnTo>
                  <a:lnTo>
                    <a:pt x="48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7"/>
            <p:cNvSpPr>
              <a:spLocks noEditPoints="1"/>
            </p:cNvSpPr>
            <p:nvPr/>
          </p:nvSpPr>
          <p:spPr bwMode="auto">
            <a:xfrm>
              <a:off x="5350430" y="2962110"/>
              <a:ext cx="496854" cy="499290"/>
            </a:xfrm>
            <a:custGeom>
              <a:avLst/>
              <a:gdLst>
                <a:gd name="T0" fmla="*/ 319 w 409"/>
                <a:gd name="T1" fmla="*/ 344 h 409"/>
                <a:gd name="T2" fmla="*/ 127 w 409"/>
                <a:gd name="T3" fmla="*/ 282 h 409"/>
                <a:gd name="T4" fmla="*/ 110 w 409"/>
                <a:gd name="T5" fmla="*/ 291 h 409"/>
                <a:gd name="T6" fmla="*/ 106 w 409"/>
                <a:gd name="T7" fmla="*/ 316 h 409"/>
                <a:gd name="T8" fmla="*/ 306 w 409"/>
                <a:gd name="T9" fmla="*/ 296 h 409"/>
                <a:gd name="T10" fmla="*/ 292 w 409"/>
                <a:gd name="T11" fmla="*/ 284 h 409"/>
                <a:gd name="T12" fmla="*/ 295 w 409"/>
                <a:gd name="T13" fmla="*/ 208 h 409"/>
                <a:gd name="T14" fmla="*/ 290 w 409"/>
                <a:gd name="T15" fmla="*/ 215 h 409"/>
                <a:gd name="T16" fmla="*/ 295 w 409"/>
                <a:gd name="T17" fmla="*/ 220 h 409"/>
                <a:gd name="T18" fmla="*/ 342 w 409"/>
                <a:gd name="T19" fmla="*/ 217 h 409"/>
                <a:gd name="T20" fmla="*/ 340 w 409"/>
                <a:gd name="T21" fmla="*/ 210 h 409"/>
                <a:gd name="T22" fmla="*/ 70 w 409"/>
                <a:gd name="T23" fmla="*/ 208 h 409"/>
                <a:gd name="T24" fmla="*/ 63 w 409"/>
                <a:gd name="T25" fmla="*/ 215 h 409"/>
                <a:gd name="T26" fmla="*/ 70 w 409"/>
                <a:gd name="T27" fmla="*/ 220 h 409"/>
                <a:gd name="T28" fmla="*/ 116 w 409"/>
                <a:gd name="T29" fmla="*/ 217 h 409"/>
                <a:gd name="T30" fmla="*/ 115 w 409"/>
                <a:gd name="T31" fmla="*/ 210 h 409"/>
                <a:gd name="T32" fmla="*/ 206 w 409"/>
                <a:gd name="T33" fmla="*/ 134 h 409"/>
                <a:gd name="T34" fmla="*/ 147 w 409"/>
                <a:gd name="T35" fmla="*/ 163 h 409"/>
                <a:gd name="T36" fmla="*/ 132 w 409"/>
                <a:gd name="T37" fmla="*/ 208 h 409"/>
                <a:gd name="T38" fmla="*/ 280 w 409"/>
                <a:gd name="T39" fmla="*/ 208 h 409"/>
                <a:gd name="T40" fmla="*/ 264 w 409"/>
                <a:gd name="T41" fmla="*/ 163 h 409"/>
                <a:gd name="T42" fmla="*/ 206 w 409"/>
                <a:gd name="T43" fmla="*/ 134 h 409"/>
                <a:gd name="T44" fmla="*/ 98 w 409"/>
                <a:gd name="T45" fmla="*/ 119 h 409"/>
                <a:gd name="T46" fmla="*/ 98 w 409"/>
                <a:gd name="T47" fmla="*/ 127 h 409"/>
                <a:gd name="T48" fmla="*/ 135 w 409"/>
                <a:gd name="T49" fmla="*/ 155 h 409"/>
                <a:gd name="T50" fmla="*/ 139 w 409"/>
                <a:gd name="T51" fmla="*/ 148 h 409"/>
                <a:gd name="T52" fmla="*/ 103 w 409"/>
                <a:gd name="T53" fmla="*/ 117 h 409"/>
                <a:gd name="T54" fmla="*/ 275 w 409"/>
                <a:gd name="T55" fmla="*/ 143 h 409"/>
                <a:gd name="T56" fmla="*/ 273 w 409"/>
                <a:gd name="T57" fmla="*/ 151 h 409"/>
                <a:gd name="T58" fmla="*/ 281 w 409"/>
                <a:gd name="T59" fmla="*/ 151 h 409"/>
                <a:gd name="T60" fmla="*/ 318 w 409"/>
                <a:gd name="T61" fmla="*/ 122 h 409"/>
                <a:gd name="T62" fmla="*/ 312 w 409"/>
                <a:gd name="T63" fmla="*/ 117 h 409"/>
                <a:gd name="T64" fmla="*/ 201 w 409"/>
                <a:gd name="T65" fmla="*/ 69 h 409"/>
                <a:gd name="T66" fmla="*/ 201 w 409"/>
                <a:gd name="T67" fmla="*/ 117 h 409"/>
                <a:gd name="T68" fmla="*/ 209 w 409"/>
                <a:gd name="T69" fmla="*/ 119 h 409"/>
                <a:gd name="T70" fmla="*/ 211 w 409"/>
                <a:gd name="T71" fmla="*/ 72 h 409"/>
                <a:gd name="T72" fmla="*/ 206 w 409"/>
                <a:gd name="T73" fmla="*/ 65 h 409"/>
                <a:gd name="T74" fmla="*/ 283 w 409"/>
                <a:gd name="T75" fmla="*/ 17 h 409"/>
                <a:gd name="T76" fmla="*/ 373 w 409"/>
                <a:gd name="T77" fmla="*/ 91 h 409"/>
                <a:gd name="T78" fmla="*/ 409 w 409"/>
                <a:gd name="T79" fmla="*/ 205 h 409"/>
                <a:gd name="T80" fmla="*/ 373 w 409"/>
                <a:gd name="T81" fmla="*/ 320 h 409"/>
                <a:gd name="T82" fmla="*/ 283 w 409"/>
                <a:gd name="T83" fmla="*/ 394 h 409"/>
                <a:gd name="T84" fmla="*/ 163 w 409"/>
                <a:gd name="T85" fmla="*/ 406 h 409"/>
                <a:gd name="T86" fmla="*/ 60 w 409"/>
                <a:gd name="T87" fmla="*/ 351 h 409"/>
                <a:gd name="T88" fmla="*/ 3 w 409"/>
                <a:gd name="T89" fmla="*/ 246 h 409"/>
                <a:gd name="T90" fmla="*/ 15 w 409"/>
                <a:gd name="T91" fmla="*/ 126 h 409"/>
                <a:gd name="T92" fmla="*/ 89 w 409"/>
                <a:gd name="T93" fmla="*/ 36 h 409"/>
                <a:gd name="T94" fmla="*/ 204 w 409"/>
                <a:gd name="T95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9" h="409">
                  <a:moveTo>
                    <a:pt x="92" y="318"/>
                  </a:moveTo>
                  <a:lnTo>
                    <a:pt x="92" y="344"/>
                  </a:lnTo>
                  <a:lnTo>
                    <a:pt x="319" y="344"/>
                  </a:lnTo>
                  <a:lnTo>
                    <a:pt x="319" y="318"/>
                  </a:lnTo>
                  <a:lnTo>
                    <a:pt x="92" y="318"/>
                  </a:lnTo>
                  <a:close/>
                  <a:moveTo>
                    <a:pt x="127" y="282"/>
                  </a:moveTo>
                  <a:lnTo>
                    <a:pt x="120" y="284"/>
                  </a:lnTo>
                  <a:lnTo>
                    <a:pt x="115" y="285"/>
                  </a:lnTo>
                  <a:lnTo>
                    <a:pt x="110" y="291"/>
                  </a:lnTo>
                  <a:lnTo>
                    <a:pt x="108" y="296"/>
                  </a:lnTo>
                  <a:lnTo>
                    <a:pt x="106" y="303"/>
                  </a:lnTo>
                  <a:lnTo>
                    <a:pt x="106" y="316"/>
                  </a:lnTo>
                  <a:lnTo>
                    <a:pt x="306" y="316"/>
                  </a:lnTo>
                  <a:lnTo>
                    <a:pt x="306" y="303"/>
                  </a:lnTo>
                  <a:lnTo>
                    <a:pt x="306" y="296"/>
                  </a:lnTo>
                  <a:lnTo>
                    <a:pt x="302" y="291"/>
                  </a:lnTo>
                  <a:lnTo>
                    <a:pt x="297" y="285"/>
                  </a:lnTo>
                  <a:lnTo>
                    <a:pt x="292" y="284"/>
                  </a:lnTo>
                  <a:lnTo>
                    <a:pt x="285" y="282"/>
                  </a:lnTo>
                  <a:lnTo>
                    <a:pt x="127" y="282"/>
                  </a:lnTo>
                  <a:close/>
                  <a:moveTo>
                    <a:pt x="295" y="208"/>
                  </a:moveTo>
                  <a:lnTo>
                    <a:pt x="293" y="210"/>
                  </a:lnTo>
                  <a:lnTo>
                    <a:pt x="292" y="212"/>
                  </a:lnTo>
                  <a:lnTo>
                    <a:pt x="290" y="215"/>
                  </a:lnTo>
                  <a:lnTo>
                    <a:pt x="292" y="217"/>
                  </a:lnTo>
                  <a:lnTo>
                    <a:pt x="293" y="218"/>
                  </a:lnTo>
                  <a:lnTo>
                    <a:pt x="295" y="220"/>
                  </a:lnTo>
                  <a:lnTo>
                    <a:pt x="338" y="220"/>
                  </a:lnTo>
                  <a:lnTo>
                    <a:pt x="340" y="218"/>
                  </a:lnTo>
                  <a:lnTo>
                    <a:pt x="342" y="217"/>
                  </a:lnTo>
                  <a:lnTo>
                    <a:pt x="343" y="215"/>
                  </a:lnTo>
                  <a:lnTo>
                    <a:pt x="342" y="212"/>
                  </a:lnTo>
                  <a:lnTo>
                    <a:pt x="340" y="210"/>
                  </a:lnTo>
                  <a:lnTo>
                    <a:pt x="338" y="208"/>
                  </a:lnTo>
                  <a:lnTo>
                    <a:pt x="295" y="208"/>
                  </a:lnTo>
                  <a:close/>
                  <a:moveTo>
                    <a:pt x="70" y="208"/>
                  </a:moveTo>
                  <a:lnTo>
                    <a:pt x="67" y="210"/>
                  </a:lnTo>
                  <a:lnTo>
                    <a:pt x="65" y="212"/>
                  </a:lnTo>
                  <a:lnTo>
                    <a:pt x="63" y="215"/>
                  </a:lnTo>
                  <a:lnTo>
                    <a:pt x="65" y="217"/>
                  </a:lnTo>
                  <a:lnTo>
                    <a:pt x="67" y="218"/>
                  </a:lnTo>
                  <a:lnTo>
                    <a:pt x="70" y="220"/>
                  </a:lnTo>
                  <a:lnTo>
                    <a:pt x="111" y="220"/>
                  </a:lnTo>
                  <a:lnTo>
                    <a:pt x="115" y="218"/>
                  </a:lnTo>
                  <a:lnTo>
                    <a:pt x="116" y="217"/>
                  </a:lnTo>
                  <a:lnTo>
                    <a:pt x="116" y="215"/>
                  </a:lnTo>
                  <a:lnTo>
                    <a:pt x="116" y="212"/>
                  </a:lnTo>
                  <a:lnTo>
                    <a:pt x="115" y="210"/>
                  </a:lnTo>
                  <a:lnTo>
                    <a:pt x="111" y="208"/>
                  </a:lnTo>
                  <a:lnTo>
                    <a:pt x="70" y="208"/>
                  </a:lnTo>
                  <a:close/>
                  <a:moveTo>
                    <a:pt x="206" y="134"/>
                  </a:moveTo>
                  <a:lnTo>
                    <a:pt x="183" y="138"/>
                  </a:lnTo>
                  <a:lnTo>
                    <a:pt x="163" y="148"/>
                  </a:lnTo>
                  <a:lnTo>
                    <a:pt x="147" y="163"/>
                  </a:lnTo>
                  <a:lnTo>
                    <a:pt x="137" y="182"/>
                  </a:lnTo>
                  <a:lnTo>
                    <a:pt x="132" y="205"/>
                  </a:lnTo>
                  <a:lnTo>
                    <a:pt x="132" y="208"/>
                  </a:lnTo>
                  <a:lnTo>
                    <a:pt x="132" y="273"/>
                  </a:lnTo>
                  <a:lnTo>
                    <a:pt x="280" y="273"/>
                  </a:lnTo>
                  <a:lnTo>
                    <a:pt x="280" y="208"/>
                  </a:lnTo>
                  <a:lnTo>
                    <a:pt x="280" y="205"/>
                  </a:lnTo>
                  <a:lnTo>
                    <a:pt x="276" y="182"/>
                  </a:lnTo>
                  <a:lnTo>
                    <a:pt x="264" y="163"/>
                  </a:lnTo>
                  <a:lnTo>
                    <a:pt x="249" y="148"/>
                  </a:lnTo>
                  <a:lnTo>
                    <a:pt x="228" y="138"/>
                  </a:lnTo>
                  <a:lnTo>
                    <a:pt x="206" y="134"/>
                  </a:lnTo>
                  <a:close/>
                  <a:moveTo>
                    <a:pt x="103" y="117"/>
                  </a:moveTo>
                  <a:lnTo>
                    <a:pt x="99" y="117"/>
                  </a:lnTo>
                  <a:lnTo>
                    <a:pt x="98" y="119"/>
                  </a:lnTo>
                  <a:lnTo>
                    <a:pt x="96" y="122"/>
                  </a:lnTo>
                  <a:lnTo>
                    <a:pt x="96" y="126"/>
                  </a:lnTo>
                  <a:lnTo>
                    <a:pt x="98" y="127"/>
                  </a:lnTo>
                  <a:lnTo>
                    <a:pt x="130" y="155"/>
                  </a:lnTo>
                  <a:lnTo>
                    <a:pt x="134" y="155"/>
                  </a:lnTo>
                  <a:lnTo>
                    <a:pt x="135" y="155"/>
                  </a:lnTo>
                  <a:lnTo>
                    <a:pt x="139" y="153"/>
                  </a:lnTo>
                  <a:lnTo>
                    <a:pt x="139" y="151"/>
                  </a:lnTo>
                  <a:lnTo>
                    <a:pt x="139" y="148"/>
                  </a:lnTo>
                  <a:lnTo>
                    <a:pt x="137" y="146"/>
                  </a:lnTo>
                  <a:lnTo>
                    <a:pt x="106" y="119"/>
                  </a:lnTo>
                  <a:lnTo>
                    <a:pt x="103" y="117"/>
                  </a:lnTo>
                  <a:close/>
                  <a:moveTo>
                    <a:pt x="312" y="117"/>
                  </a:moveTo>
                  <a:lnTo>
                    <a:pt x="309" y="119"/>
                  </a:lnTo>
                  <a:lnTo>
                    <a:pt x="275" y="143"/>
                  </a:lnTo>
                  <a:lnTo>
                    <a:pt x="273" y="145"/>
                  </a:lnTo>
                  <a:lnTo>
                    <a:pt x="273" y="148"/>
                  </a:lnTo>
                  <a:lnTo>
                    <a:pt x="273" y="151"/>
                  </a:lnTo>
                  <a:lnTo>
                    <a:pt x="276" y="153"/>
                  </a:lnTo>
                  <a:lnTo>
                    <a:pt x="278" y="153"/>
                  </a:lnTo>
                  <a:lnTo>
                    <a:pt x="281" y="151"/>
                  </a:lnTo>
                  <a:lnTo>
                    <a:pt x="316" y="127"/>
                  </a:lnTo>
                  <a:lnTo>
                    <a:pt x="318" y="126"/>
                  </a:lnTo>
                  <a:lnTo>
                    <a:pt x="318" y="122"/>
                  </a:lnTo>
                  <a:lnTo>
                    <a:pt x="318" y="120"/>
                  </a:lnTo>
                  <a:lnTo>
                    <a:pt x="314" y="119"/>
                  </a:lnTo>
                  <a:lnTo>
                    <a:pt x="312" y="117"/>
                  </a:lnTo>
                  <a:close/>
                  <a:moveTo>
                    <a:pt x="206" y="65"/>
                  </a:moveTo>
                  <a:lnTo>
                    <a:pt x="202" y="67"/>
                  </a:lnTo>
                  <a:lnTo>
                    <a:pt x="201" y="69"/>
                  </a:lnTo>
                  <a:lnTo>
                    <a:pt x="201" y="72"/>
                  </a:lnTo>
                  <a:lnTo>
                    <a:pt x="201" y="114"/>
                  </a:lnTo>
                  <a:lnTo>
                    <a:pt x="201" y="117"/>
                  </a:lnTo>
                  <a:lnTo>
                    <a:pt x="202" y="119"/>
                  </a:lnTo>
                  <a:lnTo>
                    <a:pt x="206" y="119"/>
                  </a:lnTo>
                  <a:lnTo>
                    <a:pt x="209" y="119"/>
                  </a:lnTo>
                  <a:lnTo>
                    <a:pt x="211" y="117"/>
                  </a:lnTo>
                  <a:lnTo>
                    <a:pt x="211" y="114"/>
                  </a:lnTo>
                  <a:lnTo>
                    <a:pt x="211" y="72"/>
                  </a:lnTo>
                  <a:lnTo>
                    <a:pt x="211" y="69"/>
                  </a:lnTo>
                  <a:lnTo>
                    <a:pt x="209" y="67"/>
                  </a:lnTo>
                  <a:lnTo>
                    <a:pt x="206" y="65"/>
                  </a:lnTo>
                  <a:close/>
                  <a:moveTo>
                    <a:pt x="204" y="0"/>
                  </a:moveTo>
                  <a:lnTo>
                    <a:pt x="245" y="5"/>
                  </a:lnTo>
                  <a:lnTo>
                    <a:pt x="283" y="17"/>
                  </a:lnTo>
                  <a:lnTo>
                    <a:pt x="318" y="36"/>
                  </a:lnTo>
                  <a:lnTo>
                    <a:pt x="348" y="60"/>
                  </a:lnTo>
                  <a:lnTo>
                    <a:pt x="373" y="91"/>
                  </a:lnTo>
                  <a:lnTo>
                    <a:pt x="391" y="126"/>
                  </a:lnTo>
                  <a:lnTo>
                    <a:pt x="403" y="163"/>
                  </a:lnTo>
                  <a:lnTo>
                    <a:pt x="409" y="205"/>
                  </a:lnTo>
                  <a:lnTo>
                    <a:pt x="403" y="246"/>
                  </a:lnTo>
                  <a:lnTo>
                    <a:pt x="391" y="285"/>
                  </a:lnTo>
                  <a:lnTo>
                    <a:pt x="373" y="320"/>
                  </a:lnTo>
                  <a:lnTo>
                    <a:pt x="348" y="351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5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3" y="394"/>
                  </a:lnTo>
                  <a:lnTo>
                    <a:pt x="89" y="375"/>
                  </a:lnTo>
                  <a:lnTo>
                    <a:pt x="60" y="351"/>
                  </a:lnTo>
                  <a:lnTo>
                    <a:pt x="34" y="320"/>
                  </a:lnTo>
                  <a:lnTo>
                    <a:pt x="15" y="285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3"/>
                  </a:lnTo>
                  <a:lnTo>
                    <a:pt x="15" y="126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6"/>
                  </a:lnTo>
                  <a:lnTo>
                    <a:pt x="123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8"/>
            <p:cNvSpPr>
              <a:spLocks noEditPoints="1"/>
            </p:cNvSpPr>
            <p:nvPr/>
          </p:nvSpPr>
          <p:spPr bwMode="auto">
            <a:xfrm>
              <a:off x="5920350" y="2974289"/>
              <a:ext cx="499290" cy="499290"/>
            </a:xfrm>
            <a:custGeom>
              <a:avLst/>
              <a:gdLst>
                <a:gd name="T0" fmla="*/ 180 w 409"/>
                <a:gd name="T1" fmla="*/ 198 h 410"/>
                <a:gd name="T2" fmla="*/ 289 w 409"/>
                <a:gd name="T3" fmla="*/ 367 h 410"/>
                <a:gd name="T4" fmla="*/ 204 w 409"/>
                <a:gd name="T5" fmla="*/ 128 h 410"/>
                <a:gd name="T6" fmla="*/ 179 w 409"/>
                <a:gd name="T7" fmla="*/ 141 h 410"/>
                <a:gd name="T8" fmla="*/ 179 w 409"/>
                <a:gd name="T9" fmla="*/ 171 h 410"/>
                <a:gd name="T10" fmla="*/ 204 w 409"/>
                <a:gd name="T11" fmla="*/ 186 h 410"/>
                <a:gd name="T12" fmla="*/ 230 w 409"/>
                <a:gd name="T13" fmla="*/ 171 h 410"/>
                <a:gd name="T14" fmla="*/ 230 w 409"/>
                <a:gd name="T15" fmla="*/ 141 h 410"/>
                <a:gd name="T16" fmla="*/ 204 w 409"/>
                <a:gd name="T17" fmla="*/ 128 h 410"/>
                <a:gd name="T18" fmla="*/ 180 w 409"/>
                <a:gd name="T19" fmla="*/ 85 h 410"/>
                <a:gd name="T20" fmla="*/ 144 w 409"/>
                <a:gd name="T21" fmla="*/ 112 h 410"/>
                <a:gd name="T22" fmla="*/ 129 w 409"/>
                <a:gd name="T23" fmla="*/ 157 h 410"/>
                <a:gd name="T24" fmla="*/ 144 w 409"/>
                <a:gd name="T25" fmla="*/ 202 h 410"/>
                <a:gd name="T26" fmla="*/ 168 w 409"/>
                <a:gd name="T27" fmla="*/ 200 h 410"/>
                <a:gd name="T28" fmla="*/ 149 w 409"/>
                <a:gd name="T29" fmla="*/ 172 h 410"/>
                <a:gd name="T30" fmla="*/ 153 w 409"/>
                <a:gd name="T31" fmla="*/ 135 h 410"/>
                <a:gd name="T32" fmla="*/ 182 w 409"/>
                <a:gd name="T33" fmla="*/ 105 h 410"/>
                <a:gd name="T34" fmla="*/ 227 w 409"/>
                <a:gd name="T35" fmla="*/ 105 h 410"/>
                <a:gd name="T36" fmla="*/ 256 w 409"/>
                <a:gd name="T37" fmla="*/ 135 h 410"/>
                <a:gd name="T38" fmla="*/ 256 w 409"/>
                <a:gd name="T39" fmla="*/ 179 h 410"/>
                <a:gd name="T40" fmla="*/ 249 w 409"/>
                <a:gd name="T41" fmla="*/ 217 h 410"/>
                <a:gd name="T42" fmla="*/ 277 w 409"/>
                <a:gd name="T43" fmla="*/ 181 h 410"/>
                <a:gd name="T44" fmla="*/ 277 w 409"/>
                <a:gd name="T45" fmla="*/ 133 h 410"/>
                <a:gd name="T46" fmla="*/ 249 w 409"/>
                <a:gd name="T47" fmla="*/ 97 h 410"/>
                <a:gd name="T48" fmla="*/ 204 w 409"/>
                <a:gd name="T49" fmla="*/ 81 h 410"/>
                <a:gd name="T50" fmla="*/ 175 w 409"/>
                <a:gd name="T51" fmla="*/ 49 h 410"/>
                <a:gd name="T52" fmla="*/ 125 w 409"/>
                <a:gd name="T53" fmla="*/ 78 h 410"/>
                <a:gd name="T54" fmla="*/ 96 w 409"/>
                <a:gd name="T55" fmla="*/ 128 h 410"/>
                <a:gd name="T56" fmla="*/ 96 w 409"/>
                <a:gd name="T57" fmla="*/ 186 h 410"/>
                <a:gd name="T58" fmla="*/ 125 w 409"/>
                <a:gd name="T59" fmla="*/ 236 h 410"/>
                <a:gd name="T60" fmla="*/ 154 w 409"/>
                <a:gd name="T61" fmla="*/ 236 h 410"/>
                <a:gd name="T62" fmla="*/ 124 w 409"/>
                <a:gd name="T63" fmla="*/ 202 h 410"/>
                <a:gd name="T64" fmla="*/ 112 w 409"/>
                <a:gd name="T65" fmla="*/ 157 h 410"/>
                <a:gd name="T66" fmla="*/ 129 w 409"/>
                <a:gd name="T67" fmla="*/ 102 h 410"/>
                <a:gd name="T68" fmla="*/ 175 w 409"/>
                <a:gd name="T69" fmla="*/ 69 h 410"/>
                <a:gd name="T70" fmla="*/ 234 w 409"/>
                <a:gd name="T71" fmla="*/ 69 h 410"/>
                <a:gd name="T72" fmla="*/ 280 w 409"/>
                <a:gd name="T73" fmla="*/ 102 h 410"/>
                <a:gd name="T74" fmla="*/ 297 w 409"/>
                <a:gd name="T75" fmla="*/ 157 h 410"/>
                <a:gd name="T76" fmla="*/ 285 w 409"/>
                <a:gd name="T77" fmla="*/ 202 h 410"/>
                <a:gd name="T78" fmla="*/ 254 w 409"/>
                <a:gd name="T79" fmla="*/ 234 h 410"/>
                <a:gd name="T80" fmla="*/ 283 w 409"/>
                <a:gd name="T81" fmla="*/ 234 h 410"/>
                <a:gd name="T82" fmla="*/ 313 w 409"/>
                <a:gd name="T83" fmla="*/ 186 h 410"/>
                <a:gd name="T84" fmla="*/ 313 w 409"/>
                <a:gd name="T85" fmla="*/ 128 h 410"/>
                <a:gd name="T86" fmla="*/ 283 w 409"/>
                <a:gd name="T87" fmla="*/ 78 h 410"/>
                <a:gd name="T88" fmla="*/ 234 w 409"/>
                <a:gd name="T89" fmla="*/ 49 h 410"/>
                <a:gd name="T90" fmla="*/ 204 w 409"/>
                <a:gd name="T91" fmla="*/ 0 h 410"/>
                <a:gd name="T92" fmla="*/ 283 w 409"/>
                <a:gd name="T93" fmla="*/ 18 h 410"/>
                <a:gd name="T94" fmla="*/ 349 w 409"/>
                <a:gd name="T95" fmla="*/ 61 h 410"/>
                <a:gd name="T96" fmla="*/ 393 w 409"/>
                <a:gd name="T97" fmla="*/ 126 h 410"/>
                <a:gd name="T98" fmla="*/ 409 w 409"/>
                <a:gd name="T99" fmla="*/ 205 h 410"/>
                <a:gd name="T100" fmla="*/ 393 w 409"/>
                <a:gd name="T101" fmla="*/ 286 h 410"/>
                <a:gd name="T102" fmla="*/ 349 w 409"/>
                <a:gd name="T103" fmla="*/ 349 h 410"/>
                <a:gd name="T104" fmla="*/ 283 w 409"/>
                <a:gd name="T105" fmla="*/ 394 h 410"/>
                <a:gd name="T106" fmla="*/ 204 w 409"/>
                <a:gd name="T107" fmla="*/ 410 h 410"/>
                <a:gd name="T108" fmla="*/ 125 w 409"/>
                <a:gd name="T109" fmla="*/ 394 h 410"/>
                <a:gd name="T110" fmla="*/ 60 w 409"/>
                <a:gd name="T111" fmla="*/ 349 h 410"/>
                <a:gd name="T112" fmla="*/ 15 w 409"/>
                <a:gd name="T113" fmla="*/ 286 h 410"/>
                <a:gd name="T114" fmla="*/ 0 w 409"/>
                <a:gd name="T115" fmla="*/ 205 h 410"/>
                <a:gd name="T116" fmla="*/ 15 w 409"/>
                <a:gd name="T117" fmla="*/ 126 h 410"/>
                <a:gd name="T118" fmla="*/ 60 w 409"/>
                <a:gd name="T119" fmla="*/ 61 h 410"/>
                <a:gd name="T120" fmla="*/ 125 w 409"/>
                <a:gd name="T121" fmla="*/ 18 h 410"/>
                <a:gd name="T122" fmla="*/ 204 w 409"/>
                <a:gd name="T123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" h="410">
                  <a:moveTo>
                    <a:pt x="230" y="198"/>
                  </a:moveTo>
                  <a:lnTo>
                    <a:pt x="180" y="198"/>
                  </a:lnTo>
                  <a:lnTo>
                    <a:pt x="120" y="367"/>
                  </a:lnTo>
                  <a:lnTo>
                    <a:pt x="289" y="367"/>
                  </a:lnTo>
                  <a:lnTo>
                    <a:pt x="230" y="198"/>
                  </a:lnTo>
                  <a:close/>
                  <a:moveTo>
                    <a:pt x="204" y="128"/>
                  </a:moveTo>
                  <a:lnTo>
                    <a:pt x="189" y="131"/>
                  </a:lnTo>
                  <a:lnTo>
                    <a:pt x="179" y="141"/>
                  </a:lnTo>
                  <a:lnTo>
                    <a:pt x="175" y="157"/>
                  </a:lnTo>
                  <a:lnTo>
                    <a:pt x="179" y="171"/>
                  </a:lnTo>
                  <a:lnTo>
                    <a:pt x="189" y="183"/>
                  </a:lnTo>
                  <a:lnTo>
                    <a:pt x="204" y="186"/>
                  </a:lnTo>
                  <a:lnTo>
                    <a:pt x="220" y="183"/>
                  </a:lnTo>
                  <a:lnTo>
                    <a:pt x="230" y="171"/>
                  </a:lnTo>
                  <a:lnTo>
                    <a:pt x="234" y="157"/>
                  </a:lnTo>
                  <a:lnTo>
                    <a:pt x="230" y="141"/>
                  </a:lnTo>
                  <a:lnTo>
                    <a:pt x="220" y="131"/>
                  </a:lnTo>
                  <a:lnTo>
                    <a:pt x="204" y="128"/>
                  </a:lnTo>
                  <a:close/>
                  <a:moveTo>
                    <a:pt x="204" y="81"/>
                  </a:moveTo>
                  <a:lnTo>
                    <a:pt x="180" y="85"/>
                  </a:lnTo>
                  <a:lnTo>
                    <a:pt x="160" y="97"/>
                  </a:lnTo>
                  <a:lnTo>
                    <a:pt x="144" y="112"/>
                  </a:lnTo>
                  <a:lnTo>
                    <a:pt x="132" y="133"/>
                  </a:lnTo>
                  <a:lnTo>
                    <a:pt x="129" y="157"/>
                  </a:lnTo>
                  <a:lnTo>
                    <a:pt x="134" y="181"/>
                  </a:lnTo>
                  <a:lnTo>
                    <a:pt x="144" y="202"/>
                  </a:lnTo>
                  <a:lnTo>
                    <a:pt x="161" y="219"/>
                  </a:lnTo>
                  <a:lnTo>
                    <a:pt x="168" y="200"/>
                  </a:lnTo>
                  <a:lnTo>
                    <a:pt x="156" y="188"/>
                  </a:lnTo>
                  <a:lnTo>
                    <a:pt x="149" y="172"/>
                  </a:lnTo>
                  <a:lnTo>
                    <a:pt x="148" y="157"/>
                  </a:lnTo>
                  <a:lnTo>
                    <a:pt x="153" y="135"/>
                  </a:lnTo>
                  <a:lnTo>
                    <a:pt x="165" y="117"/>
                  </a:lnTo>
                  <a:lnTo>
                    <a:pt x="182" y="105"/>
                  </a:lnTo>
                  <a:lnTo>
                    <a:pt x="204" y="100"/>
                  </a:lnTo>
                  <a:lnTo>
                    <a:pt x="227" y="105"/>
                  </a:lnTo>
                  <a:lnTo>
                    <a:pt x="244" y="117"/>
                  </a:lnTo>
                  <a:lnTo>
                    <a:pt x="256" y="135"/>
                  </a:lnTo>
                  <a:lnTo>
                    <a:pt x="261" y="157"/>
                  </a:lnTo>
                  <a:lnTo>
                    <a:pt x="256" y="179"/>
                  </a:lnTo>
                  <a:lnTo>
                    <a:pt x="242" y="198"/>
                  </a:lnTo>
                  <a:lnTo>
                    <a:pt x="249" y="217"/>
                  </a:lnTo>
                  <a:lnTo>
                    <a:pt x="264" y="202"/>
                  </a:lnTo>
                  <a:lnTo>
                    <a:pt x="277" y="181"/>
                  </a:lnTo>
                  <a:lnTo>
                    <a:pt x="280" y="157"/>
                  </a:lnTo>
                  <a:lnTo>
                    <a:pt x="277" y="133"/>
                  </a:lnTo>
                  <a:lnTo>
                    <a:pt x="264" y="112"/>
                  </a:lnTo>
                  <a:lnTo>
                    <a:pt x="249" y="97"/>
                  </a:lnTo>
                  <a:lnTo>
                    <a:pt x="228" y="85"/>
                  </a:lnTo>
                  <a:lnTo>
                    <a:pt x="204" y="81"/>
                  </a:lnTo>
                  <a:close/>
                  <a:moveTo>
                    <a:pt x="204" y="45"/>
                  </a:moveTo>
                  <a:lnTo>
                    <a:pt x="175" y="49"/>
                  </a:lnTo>
                  <a:lnTo>
                    <a:pt x="148" y="61"/>
                  </a:lnTo>
                  <a:lnTo>
                    <a:pt x="125" y="78"/>
                  </a:lnTo>
                  <a:lnTo>
                    <a:pt x="108" y="100"/>
                  </a:lnTo>
                  <a:lnTo>
                    <a:pt x="96" y="128"/>
                  </a:lnTo>
                  <a:lnTo>
                    <a:pt x="93" y="157"/>
                  </a:lnTo>
                  <a:lnTo>
                    <a:pt x="96" y="186"/>
                  </a:lnTo>
                  <a:lnTo>
                    <a:pt x="108" y="214"/>
                  </a:lnTo>
                  <a:lnTo>
                    <a:pt x="125" y="236"/>
                  </a:lnTo>
                  <a:lnTo>
                    <a:pt x="149" y="253"/>
                  </a:lnTo>
                  <a:lnTo>
                    <a:pt x="154" y="236"/>
                  </a:lnTo>
                  <a:lnTo>
                    <a:pt x="137" y="220"/>
                  </a:lnTo>
                  <a:lnTo>
                    <a:pt x="124" y="202"/>
                  </a:lnTo>
                  <a:lnTo>
                    <a:pt x="115" y="181"/>
                  </a:lnTo>
                  <a:lnTo>
                    <a:pt x="112" y="157"/>
                  </a:lnTo>
                  <a:lnTo>
                    <a:pt x="117" y="128"/>
                  </a:lnTo>
                  <a:lnTo>
                    <a:pt x="129" y="102"/>
                  </a:lnTo>
                  <a:lnTo>
                    <a:pt x="149" y="81"/>
                  </a:lnTo>
                  <a:lnTo>
                    <a:pt x="175" y="69"/>
                  </a:lnTo>
                  <a:lnTo>
                    <a:pt x="204" y="64"/>
                  </a:lnTo>
                  <a:lnTo>
                    <a:pt x="234" y="69"/>
                  </a:lnTo>
                  <a:lnTo>
                    <a:pt x="259" y="81"/>
                  </a:lnTo>
                  <a:lnTo>
                    <a:pt x="280" y="102"/>
                  </a:lnTo>
                  <a:lnTo>
                    <a:pt x="292" y="128"/>
                  </a:lnTo>
                  <a:lnTo>
                    <a:pt x="297" y="157"/>
                  </a:lnTo>
                  <a:lnTo>
                    <a:pt x="294" y="181"/>
                  </a:lnTo>
                  <a:lnTo>
                    <a:pt x="285" y="202"/>
                  </a:lnTo>
                  <a:lnTo>
                    <a:pt x="273" y="220"/>
                  </a:lnTo>
                  <a:lnTo>
                    <a:pt x="254" y="234"/>
                  </a:lnTo>
                  <a:lnTo>
                    <a:pt x="261" y="253"/>
                  </a:lnTo>
                  <a:lnTo>
                    <a:pt x="283" y="234"/>
                  </a:lnTo>
                  <a:lnTo>
                    <a:pt x="301" y="212"/>
                  </a:lnTo>
                  <a:lnTo>
                    <a:pt x="313" y="186"/>
                  </a:lnTo>
                  <a:lnTo>
                    <a:pt x="316" y="157"/>
                  </a:lnTo>
                  <a:lnTo>
                    <a:pt x="313" y="128"/>
                  </a:lnTo>
                  <a:lnTo>
                    <a:pt x="301" y="100"/>
                  </a:lnTo>
                  <a:lnTo>
                    <a:pt x="283" y="78"/>
                  </a:lnTo>
                  <a:lnTo>
                    <a:pt x="261" y="61"/>
                  </a:lnTo>
                  <a:lnTo>
                    <a:pt x="234" y="49"/>
                  </a:lnTo>
                  <a:lnTo>
                    <a:pt x="204" y="45"/>
                  </a:lnTo>
                  <a:close/>
                  <a:moveTo>
                    <a:pt x="204" y="0"/>
                  </a:moveTo>
                  <a:lnTo>
                    <a:pt x="246" y="6"/>
                  </a:lnTo>
                  <a:lnTo>
                    <a:pt x="283" y="18"/>
                  </a:lnTo>
                  <a:lnTo>
                    <a:pt x="319" y="37"/>
                  </a:lnTo>
                  <a:lnTo>
                    <a:pt x="349" y="61"/>
                  </a:lnTo>
                  <a:lnTo>
                    <a:pt x="374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6"/>
                  </a:lnTo>
                  <a:lnTo>
                    <a:pt x="374" y="320"/>
                  </a:lnTo>
                  <a:lnTo>
                    <a:pt x="349" y="349"/>
                  </a:lnTo>
                  <a:lnTo>
                    <a:pt x="319" y="375"/>
                  </a:lnTo>
                  <a:lnTo>
                    <a:pt x="283" y="394"/>
                  </a:lnTo>
                  <a:lnTo>
                    <a:pt x="246" y="406"/>
                  </a:lnTo>
                  <a:lnTo>
                    <a:pt x="204" y="410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4" y="320"/>
                  </a:lnTo>
                  <a:lnTo>
                    <a:pt x="15" y="286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1"/>
                  </a:lnTo>
                  <a:lnTo>
                    <a:pt x="91" y="37"/>
                  </a:lnTo>
                  <a:lnTo>
                    <a:pt x="125" y="18"/>
                  </a:lnTo>
                  <a:lnTo>
                    <a:pt x="163" y="6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9"/>
            <p:cNvSpPr>
              <a:spLocks/>
            </p:cNvSpPr>
            <p:nvPr/>
          </p:nvSpPr>
          <p:spPr bwMode="auto">
            <a:xfrm>
              <a:off x="6156600" y="3149649"/>
              <a:ext cx="29227" cy="29227"/>
            </a:xfrm>
            <a:custGeom>
              <a:avLst/>
              <a:gdLst>
                <a:gd name="T0" fmla="*/ 12 w 24"/>
                <a:gd name="T1" fmla="*/ 0 h 26"/>
                <a:gd name="T2" fmla="*/ 17 w 24"/>
                <a:gd name="T3" fmla="*/ 2 h 26"/>
                <a:gd name="T4" fmla="*/ 21 w 24"/>
                <a:gd name="T5" fmla="*/ 5 h 26"/>
                <a:gd name="T6" fmla="*/ 24 w 24"/>
                <a:gd name="T7" fmla="*/ 9 h 26"/>
                <a:gd name="T8" fmla="*/ 24 w 24"/>
                <a:gd name="T9" fmla="*/ 14 h 26"/>
                <a:gd name="T10" fmla="*/ 24 w 24"/>
                <a:gd name="T11" fmla="*/ 19 h 26"/>
                <a:gd name="T12" fmla="*/ 21 w 24"/>
                <a:gd name="T13" fmla="*/ 22 h 26"/>
                <a:gd name="T14" fmla="*/ 17 w 24"/>
                <a:gd name="T15" fmla="*/ 26 h 26"/>
                <a:gd name="T16" fmla="*/ 12 w 24"/>
                <a:gd name="T17" fmla="*/ 26 h 26"/>
                <a:gd name="T18" fmla="*/ 7 w 24"/>
                <a:gd name="T19" fmla="*/ 26 h 26"/>
                <a:gd name="T20" fmla="*/ 4 w 24"/>
                <a:gd name="T21" fmla="*/ 22 h 26"/>
                <a:gd name="T22" fmla="*/ 0 w 24"/>
                <a:gd name="T23" fmla="*/ 19 h 26"/>
                <a:gd name="T24" fmla="*/ 0 w 24"/>
                <a:gd name="T25" fmla="*/ 14 h 26"/>
                <a:gd name="T26" fmla="*/ 0 w 24"/>
                <a:gd name="T27" fmla="*/ 9 h 26"/>
                <a:gd name="T28" fmla="*/ 4 w 24"/>
                <a:gd name="T29" fmla="*/ 5 h 26"/>
                <a:gd name="T30" fmla="*/ 7 w 24"/>
                <a:gd name="T31" fmla="*/ 2 h 26"/>
                <a:gd name="T32" fmla="*/ 12 w 24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lnTo>
                    <a:pt x="17" y="2"/>
                  </a:lnTo>
                  <a:lnTo>
                    <a:pt x="21" y="5"/>
                  </a:lnTo>
                  <a:lnTo>
                    <a:pt x="24" y="9"/>
                  </a:lnTo>
                  <a:lnTo>
                    <a:pt x="24" y="14"/>
                  </a:lnTo>
                  <a:lnTo>
                    <a:pt x="24" y="19"/>
                  </a:lnTo>
                  <a:lnTo>
                    <a:pt x="21" y="22"/>
                  </a:lnTo>
                  <a:lnTo>
                    <a:pt x="17" y="26"/>
                  </a:lnTo>
                  <a:lnTo>
                    <a:pt x="12" y="26"/>
                  </a:lnTo>
                  <a:lnTo>
                    <a:pt x="7" y="26"/>
                  </a:lnTo>
                  <a:lnTo>
                    <a:pt x="4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4" y="5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20"/>
            <p:cNvSpPr>
              <a:spLocks noEditPoints="1"/>
            </p:cNvSpPr>
            <p:nvPr/>
          </p:nvSpPr>
          <p:spPr bwMode="auto">
            <a:xfrm>
              <a:off x="6103018" y="3249506"/>
              <a:ext cx="136391" cy="136391"/>
            </a:xfrm>
            <a:custGeom>
              <a:avLst/>
              <a:gdLst>
                <a:gd name="T0" fmla="*/ 18 w 112"/>
                <a:gd name="T1" fmla="*/ 86 h 111"/>
                <a:gd name="T2" fmla="*/ 18 w 112"/>
                <a:gd name="T3" fmla="*/ 101 h 111"/>
                <a:gd name="T4" fmla="*/ 95 w 112"/>
                <a:gd name="T5" fmla="*/ 101 h 111"/>
                <a:gd name="T6" fmla="*/ 95 w 112"/>
                <a:gd name="T7" fmla="*/ 86 h 111"/>
                <a:gd name="T8" fmla="*/ 18 w 112"/>
                <a:gd name="T9" fmla="*/ 86 h 111"/>
                <a:gd name="T10" fmla="*/ 31 w 112"/>
                <a:gd name="T11" fmla="*/ 49 h 111"/>
                <a:gd name="T12" fmla="*/ 31 w 112"/>
                <a:gd name="T13" fmla="*/ 65 h 111"/>
                <a:gd name="T14" fmla="*/ 79 w 112"/>
                <a:gd name="T15" fmla="*/ 65 h 111"/>
                <a:gd name="T16" fmla="*/ 79 w 112"/>
                <a:gd name="T17" fmla="*/ 49 h 111"/>
                <a:gd name="T18" fmla="*/ 31 w 112"/>
                <a:gd name="T19" fmla="*/ 49 h 111"/>
                <a:gd name="T20" fmla="*/ 42 w 112"/>
                <a:gd name="T21" fmla="*/ 13 h 111"/>
                <a:gd name="T22" fmla="*/ 42 w 112"/>
                <a:gd name="T23" fmla="*/ 29 h 111"/>
                <a:gd name="T24" fmla="*/ 71 w 112"/>
                <a:gd name="T25" fmla="*/ 29 h 111"/>
                <a:gd name="T26" fmla="*/ 71 w 112"/>
                <a:gd name="T27" fmla="*/ 13 h 111"/>
                <a:gd name="T28" fmla="*/ 42 w 112"/>
                <a:gd name="T29" fmla="*/ 13 h 111"/>
                <a:gd name="T30" fmla="*/ 73 w 112"/>
                <a:gd name="T31" fmla="*/ 0 h 111"/>
                <a:gd name="T32" fmla="*/ 112 w 112"/>
                <a:gd name="T33" fmla="*/ 111 h 111"/>
                <a:gd name="T34" fmla="*/ 0 w 112"/>
                <a:gd name="T35" fmla="*/ 111 h 111"/>
                <a:gd name="T36" fmla="*/ 40 w 112"/>
                <a:gd name="T37" fmla="*/ 0 h 111"/>
                <a:gd name="T38" fmla="*/ 73 w 112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11">
                  <a:moveTo>
                    <a:pt x="18" y="86"/>
                  </a:moveTo>
                  <a:lnTo>
                    <a:pt x="18" y="101"/>
                  </a:lnTo>
                  <a:lnTo>
                    <a:pt x="95" y="101"/>
                  </a:lnTo>
                  <a:lnTo>
                    <a:pt x="95" y="86"/>
                  </a:lnTo>
                  <a:lnTo>
                    <a:pt x="18" y="86"/>
                  </a:lnTo>
                  <a:close/>
                  <a:moveTo>
                    <a:pt x="31" y="49"/>
                  </a:moveTo>
                  <a:lnTo>
                    <a:pt x="31" y="65"/>
                  </a:lnTo>
                  <a:lnTo>
                    <a:pt x="79" y="65"/>
                  </a:lnTo>
                  <a:lnTo>
                    <a:pt x="79" y="49"/>
                  </a:lnTo>
                  <a:lnTo>
                    <a:pt x="31" y="49"/>
                  </a:lnTo>
                  <a:close/>
                  <a:moveTo>
                    <a:pt x="42" y="13"/>
                  </a:moveTo>
                  <a:lnTo>
                    <a:pt x="42" y="29"/>
                  </a:lnTo>
                  <a:lnTo>
                    <a:pt x="71" y="29"/>
                  </a:lnTo>
                  <a:lnTo>
                    <a:pt x="71" y="13"/>
                  </a:lnTo>
                  <a:lnTo>
                    <a:pt x="42" y="13"/>
                  </a:lnTo>
                  <a:close/>
                  <a:moveTo>
                    <a:pt x="73" y="0"/>
                  </a:moveTo>
                  <a:lnTo>
                    <a:pt x="112" y="111"/>
                  </a:lnTo>
                  <a:lnTo>
                    <a:pt x="0" y="111"/>
                  </a:lnTo>
                  <a:lnTo>
                    <a:pt x="40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1"/>
            <p:cNvSpPr>
              <a:spLocks/>
            </p:cNvSpPr>
            <p:nvPr/>
          </p:nvSpPr>
          <p:spPr bwMode="auto">
            <a:xfrm>
              <a:off x="5036244" y="3096067"/>
              <a:ext cx="24356" cy="24356"/>
            </a:xfrm>
            <a:custGeom>
              <a:avLst/>
              <a:gdLst>
                <a:gd name="T0" fmla="*/ 10 w 20"/>
                <a:gd name="T1" fmla="*/ 0 h 21"/>
                <a:gd name="T2" fmla="*/ 15 w 20"/>
                <a:gd name="T3" fmla="*/ 2 h 21"/>
                <a:gd name="T4" fmla="*/ 19 w 20"/>
                <a:gd name="T5" fmla="*/ 4 h 21"/>
                <a:gd name="T6" fmla="*/ 20 w 20"/>
                <a:gd name="T7" fmla="*/ 7 h 21"/>
                <a:gd name="T8" fmla="*/ 20 w 20"/>
                <a:gd name="T9" fmla="*/ 10 h 21"/>
                <a:gd name="T10" fmla="*/ 20 w 20"/>
                <a:gd name="T11" fmla="*/ 16 h 21"/>
                <a:gd name="T12" fmla="*/ 19 w 20"/>
                <a:gd name="T13" fmla="*/ 19 h 21"/>
                <a:gd name="T14" fmla="*/ 15 w 20"/>
                <a:gd name="T15" fmla="*/ 21 h 21"/>
                <a:gd name="T16" fmla="*/ 10 w 20"/>
                <a:gd name="T17" fmla="*/ 21 h 21"/>
                <a:gd name="T18" fmla="*/ 7 w 20"/>
                <a:gd name="T19" fmla="*/ 21 h 21"/>
                <a:gd name="T20" fmla="*/ 3 w 20"/>
                <a:gd name="T21" fmla="*/ 19 h 21"/>
                <a:gd name="T22" fmla="*/ 1 w 20"/>
                <a:gd name="T23" fmla="*/ 16 h 21"/>
                <a:gd name="T24" fmla="*/ 0 w 20"/>
                <a:gd name="T25" fmla="*/ 10 h 21"/>
                <a:gd name="T26" fmla="*/ 1 w 20"/>
                <a:gd name="T27" fmla="*/ 7 h 21"/>
                <a:gd name="T28" fmla="*/ 3 w 20"/>
                <a:gd name="T29" fmla="*/ 4 h 21"/>
                <a:gd name="T30" fmla="*/ 7 w 20"/>
                <a:gd name="T31" fmla="*/ 2 h 21"/>
                <a:gd name="T32" fmla="*/ 10 w 20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1">
                  <a:moveTo>
                    <a:pt x="10" y="0"/>
                  </a:moveTo>
                  <a:lnTo>
                    <a:pt x="15" y="2"/>
                  </a:lnTo>
                  <a:lnTo>
                    <a:pt x="19" y="4"/>
                  </a:lnTo>
                  <a:lnTo>
                    <a:pt x="20" y="7"/>
                  </a:lnTo>
                  <a:lnTo>
                    <a:pt x="20" y="10"/>
                  </a:lnTo>
                  <a:lnTo>
                    <a:pt x="20" y="16"/>
                  </a:lnTo>
                  <a:lnTo>
                    <a:pt x="19" y="19"/>
                  </a:lnTo>
                  <a:lnTo>
                    <a:pt x="15" y="21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4"/>
                  </a:lnTo>
                  <a:lnTo>
                    <a:pt x="7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2"/>
            <p:cNvSpPr>
              <a:spLocks noEditPoints="1"/>
            </p:cNvSpPr>
            <p:nvPr/>
          </p:nvSpPr>
          <p:spPr bwMode="auto">
            <a:xfrm>
              <a:off x="4770767" y="2974289"/>
              <a:ext cx="496854" cy="499290"/>
            </a:xfrm>
            <a:custGeom>
              <a:avLst/>
              <a:gdLst>
                <a:gd name="T0" fmla="*/ 308 w 410"/>
                <a:gd name="T1" fmla="*/ 117 h 410"/>
                <a:gd name="T2" fmla="*/ 277 w 410"/>
                <a:gd name="T3" fmla="*/ 150 h 410"/>
                <a:gd name="T4" fmla="*/ 275 w 410"/>
                <a:gd name="T5" fmla="*/ 140 h 410"/>
                <a:gd name="T6" fmla="*/ 231 w 410"/>
                <a:gd name="T7" fmla="*/ 327 h 410"/>
                <a:gd name="T8" fmla="*/ 277 w 410"/>
                <a:gd name="T9" fmla="*/ 260 h 410"/>
                <a:gd name="T10" fmla="*/ 346 w 410"/>
                <a:gd name="T11" fmla="*/ 303 h 410"/>
                <a:gd name="T12" fmla="*/ 355 w 410"/>
                <a:gd name="T13" fmla="*/ 301 h 410"/>
                <a:gd name="T14" fmla="*/ 355 w 410"/>
                <a:gd name="T15" fmla="*/ 291 h 410"/>
                <a:gd name="T16" fmla="*/ 310 w 410"/>
                <a:gd name="T17" fmla="*/ 245 h 410"/>
                <a:gd name="T18" fmla="*/ 349 w 410"/>
                <a:gd name="T19" fmla="*/ 212 h 410"/>
                <a:gd name="T20" fmla="*/ 358 w 410"/>
                <a:gd name="T21" fmla="*/ 205 h 410"/>
                <a:gd name="T22" fmla="*/ 349 w 410"/>
                <a:gd name="T23" fmla="*/ 196 h 410"/>
                <a:gd name="T24" fmla="*/ 315 w 410"/>
                <a:gd name="T25" fmla="*/ 133 h 410"/>
                <a:gd name="T26" fmla="*/ 356 w 410"/>
                <a:gd name="T27" fmla="*/ 117 h 410"/>
                <a:gd name="T28" fmla="*/ 351 w 410"/>
                <a:gd name="T29" fmla="*/ 107 h 410"/>
                <a:gd name="T30" fmla="*/ 54 w 410"/>
                <a:gd name="T31" fmla="*/ 112 h 410"/>
                <a:gd name="T32" fmla="*/ 61 w 410"/>
                <a:gd name="T33" fmla="*/ 123 h 410"/>
                <a:gd name="T34" fmla="*/ 126 w 410"/>
                <a:gd name="T35" fmla="*/ 196 h 410"/>
                <a:gd name="T36" fmla="*/ 55 w 410"/>
                <a:gd name="T37" fmla="*/ 200 h 410"/>
                <a:gd name="T38" fmla="*/ 57 w 410"/>
                <a:gd name="T39" fmla="*/ 210 h 410"/>
                <a:gd name="T40" fmla="*/ 129 w 410"/>
                <a:gd name="T41" fmla="*/ 245 h 410"/>
                <a:gd name="T42" fmla="*/ 95 w 410"/>
                <a:gd name="T43" fmla="*/ 246 h 410"/>
                <a:gd name="T44" fmla="*/ 54 w 410"/>
                <a:gd name="T45" fmla="*/ 298 h 410"/>
                <a:gd name="T46" fmla="*/ 62 w 410"/>
                <a:gd name="T47" fmla="*/ 305 h 410"/>
                <a:gd name="T48" fmla="*/ 104 w 410"/>
                <a:gd name="T49" fmla="*/ 260 h 410"/>
                <a:gd name="T50" fmla="*/ 162 w 410"/>
                <a:gd name="T51" fmla="*/ 312 h 410"/>
                <a:gd name="T52" fmla="*/ 203 w 410"/>
                <a:gd name="T53" fmla="*/ 140 h 410"/>
                <a:gd name="T54" fmla="*/ 135 w 410"/>
                <a:gd name="T55" fmla="*/ 147 h 410"/>
                <a:gd name="T56" fmla="*/ 105 w 410"/>
                <a:gd name="T57" fmla="*/ 119 h 410"/>
                <a:gd name="T58" fmla="*/ 61 w 410"/>
                <a:gd name="T59" fmla="*/ 107 h 410"/>
                <a:gd name="T60" fmla="*/ 167 w 410"/>
                <a:gd name="T61" fmla="*/ 90 h 410"/>
                <a:gd name="T62" fmla="*/ 272 w 410"/>
                <a:gd name="T63" fmla="*/ 136 h 410"/>
                <a:gd name="T64" fmla="*/ 226 w 410"/>
                <a:gd name="T65" fmla="*/ 76 h 410"/>
                <a:gd name="T66" fmla="*/ 246 w 410"/>
                <a:gd name="T67" fmla="*/ 4 h 410"/>
                <a:gd name="T68" fmla="*/ 349 w 410"/>
                <a:gd name="T69" fmla="*/ 61 h 410"/>
                <a:gd name="T70" fmla="*/ 406 w 410"/>
                <a:gd name="T71" fmla="*/ 164 h 410"/>
                <a:gd name="T72" fmla="*/ 394 w 410"/>
                <a:gd name="T73" fmla="*/ 284 h 410"/>
                <a:gd name="T74" fmla="*/ 320 w 410"/>
                <a:gd name="T75" fmla="*/ 373 h 410"/>
                <a:gd name="T76" fmla="*/ 205 w 410"/>
                <a:gd name="T77" fmla="*/ 410 h 410"/>
                <a:gd name="T78" fmla="*/ 92 w 410"/>
                <a:gd name="T79" fmla="*/ 373 h 410"/>
                <a:gd name="T80" fmla="*/ 18 w 410"/>
                <a:gd name="T81" fmla="*/ 284 h 410"/>
                <a:gd name="T82" fmla="*/ 6 w 410"/>
                <a:gd name="T83" fmla="*/ 164 h 410"/>
                <a:gd name="T84" fmla="*/ 61 w 410"/>
                <a:gd name="T85" fmla="*/ 61 h 410"/>
                <a:gd name="T86" fmla="*/ 164 w 410"/>
                <a:gd name="T87" fmla="*/ 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0" h="410">
                  <a:moveTo>
                    <a:pt x="351" y="107"/>
                  </a:moveTo>
                  <a:lnTo>
                    <a:pt x="348" y="107"/>
                  </a:lnTo>
                  <a:lnTo>
                    <a:pt x="308" y="117"/>
                  </a:lnTo>
                  <a:lnTo>
                    <a:pt x="306" y="119"/>
                  </a:lnTo>
                  <a:lnTo>
                    <a:pt x="305" y="121"/>
                  </a:lnTo>
                  <a:lnTo>
                    <a:pt x="277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5" y="140"/>
                  </a:lnTo>
                  <a:lnTo>
                    <a:pt x="208" y="140"/>
                  </a:lnTo>
                  <a:lnTo>
                    <a:pt x="208" y="332"/>
                  </a:lnTo>
                  <a:lnTo>
                    <a:pt x="231" y="327"/>
                  </a:lnTo>
                  <a:lnTo>
                    <a:pt x="250" y="312"/>
                  </a:lnTo>
                  <a:lnTo>
                    <a:pt x="265" y="289"/>
                  </a:lnTo>
                  <a:lnTo>
                    <a:pt x="277" y="260"/>
                  </a:lnTo>
                  <a:lnTo>
                    <a:pt x="306" y="260"/>
                  </a:lnTo>
                  <a:lnTo>
                    <a:pt x="344" y="301"/>
                  </a:lnTo>
                  <a:lnTo>
                    <a:pt x="346" y="303"/>
                  </a:lnTo>
                  <a:lnTo>
                    <a:pt x="349" y="305"/>
                  </a:lnTo>
                  <a:lnTo>
                    <a:pt x="353" y="303"/>
                  </a:lnTo>
                  <a:lnTo>
                    <a:pt x="355" y="301"/>
                  </a:lnTo>
                  <a:lnTo>
                    <a:pt x="356" y="298"/>
                  </a:lnTo>
                  <a:lnTo>
                    <a:pt x="356" y="294"/>
                  </a:lnTo>
                  <a:lnTo>
                    <a:pt x="355" y="291"/>
                  </a:lnTo>
                  <a:lnTo>
                    <a:pt x="317" y="246"/>
                  </a:lnTo>
                  <a:lnTo>
                    <a:pt x="313" y="245"/>
                  </a:lnTo>
                  <a:lnTo>
                    <a:pt x="310" y="245"/>
                  </a:lnTo>
                  <a:lnTo>
                    <a:pt x="282" y="245"/>
                  </a:lnTo>
                  <a:lnTo>
                    <a:pt x="286" y="212"/>
                  </a:lnTo>
                  <a:lnTo>
                    <a:pt x="349" y="212"/>
                  </a:lnTo>
                  <a:lnTo>
                    <a:pt x="353" y="210"/>
                  </a:lnTo>
                  <a:lnTo>
                    <a:pt x="356" y="208"/>
                  </a:lnTo>
                  <a:lnTo>
                    <a:pt x="358" y="205"/>
                  </a:lnTo>
                  <a:lnTo>
                    <a:pt x="356" y="200"/>
                  </a:lnTo>
                  <a:lnTo>
                    <a:pt x="353" y="198"/>
                  </a:lnTo>
                  <a:lnTo>
                    <a:pt x="349" y="196"/>
                  </a:lnTo>
                  <a:lnTo>
                    <a:pt x="286" y="196"/>
                  </a:lnTo>
                  <a:lnTo>
                    <a:pt x="282" y="167"/>
                  </a:lnTo>
                  <a:lnTo>
                    <a:pt x="315" y="133"/>
                  </a:lnTo>
                  <a:lnTo>
                    <a:pt x="351" y="123"/>
                  </a:lnTo>
                  <a:lnTo>
                    <a:pt x="355" y="121"/>
                  </a:lnTo>
                  <a:lnTo>
                    <a:pt x="356" y="117"/>
                  </a:lnTo>
                  <a:lnTo>
                    <a:pt x="356" y="112"/>
                  </a:lnTo>
                  <a:lnTo>
                    <a:pt x="355" y="109"/>
                  </a:lnTo>
                  <a:lnTo>
                    <a:pt x="351" y="107"/>
                  </a:lnTo>
                  <a:close/>
                  <a:moveTo>
                    <a:pt x="61" y="107"/>
                  </a:moveTo>
                  <a:lnTo>
                    <a:pt x="57" y="109"/>
                  </a:lnTo>
                  <a:lnTo>
                    <a:pt x="54" y="112"/>
                  </a:lnTo>
                  <a:lnTo>
                    <a:pt x="54" y="117"/>
                  </a:lnTo>
                  <a:lnTo>
                    <a:pt x="57" y="121"/>
                  </a:lnTo>
                  <a:lnTo>
                    <a:pt x="61" y="123"/>
                  </a:lnTo>
                  <a:lnTo>
                    <a:pt x="97" y="133"/>
                  </a:lnTo>
                  <a:lnTo>
                    <a:pt x="129" y="167"/>
                  </a:lnTo>
                  <a:lnTo>
                    <a:pt x="126" y="196"/>
                  </a:lnTo>
                  <a:lnTo>
                    <a:pt x="62" y="196"/>
                  </a:lnTo>
                  <a:lnTo>
                    <a:pt x="57" y="198"/>
                  </a:lnTo>
                  <a:lnTo>
                    <a:pt x="55" y="200"/>
                  </a:lnTo>
                  <a:lnTo>
                    <a:pt x="54" y="205"/>
                  </a:lnTo>
                  <a:lnTo>
                    <a:pt x="55" y="208"/>
                  </a:lnTo>
                  <a:lnTo>
                    <a:pt x="57" y="210"/>
                  </a:lnTo>
                  <a:lnTo>
                    <a:pt x="62" y="212"/>
                  </a:lnTo>
                  <a:lnTo>
                    <a:pt x="126" y="212"/>
                  </a:lnTo>
                  <a:lnTo>
                    <a:pt x="129" y="245"/>
                  </a:lnTo>
                  <a:lnTo>
                    <a:pt x="100" y="245"/>
                  </a:lnTo>
                  <a:lnTo>
                    <a:pt x="97" y="245"/>
                  </a:lnTo>
                  <a:lnTo>
                    <a:pt x="95" y="246"/>
                  </a:lnTo>
                  <a:lnTo>
                    <a:pt x="55" y="291"/>
                  </a:lnTo>
                  <a:lnTo>
                    <a:pt x="54" y="294"/>
                  </a:lnTo>
                  <a:lnTo>
                    <a:pt x="54" y="298"/>
                  </a:lnTo>
                  <a:lnTo>
                    <a:pt x="57" y="301"/>
                  </a:lnTo>
                  <a:lnTo>
                    <a:pt x="59" y="303"/>
                  </a:lnTo>
                  <a:lnTo>
                    <a:pt x="62" y="305"/>
                  </a:lnTo>
                  <a:lnTo>
                    <a:pt x="66" y="303"/>
                  </a:lnTo>
                  <a:lnTo>
                    <a:pt x="68" y="301"/>
                  </a:lnTo>
                  <a:lnTo>
                    <a:pt x="104" y="260"/>
                  </a:lnTo>
                  <a:lnTo>
                    <a:pt x="133" y="260"/>
                  </a:lnTo>
                  <a:lnTo>
                    <a:pt x="145" y="289"/>
                  </a:lnTo>
                  <a:lnTo>
                    <a:pt x="162" y="312"/>
                  </a:lnTo>
                  <a:lnTo>
                    <a:pt x="181" y="327"/>
                  </a:lnTo>
                  <a:lnTo>
                    <a:pt x="203" y="332"/>
                  </a:lnTo>
                  <a:lnTo>
                    <a:pt x="203" y="140"/>
                  </a:lnTo>
                  <a:lnTo>
                    <a:pt x="136" y="140"/>
                  </a:lnTo>
                  <a:lnTo>
                    <a:pt x="135" y="147"/>
                  </a:lnTo>
                  <a:lnTo>
                    <a:pt x="135" y="147"/>
                  </a:lnTo>
                  <a:lnTo>
                    <a:pt x="133" y="150"/>
                  </a:lnTo>
                  <a:lnTo>
                    <a:pt x="107" y="121"/>
                  </a:lnTo>
                  <a:lnTo>
                    <a:pt x="105" y="119"/>
                  </a:lnTo>
                  <a:lnTo>
                    <a:pt x="104" y="117"/>
                  </a:lnTo>
                  <a:lnTo>
                    <a:pt x="64" y="107"/>
                  </a:lnTo>
                  <a:lnTo>
                    <a:pt x="61" y="107"/>
                  </a:lnTo>
                  <a:close/>
                  <a:moveTo>
                    <a:pt x="205" y="73"/>
                  </a:moveTo>
                  <a:lnTo>
                    <a:pt x="184" y="76"/>
                  </a:lnTo>
                  <a:lnTo>
                    <a:pt x="167" y="90"/>
                  </a:lnTo>
                  <a:lnTo>
                    <a:pt x="150" y="110"/>
                  </a:lnTo>
                  <a:lnTo>
                    <a:pt x="138" y="136"/>
                  </a:lnTo>
                  <a:lnTo>
                    <a:pt x="272" y="136"/>
                  </a:lnTo>
                  <a:lnTo>
                    <a:pt x="260" y="110"/>
                  </a:lnTo>
                  <a:lnTo>
                    <a:pt x="245" y="90"/>
                  </a:lnTo>
                  <a:lnTo>
                    <a:pt x="226" y="76"/>
                  </a:lnTo>
                  <a:lnTo>
                    <a:pt x="205" y="73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6" y="16"/>
                  </a:lnTo>
                  <a:lnTo>
                    <a:pt x="320" y="35"/>
                  </a:lnTo>
                  <a:lnTo>
                    <a:pt x="349" y="61"/>
                  </a:lnTo>
                  <a:lnTo>
                    <a:pt x="375" y="90"/>
                  </a:lnTo>
                  <a:lnTo>
                    <a:pt x="394" y="124"/>
                  </a:lnTo>
                  <a:lnTo>
                    <a:pt x="406" y="164"/>
                  </a:lnTo>
                  <a:lnTo>
                    <a:pt x="410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6" y="392"/>
                  </a:lnTo>
                  <a:lnTo>
                    <a:pt x="246" y="404"/>
                  </a:lnTo>
                  <a:lnTo>
                    <a:pt x="205" y="410"/>
                  </a:lnTo>
                  <a:lnTo>
                    <a:pt x="164" y="404"/>
                  </a:lnTo>
                  <a:lnTo>
                    <a:pt x="126" y="392"/>
                  </a:lnTo>
                  <a:lnTo>
                    <a:pt x="92" y="373"/>
                  </a:lnTo>
                  <a:lnTo>
                    <a:pt x="61" y="349"/>
                  </a:lnTo>
                  <a:lnTo>
                    <a:pt x="37" y="318"/>
                  </a:lnTo>
                  <a:lnTo>
                    <a:pt x="18" y="284"/>
                  </a:lnTo>
                  <a:lnTo>
                    <a:pt x="6" y="246"/>
                  </a:lnTo>
                  <a:lnTo>
                    <a:pt x="0" y="205"/>
                  </a:lnTo>
                  <a:lnTo>
                    <a:pt x="6" y="164"/>
                  </a:lnTo>
                  <a:lnTo>
                    <a:pt x="18" y="124"/>
                  </a:lnTo>
                  <a:lnTo>
                    <a:pt x="37" y="90"/>
                  </a:lnTo>
                  <a:lnTo>
                    <a:pt x="61" y="61"/>
                  </a:lnTo>
                  <a:lnTo>
                    <a:pt x="92" y="35"/>
                  </a:lnTo>
                  <a:lnTo>
                    <a:pt x="126" y="16"/>
                  </a:lnTo>
                  <a:lnTo>
                    <a:pt x="164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3"/>
            <p:cNvSpPr>
              <a:spLocks/>
            </p:cNvSpPr>
            <p:nvPr/>
          </p:nvSpPr>
          <p:spPr bwMode="auto">
            <a:xfrm>
              <a:off x="4977791" y="3096067"/>
              <a:ext cx="26792" cy="24356"/>
            </a:xfrm>
            <a:custGeom>
              <a:avLst/>
              <a:gdLst>
                <a:gd name="T0" fmla="*/ 12 w 22"/>
                <a:gd name="T1" fmla="*/ 0 h 21"/>
                <a:gd name="T2" fmla="*/ 15 w 22"/>
                <a:gd name="T3" fmla="*/ 2 h 21"/>
                <a:gd name="T4" fmla="*/ 19 w 22"/>
                <a:gd name="T5" fmla="*/ 4 h 21"/>
                <a:gd name="T6" fmla="*/ 20 w 22"/>
                <a:gd name="T7" fmla="*/ 7 h 21"/>
                <a:gd name="T8" fmla="*/ 22 w 22"/>
                <a:gd name="T9" fmla="*/ 10 h 21"/>
                <a:gd name="T10" fmla="*/ 20 w 22"/>
                <a:gd name="T11" fmla="*/ 16 h 21"/>
                <a:gd name="T12" fmla="*/ 19 w 22"/>
                <a:gd name="T13" fmla="*/ 19 h 21"/>
                <a:gd name="T14" fmla="*/ 15 w 22"/>
                <a:gd name="T15" fmla="*/ 21 h 21"/>
                <a:gd name="T16" fmla="*/ 12 w 22"/>
                <a:gd name="T17" fmla="*/ 21 h 21"/>
                <a:gd name="T18" fmla="*/ 7 w 22"/>
                <a:gd name="T19" fmla="*/ 21 h 21"/>
                <a:gd name="T20" fmla="*/ 3 w 22"/>
                <a:gd name="T21" fmla="*/ 19 h 21"/>
                <a:gd name="T22" fmla="*/ 1 w 22"/>
                <a:gd name="T23" fmla="*/ 16 h 21"/>
                <a:gd name="T24" fmla="*/ 0 w 22"/>
                <a:gd name="T25" fmla="*/ 10 h 21"/>
                <a:gd name="T26" fmla="*/ 1 w 22"/>
                <a:gd name="T27" fmla="*/ 7 h 21"/>
                <a:gd name="T28" fmla="*/ 3 w 22"/>
                <a:gd name="T29" fmla="*/ 4 h 21"/>
                <a:gd name="T30" fmla="*/ 7 w 22"/>
                <a:gd name="T31" fmla="*/ 2 h 21"/>
                <a:gd name="T32" fmla="*/ 12 w 22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1">
                  <a:moveTo>
                    <a:pt x="12" y="0"/>
                  </a:moveTo>
                  <a:lnTo>
                    <a:pt x="15" y="2"/>
                  </a:lnTo>
                  <a:lnTo>
                    <a:pt x="19" y="4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19" y="19"/>
                  </a:lnTo>
                  <a:lnTo>
                    <a:pt x="15" y="21"/>
                  </a:lnTo>
                  <a:lnTo>
                    <a:pt x="12" y="21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4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3"/>
            <p:cNvSpPr>
              <a:spLocks/>
            </p:cNvSpPr>
            <p:nvPr/>
          </p:nvSpPr>
          <p:spPr bwMode="auto">
            <a:xfrm>
              <a:off x="6585258" y="3183747"/>
              <a:ext cx="60890" cy="41405"/>
            </a:xfrm>
            <a:custGeom>
              <a:avLst/>
              <a:gdLst>
                <a:gd name="T0" fmla="*/ 7 w 50"/>
                <a:gd name="T1" fmla="*/ 0 h 33"/>
                <a:gd name="T2" fmla="*/ 43 w 50"/>
                <a:gd name="T3" fmla="*/ 0 h 33"/>
                <a:gd name="T4" fmla="*/ 46 w 50"/>
                <a:gd name="T5" fmla="*/ 0 h 33"/>
                <a:gd name="T6" fmla="*/ 48 w 50"/>
                <a:gd name="T7" fmla="*/ 2 h 33"/>
                <a:gd name="T8" fmla="*/ 48 w 50"/>
                <a:gd name="T9" fmla="*/ 4 h 33"/>
                <a:gd name="T10" fmla="*/ 50 w 50"/>
                <a:gd name="T11" fmla="*/ 7 h 33"/>
                <a:gd name="T12" fmla="*/ 50 w 50"/>
                <a:gd name="T13" fmla="*/ 26 h 33"/>
                <a:gd name="T14" fmla="*/ 48 w 50"/>
                <a:gd name="T15" fmla="*/ 30 h 33"/>
                <a:gd name="T16" fmla="*/ 46 w 50"/>
                <a:gd name="T17" fmla="*/ 31 h 33"/>
                <a:gd name="T18" fmla="*/ 43 w 50"/>
                <a:gd name="T19" fmla="*/ 33 h 33"/>
                <a:gd name="T20" fmla="*/ 7 w 50"/>
                <a:gd name="T21" fmla="*/ 33 h 33"/>
                <a:gd name="T22" fmla="*/ 3 w 50"/>
                <a:gd name="T23" fmla="*/ 31 h 33"/>
                <a:gd name="T24" fmla="*/ 1 w 50"/>
                <a:gd name="T25" fmla="*/ 30 h 33"/>
                <a:gd name="T26" fmla="*/ 0 w 50"/>
                <a:gd name="T27" fmla="*/ 26 h 33"/>
                <a:gd name="T28" fmla="*/ 0 w 50"/>
                <a:gd name="T29" fmla="*/ 7 h 33"/>
                <a:gd name="T30" fmla="*/ 1 w 50"/>
                <a:gd name="T31" fmla="*/ 4 h 33"/>
                <a:gd name="T32" fmla="*/ 3 w 50"/>
                <a:gd name="T33" fmla="*/ 0 h 33"/>
                <a:gd name="T34" fmla="*/ 7 w 50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3">
                  <a:moveTo>
                    <a:pt x="7" y="0"/>
                  </a:moveTo>
                  <a:lnTo>
                    <a:pt x="43" y="0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7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6" y="31"/>
                  </a:lnTo>
                  <a:lnTo>
                    <a:pt x="43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4"/>
            <p:cNvSpPr>
              <a:spLocks/>
            </p:cNvSpPr>
            <p:nvPr/>
          </p:nvSpPr>
          <p:spPr bwMode="auto">
            <a:xfrm>
              <a:off x="6843427" y="3268990"/>
              <a:ext cx="14613" cy="14613"/>
            </a:xfrm>
            <a:custGeom>
              <a:avLst/>
              <a:gdLst>
                <a:gd name="T0" fmla="*/ 7 w 14"/>
                <a:gd name="T1" fmla="*/ 0 h 12"/>
                <a:gd name="T2" fmla="*/ 10 w 14"/>
                <a:gd name="T3" fmla="*/ 0 h 12"/>
                <a:gd name="T4" fmla="*/ 12 w 14"/>
                <a:gd name="T5" fmla="*/ 4 h 12"/>
                <a:gd name="T6" fmla="*/ 14 w 14"/>
                <a:gd name="T7" fmla="*/ 7 h 12"/>
                <a:gd name="T8" fmla="*/ 12 w 14"/>
                <a:gd name="T9" fmla="*/ 9 h 12"/>
                <a:gd name="T10" fmla="*/ 10 w 14"/>
                <a:gd name="T11" fmla="*/ 12 h 12"/>
                <a:gd name="T12" fmla="*/ 7 w 14"/>
                <a:gd name="T13" fmla="*/ 12 h 12"/>
                <a:gd name="T14" fmla="*/ 4 w 14"/>
                <a:gd name="T15" fmla="*/ 12 h 12"/>
                <a:gd name="T16" fmla="*/ 2 w 14"/>
                <a:gd name="T17" fmla="*/ 9 h 12"/>
                <a:gd name="T18" fmla="*/ 0 w 14"/>
                <a:gd name="T19" fmla="*/ 7 h 12"/>
                <a:gd name="T20" fmla="*/ 2 w 14"/>
                <a:gd name="T21" fmla="*/ 4 h 12"/>
                <a:gd name="T22" fmla="*/ 4 w 14"/>
                <a:gd name="T23" fmla="*/ 0 h 12"/>
                <a:gd name="T24" fmla="*/ 7 w 14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lnTo>
                    <a:pt x="10" y="0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9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5"/>
            <p:cNvSpPr>
              <a:spLocks/>
            </p:cNvSpPr>
            <p:nvPr/>
          </p:nvSpPr>
          <p:spPr bwMode="auto">
            <a:xfrm>
              <a:off x="6858040" y="3288475"/>
              <a:ext cx="17050" cy="14613"/>
            </a:xfrm>
            <a:custGeom>
              <a:avLst/>
              <a:gdLst>
                <a:gd name="T0" fmla="*/ 7 w 14"/>
                <a:gd name="T1" fmla="*/ 0 h 12"/>
                <a:gd name="T2" fmla="*/ 10 w 14"/>
                <a:gd name="T3" fmla="*/ 0 h 12"/>
                <a:gd name="T4" fmla="*/ 12 w 14"/>
                <a:gd name="T5" fmla="*/ 4 h 12"/>
                <a:gd name="T6" fmla="*/ 14 w 14"/>
                <a:gd name="T7" fmla="*/ 7 h 12"/>
                <a:gd name="T8" fmla="*/ 12 w 14"/>
                <a:gd name="T9" fmla="*/ 11 h 12"/>
                <a:gd name="T10" fmla="*/ 10 w 14"/>
                <a:gd name="T11" fmla="*/ 12 h 12"/>
                <a:gd name="T12" fmla="*/ 7 w 14"/>
                <a:gd name="T13" fmla="*/ 12 h 12"/>
                <a:gd name="T14" fmla="*/ 3 w 14"/>
                <a:gd name="T15" fmla="*/ 12 h 12"/>
                <a:gd name="T16" fmla="*/ 0 w 14"/>
                <a:gd name="T17" fmla="*/ 11 h 12"/>
                <a:gd name="T18" fmla="*/ 0 w 14"/>
                <a:gd name="T19" fmla="*/ 7 h 12"/>
                <a:gd name="T20" fmla="*/ 0 w 14"/>
                <a:gd name="T21" fmla="*/ 4 h 12"/>
                <a:gd name="T22" fmla="*/ 3 w 14"/>
                <a:gd name="T23" fmla="*/ 0 h 12"/>
                <a:gd name="T24" fmla="*/ 7 w 14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lnTo>
                    <a:pt x="10" y="0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11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6"/>
            <p:cNvSpPr>
              <a:spLocks/>
            </p:cNvSpPr>
            <p:nvPr/>
          </p:nvSpPr>
          <p:spPr bwMode="auto">
            <a:xfrm>
              <a:off x="6616919" y="3232458"/>
              <a:ext cx="29227" cy="12179"/>
            </a:xfrm>
            <a:custGeom>
              <a:avLst/>
              <a:gdLst>
                <a:gd name="T0" fmla="*/ 4 w 25"/>
                <a:gd name="T1" fmla="*/ 0 h 10"/>
                <a:gd name="T2" fmla="*/ 21 w 25"/>
                <a:gd name="T3" fmla="*/ 0 h 10"/>
                <a:gd name="T4" fmla="*/ 23 w 25"/>
                <a:gd name="T5" fmla="*/ 0 h 10"/>
                <a:gd name="T6" fmla="*/ 25 w 25"/>
                <a:gd name="T7" fmla="*/ 2 h 10"/>
                <a:gd name="T8" fmla="*/ 25 w 25"/>
                <a:gd name="T9" fmla="*/ 7 h 10"/>
                <a:gd name="T10" fmla="*/ 23 w 25"/>
                <a:gd name="T11" fmla="*/ 8 h 10"/>
                <a:gd name="T12" fmla="*/ 21 w 25"/>
                <a:gd name="T13" fmla="*/ 10 h 10"/>
                <a:gd name="T14" fmla="*/ 4 w 25"/>
                <a:gd name="T15" fmla="*/ 10 h 10"/>
                <a:gd name="T16" fmla="*/ 2 w 25"/>
                <a:gd name="T17" fmla="*/ 8 h 10"/>
                <a:gd name="T18" fmla="*/ 0 w 25"/>
                <a:gd name="T19" fmla="*/ 7 h 10"/>
                <a:gd name="T20" fmla="*/ 0 w 25"/>
                <a:gd name="T21" fmla="*/ 2 h 10"/>
                <a:gd name="T22" fmla="*/ 2 w 25"/>
                <a:gd name="T23" fmla="*/ 0 h 10"/>
                <a:gd name="T24" fmla="*/ 4 w 25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0">
                  <a:moveTo>
                    <a:pt x="4" y="0"/>
                  </a:moveTo>
                  <a:lnTo>
                    <a:pt x="21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5" y="7"/>
                  </a:lnTo>
                  <a:lnTo>
                    <a:pt x="23" y="8"/>
                  </a:lnTo>
                  <a:lnTo>
                    <a:pt x="21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7"/>
            <p:cNvSpPr>
              <a:spLocks/>
            </p:cNvSpPr>
            <p:nvPr/>
          </p:nvSpPr>
          <p:spPr bwMode="auto">
            <a:xfrm>
              <a:off x="6585258" y="3232458"/>
              <a:ext cx="29227" cy="12179"/>
            </a:xfrm>
            <a:custGeom>
              <a:avLst/>
              <a:gdLst>
                <a:gd name="T0" fmla="*/ 1 w 24"/>
                <a:gd name="T1" fmla="*/ 0 h 10"/>
                <a:gd name="T2" fmla="*/ 20 w 24"/>
                <a:gd name="T3" fmla="*/ 0 h 10"/>
                <a:gd name="T4" fmla="*/ 22 w 24"/>
                <a:gd name="T5" fmla="*/ 0 h 10"/>
                <a:gd name="T6" fmla="*/ 24 w 24"/>
                <a:gd name="T7" fmla="*/ 2 h 10"/>
                <a:gd name="T8" fmla="*/ 24 w 24"/>
                <a:gd name="T9" fmla="*/ 7 h 10"/>
                <a:gd name="T10" fmla="*/ 22 w 24"/>
                <a:gd name="T11" fmla="*/ 8 h 10"/>
                <a:gd name="T12" fmla="*/ 20 w 24"/>
                <a:gd name="T13" fmla="*/ 10 h 10"/>
                <a:gd name="T14" fmla="*/ 1 w 24"/>
                <a:gd name="T15" fmla="*/ 10 h 10"/>
                <a:gd name="T16" fmla="*/ 0 w 24"/>
                <a:gd name="T17" fmla="*/ 8 h 10"/>
                <a:gd name="T18" fmla="*/ 0 w 24"/>
                <a:gd name="T19" fmla="*/ 7 h 10"/>
                <a:gd name="T20" fmla="*/ 0 w 24"/>
                <a:gd name="T21" fmla="*/ 2 h 10"/>
                <a:gd name="T22" fmla="*/ 0 w 24"/>
                <a:gd name="T23" fmla="*/ 0 h 10"/>
                <a:gd name="T24" fmla="*/ 1 w 2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">
                  <a:moveTo>
                    <a:pt x="1" y="0"/>
                  </a:moveTo>
                  <a:lnTo>
                    <a:pt x="20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38"/>
            <p:cNvSpPr>
              <a:spLocks noChangeArrowheads="1"/>
            </p:cNvSpPr>
            <p:nvPr/>
          </p:nvSpPr>
          <p:spPr bwMode="auto">
            <a:xfrm>
              <a:off x="6875088" y="3268990"/>
              <a:ext cx="14613" cy="14613"/>
            </a:xfrm>
            <a:prstGeom prst="ellipse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39"/>
            <p:cNvSpPr>
              <a:spLocks noChangeArrowheads="1"/>
            </p:cNvSpPr>
            <p:nvPr/>
          </p:nvSpPr>
          <p:spPr bwMode="auto">
            <a:xfrm>
              <a:off x="6828813" y="3164262"/>
              <a:ext cx="73067" cy="14613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0"/>
            <p:cNvSpPr>
              <a:spLocks noEditPoints="1"/>
            </p:cNvSpPr>
            <p:nvPr/>
          </p:nvSpPr>
          <p:spPr bwMode="auto">
            <a:xfrm>
              <a:off x="6490270" y="2971853"/>
              <a:ext cx="499290" cy="496853"/>
            </a:xfrm>
            <a:custGeom>
              <a:avLst/>
              <a:gdLst>
                <a:gd name="T0" fmla="*/ 121 w 409"/>
                <a:gd name="T1" fmla="*/ 332 h 409"/>
                <a:gd name="T2" fmla="*/ 282 w 409"/>
                <a:gd name="T3" fmla="*/ 294 h 409"/>
                <a:gd name="T4" fmla="*/ 74 w 409"/>
                <a:gd name="T5" fmla="*/ 150 h 409"/>
                <a:gd name="T6" fmla="*/ 66 w 409"/>
                <a:gd name="T7" fmla="*/ 155 h 409"/>
                <a:gd name="T8" fmla="*/ 62 w 409"/>
                <a:gd name="T9" fmla="*/ 163 h 409"/>
                <a:gd name="T10" fmla="*/ 62 w 409"/>
                <a:gd name="T11" fmla="*/ 282 h 409"/>
                <a:gd name="T12" fmla="*/ 69 w 409"/>
                <a:gd name="T13" fmla="*/ 289 h 409"/>
                <a:gd name="T14" fmla="*/ 337 w 409"/>
                <a:gd name="T15" fmla="*/ 291 h 409"/>
                <a:gd name="T16" fmla="*/ 346 w 409"/>
                <a:gd name="T17" fmla="*/ 287 h 409"/>
                <a:gd name="T18" fmla="*/ 349 w 409"/>
                <a:gd name="T19" fmla="*/ 277 h 409"/>
                <a:gd name="T20" fmla="*/ 349 w 409"/>
                <a:gd name="T21" fmla="*/ 158 h 409"/>
                <a:gd name="T22" fmla="*/ 342 w 409"/>
                <a:gd name="T23" fmla="*/ 151 h 409"/>
                <a:gd name="T24" fmla="*/ 74 w 409"/>
                <a:gd name="T25" fmla="*/ 150 h 409"/>
                <a:gd name="T26" fmla="*/ 122 w 409"/>
                <a:gd name="T27" fmla="*/ 79 h 409"/>
                <a:gd name="T28" fmla="*/ 114 w 409"/>
                <a:gd name="T29" fmla="*/ 86 h 409"/>
                <a:gd name="T30" fmla="*/ 114 w 409"/>
                <a:gd name="T31" fmla="*/ 146 h 409"/>
                <a:gd name="T32" fmla="*/ 298 w 409"/>
                <a:gd name="T33" fmla="*/ 91 h 409"/>
                <a:gd name="T34" fmla="*/ 294 w 409"/>
                <a:gd name="T35" fmla="*/ 81 h 409"/>
                <a:gd name="T36" fmla="*/ 284 w 409"/>
                <a:gd name="T37" fmla="*/ 77 h 409"/>
                <a:gd name="T38" fmla="*/ 205 w 409"/>
                <a:gd name="T39" fmla="*/ 0 h 409"/>
                <a:gd name="T40" fmla="*/ 286 w 409"/>
                <a:gd name="T41" fmla="*/ 17 h 409"/>
                <a:gd name="T42" fmla="*/ 351 w 409"/>
                <a:gd name="T43" fmla="*/ 60 h 409"/>
                <a:gd name="T44" fmla="*/ 394 w 409"/>
                <a:gd name="T45" fmla="*/ 126 h 409"/>
                <a:gd name="T46" fmla="*/ 409 w 409"/>
                <a:gd name="T47" fmla="*/ 205 h 409"/>
                <a:gd name="T48" fmla="*/ 394 w 409"/>
                <a:gd name="T49" fmla="*/ 284 h 409"/>
                <a:gd name="T50" fmla="*/ 351 w 409"/>
                <a:gd name="T51" fmla="*/ 349 h 409"/>
                <a:gd name="T52" fmla="*/ 286 w 409"/>
                <a:gd name="T53" fmla="*/ 394 h 409"/>
                <a:gd name="T54" fmla="*/ 205 w 409"/>
                <a:gd name="T55" fmla="*/ 409 h 409"/>
                <a:gd name="T56" fmla="*/ 126 w 409"/>
                <a:gd name="T57" fmla="*/ 394 h 409"/>
                <a:gd name="T58" fmla="*/ 60 w 409"/>
                <a:gd name="T59" fmla="*/ 349 h 409"/>
                <a:gd name="T60" fmla="*/ 18 w 409"/>
                <a:gd name="T61" fmla="*/ 284 h 409"/>
                <a:gd name="T62" fmla="*/ 0 w 409"/>
                <a:gd name="T63" fmla="*/ 205 h 409"/>
                <a:gd name="T64" fmla="*/ 18 w 409"/>
                <a:gd name="T65" fmla="*/ 126 h 409"/>
                <a:gd name="T66" fmla="*/ 60 w 409"/>
                <a:gd name="T67" fmla="*/ 60 h 409"/>
                <a:gd name="T68" fmla="*/ 126 w 409"/>
                <a:gd name="T69" fmla="*/ 17 h 409"/>
                <a:gd name="T70" fmla="*/ 205 w 409"/>
                <a:gd name="T7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409">
                  <a:moveTo>
                    <a:pt x="129" y="294"/>
                  </a:moveTo>
                  <a:lnTo>
                    <a:pt x="121" y="332"/>
                  </a:lnTo>
                  <a:lnTo>
                    <a:pt x="291" y="332"/>
                  </a:lnTo>
                  <a:lnTo>
                    <a:pt x="282" y="294"/>
                  </a:lnTo>
                  <a:lnTo>
                    <a:pt x="129" y="294"/>
                  </a:lnTo>
                  <a:close/>
                  <a:moveTo>
                    <a:pt x="74" y="150"/>
                  </a:moveTo>
                  <a:lnTo>
                    <a:pt x="69" y="151"/>
                  </a:lnTo>
                  <a:lnTo>
                    <a:pt x="66" y="155"/>
                  </a:lnTo>
                  <a:lnTo>
                    <a:pt x="62" y="158"/>
                  </a:lnTo>
                  <a:lnTo>
                    <a:pt x="62" y="163"/>
                  </a:lnTo>
                  <a:lnTo>
                    <a:pt x="62" y="277"/>
                  </a:lnTo>
                  <a:lnTo>
                    <a:pt x="62" y="282"/>
                  </a:lnTo>
                  <a:lnTo>
                    <a:pt x="66" y="287"/>
                  </a:lnTo>
                  <a:lnTo>
                    <a:pt x="69" y="289"/>
                  </a:lnTo>
                  <a:lnTo>
                    <a:pt x="74" y="291"/>
                  </a:lnTo>
                  <a:lnTo>
                    <a:pt x="337" y="291"/>
                  </a:lnTo>
                  <a:lnTo>
                    <a:pt x="342" y="289"/>
                  </a:lnTo>
                  <a:lnTo>
                    <a:pt x="346" y="287"/>
                  </a:lnTo>
                  <a:lnTo>
                    <a:pt x="349" y="282"/>
                  </a:lnTo>
                  <a:lnTo>
                    <a:pt x="349" y="277"/>
                  </a:lnTo>
                  <a:lnTo>
                    <a:pt x="349" y="163"/>
                  </a:lnTo>
                  <a:lnTo>
                    <a:pt x="349" y="158"/>
                  </a:lnTo>
                  <a:lnTo>
                    <a:pt x="346" y="155"/>
                  </a:lnTo>
                  <a:lnTo>
                    <a:pt x="342" y="151"/>
                  </a:lnTo>
                  <a:lnTo>
                    <a:pt x="337" y="150"/>
                  </a:lnTo>
                  <a:lnTo>
                    <a:pt x="74" y="150"/>
                  </a:lnTo>
                  <a:close/>
                  <a:moveTo>
                    <a:pt x="128" y="77"/>
                  </a:moveTo>
                  <a:lnTo>
                    <a:pt x="122" y="79"/>
                  </a:lnTo>
                  <a:lnTo>
                    <a:pt x="117" y="81"/>
                  </a:lnTo>
                  <a:lnTo>
                    <a:pt x="114" y="86"/>
                  </a:lnTo>
                  <a:lnTo>
                    <a:pt x="114" y="91"/>
                  </a:lnTo>
                  <a:lnTo>
                    <a:pt x="114" y="146"/>
                  </a:lnTo>
                  <a:lnTo>
                    <a:pt x="298" y="146"/>
                  </a:lnTo>
                  <a:lnTo>
                    <a:pt x="298" y="91"/>
                  </a:lnTo>
                  <a:lnTo>
                    <a:pt x="298" y="86"/>
                  </a:lnTo>
                  <a:lnTo>
                    <a:pt x="294" y="81"/>
                  </a:lnTo>
                  <a:lnTo>
                    <a:pt x="289" y="79"/>
                  </a:lnTo>
                  <a:lnTo>
                    <a:pt x="284" y="77"/>
                  </a:lnTo>
                  <a:lnTo>
                    <a:pt x="128" y="77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6" y="17"/>
                  </a:lnTo>
                  <a:lnTo>
                    <a:pt x="320" y="36"/>
                  </a:lnTo>
                  <a:lnTo>
                    <a:pt x="351" y="60"/>
                  </a:lnTo>
                  <a:lnTo>
                    <a:pt x="375" y="91"/>
                  </a:lnTo>
                  <a:lnTo>
                    <a:pt x="394" y="126"/>
                  </a:lnTo>
                  <a:lnTo>
                    <a:pt x="406" y="163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20"/>
                  </a:lnTo>
                  <a:lnTo>
                    <a:pt x="351" y="349"/>
                  </a:lnTo>
                  <a:lnTo>
                    <a:pt x="320" y="375"/>
                  </a:lnTo>
                  <a:lnTo>
                    <a:pt x="286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4" y="406"/>
                  </a:lnTo>
                  <a:lnTo>
                    <a:pt x="126" y="394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6" y="320"/>
                  </a:lnTo>
                  <a:lnTo>
                    <a:pt x="18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3"/>
                  </a:lnTo>
                  <a:lnTo>
                    <a:pt x="18" y="126"/>
                  </a:lnTo>
                  <a:lnTo>
                    <a:pt x="36" y="91"/>
                  </a:lnTo>
                  <a:lnTo>
                    <a:pt x="60" y="60"/>
                  </a:lnTo>
                  <a:lnTo>
                    <a:pt x="91" y="36"/>
                  </a:lnTo>
                  <a:lnTo>
                    <a:pt x="126" y="17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5"/>
            <p:cNvSpPr>
              <a:spLocks noEditPoints="1"/>
            </p:cNvSpPr>
            <p:nvPr/>
          </p:nvSpPr>
          <p:spPr bwMode="auto">
            <a:xfrm>
              <a:off x="4191105" y="3595355"/>
              <a:ext cx="496854" cy="496853"/>
            </a:xfrm>
            <a:custGeom>
              <a:avLst/>
              <a:gdLst>
                <a:gd name="T0" fmla="*/ 122 w 409"/>
                <a:gd name="T1" fmla="*/ 172 h 409"/>
                <a:gd name="T2" fmla="*/ 93 w 409"/>
                <a:gd name="T3" fmla="*/ 248 h 409"/>
                <a:gd name="T4" fmla="*/ 126 w 409"/>
                <a:gd name="T5" fmla="*/ 327 h 409"/>
                <a:gd name="T6" fmla="*/ 205 w 409"/>
                <a:gd name="T7" fmla="*/ 359 h 409"/>
                <a:gd name="T8" fmla="*/ 284 w 409"/>
                <a:gd name="T9" fmla="*/ 327 h 409"/>
                <a:gd name="T10" fmla="*/ 317 w 409"/>
                <a:gd name="T11" fmla="*/ 248 h 409"/>
                <a:gd name="T12" fmla="*/ 279 w 409"/>
                <a:gd name="T13" fmla="*/ 164 h 409"/>
                <a:gd name="T14" fmla="*/ 246 w 409"/>
                <a:gd name="T15" fmla="*/ 162 h 409"/>
                <a:gd name="T16" fmla="*/ 226 w 409"/>
                <a:gd name="T17" fmla="*/ 172 h 409"/>
                <a:gd name="T18" fmla="*/ 181 w 409"/>
                <a:gd name="T19" fmla="*/ 169 h 409"/>
                <a:gd name="T20" fmla="*/ 167 w 409"/>
                <a:gd name="T21" fmla="*/ 153 h 409"/>
                <a:gd name="T22" fmla="*/ 195 w 409"/>
                <a:gd name="T23" fmla="*/ 119 h 409"/>
                <a:gd name="T24" fmla="*/ 176 w 409"/>
                <a:gd name="T25" fmla="*/ 127 h 409"/>
                <a:gd name="T26" fmla="*/ 169 w 409"/>
                <a:gd name="T27" fmla="*/ 143 h 409"/>
                <a:gd name="T28" fmla="*/ 179 w 409"/>
                <a:gd name="T29" fmla="*/ 164 h 409"/>
                <a:gd name="T30" fmla="*/ 226 w 409"/>
                <a:gd name="T31" fmla="*/ 169 h 409"/>
                <a:gd name="T32" fmla="*/ 246 w 409"/>
                <a:gd name="T33" fmla="*/ 158 h 409"/>
                <a:gd name="T34" fmla="*/ 251 w 409"/>
                <a:gd name="T35" fmla="*/ 143 h 409"/>
                <a:gd name="T36" fmla="*/ 241 w 409"/>
                <a:gd name="T37" fmla="*/ 124 h 409"/>
                <a:gd name="T38" fmla="*/ 195 w 409"/>
                <a:gd name="T39" fmla="*/ 119 h 409"/>
                <a:gd name="T40" fmla="*/ 97 w 409"/>
                <a:gd name="T41" fmla="*/ 90 h 409"/>
                <a:gd name="T42" fmla="*/ 98 w 409"/>
                <a:gd name="T43" fmla="*/ 96 h 409"/>
                <a:gd name="T44" fmla="*/ 128 w 409"/>
                <a:gd name="T45" fmla="*/ 93 h 409"/>
                <a:gd name="T46" fmla="*/ 124 w 409"/>
                <a:gd name="T47" fmla="*/ 88 h 409"/>
                <a:gd name="T48" fmla="*/ 138 w 409"/>
                <a:gd name="T49" fmla="*/ 86 h 409"/>
                <a:gd name="T50" fmla="*/ 138 w 409"/>
                <a:gd name="T51" fmla="*/ 95 h 409"/>
                <a:gd name="T52" fmla="*/ 153 w 409"/>
                <a:gd name="T53" fmla="*/ 110 h 409"/>
                <a:gd name="T54" fmla="*/ 189 w 409"/>
                <a:gd name="T55" fmla="*/ 107 h 409"/>
                <a:gd name="T56" fmla="*/ 208 w 409"/>
                <a:gd name="T57" fmla="*/ 112 h 409"/>
                <a:gd name="T58" fmla="*/ 215 w 409"/>
                <a:gd name="T59" fmla="*/ 110 h 409"/>
                <a:gd name="T60" fmla="*/ 193 w 409"/>
                <a:gd name="T61" fmla="*/ 100 h 409"/>
                <a:gd name="T62" fmla="*/ 155 w 409"/>
                <a:gd name="T63" fmla="*/ 103 h 409"/>
                <a:gd name="T64" fmla="*/ 145 w 409"/>
                <a:gd name="T65" fmla="*/ 93 h 409"/>
                <a:gd name="T66" fmla="*/ 143 w 409"/>
                <a:gd name="T67" fmla="*/ 86 h 409"/>
                <a:gd name="T68" fmla="*/ 174 w 409"/>
                <a:gd name="T69" fmla="*/ 64 h 409"/>
                <a:gd name="T70" fmla="*/ 153 w 409"/>
                <a:gd name="T71" fmla="*/ 81 h 409"/>
                <a:gd name="T72" fmla="*/ 157 w 409"/>
                <a:gd name="T73" fmla="*/ 84 h 409"/>
                <a:gd name="T74" fmla="*/ 179 w 409"/>
                <a:gd name="T75" fmla="*/ 67 h 409"/>
                <a:gd name="T76" fmla="*/ 176 w 409"/>
                <a:gd name="T77" fmla="*/ 64 h 409"/>
                <a:gd name="T78" fmla="*/ 105 w 409"/>
                <a:gd name="T79" fmla="*/ 62 h 409"/>
                <a:gd name="T80" fmla="*/ 128 w 409"/>
                <a:gd name="T81" fmla="*/ 84 h 409"/>
                <a:gd name="T82" fmla="*/ 131 w 409"/>
                <a:gd name="T83" fmla="*/ 78 h 409"/>
                <a:gd name="T84" fmla="*/ 143 w 409"/>
                <a:gd name="T85" fmla="*/ 50 h 409"/>
                <a:gd name="T86" fmla="*/ 140 w 409"/>
                <a:gd name="T87" fmla="*/ 78 h 409"/>
                <a:gd name="T88" fmla="*/ 145 w 409"/>
                <a:gd name="T89" fmla="*/ 79 h 409"/>
                <a:gd name="T90" fmla="*/ 145 w 409"/>
                <a:gd name="T91" fmla="*/ 52 h 409"/>
                <a:gd name="T92" fmla="*/ 246 w 409"/>
                <a:gd name="T93" fmla="*/ 5 h 409"/>
                <a:gd name="T94" fmla="*/ 349 w 409"/>
                <a:gd name="T95" fmla="*/ 60 h 409"/>
                <a:gd name="T96" fmla="*/ 406 w 409"/>
                <a:gd name="T97" fmla="*/ 164 h 409"/>
                <a:gd name="T98" fmla="*/ 394 w 409"/>
                <a:gd name="T99" fmla="*/ 284 h 409"/>
                <a:gd name="T100" fmla="*/ 320 w 409"/>
                <a:gd name="T101" fmla="*/ 375 h 409"/>
                <a:gd name="T102" fmla="*/ 205 w 409"/>
                <a:gd name="T103" fmla="*/ 409 h 409"/>
                <a:gd name="T104" fmla="*/ 91 w 409"/>
                <a:gd name="T105" fmla="*/ 375 h 409"/>
                <a:gd name="T106" fmla="*/ 18 w 409"/>
                <a:gd name="T107" fmla="*/ 284 h 409"/>
                <a:gd name="T108" fmla="*/ 6 w 409"/>
                <a:gd name="T109" fmla="*/ 164 h 409"/>
                <a:gd name="T110" fmla="*/ 61 w 409"/>
                <a:gd name="T111" fmla="*/ 60 h 409"/>
                <a:gd name="T112" fmla="*/ 164 w 409"/>
                <a:gd name="T113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9">
                  <a:moveTo>
                    <a:pt x="167" y="143"/>
                  </a:moveTo>
                  <a:lnTo>
                    <a:pt x="141" y="155"/>
                  </a:lnTo>
                  <a:lnTo>
                    <a:pt x="122" y="172"/>
                  </a:lnTo>
                  <a:lnTo>
                    <a:pt x="107" y="194"/>
                  </a:lnTo>
                  <a:lnTo>
                    <a:pt x="97" y="220"/>
                  </a:lnTo>
                  <a:lnTo>
                    <a:pt x="93" y="248"/>
                  </a:lnTo>
                  <a:lnTo>
                    <a:pt x="98" y="277"/>
                  </a:lnTo>
                  <a:lnTo>
                    <a:pt x="109" y="304"/>
                  </a:lnTo>
                  <a:lnTo>
                    <a:pt x="126" y="327"/>
                  </a:lnTo>
                  <a:lnTo>
                    <a:pt x="150" y="344"/>
                  </a:lnTo>
                  <a:lnTo>
                    <a:pt x="176" y="356"/>
                  </a:lnTo>
                  <a:lnTo>
                    <a:pt x="205" y="359"/>
                  </a:lnTo>
                  <a:lnTo>
                    <a:pt x="236" y="356"/>
                  </a:lnTo>
                  <a:lnTo>
                    <a:pt x="262" y="344"/>
                  </a:lnTo>
                  <a:lnTo>
                    <a:pt x="284" y="327"/>
                  </a:lnTo>
                  <a:lnTo>
                    <a:pt x="301" y="304"/>
                  </a:lnTo>
                  <a:lnTo>
                    <a:pt x="313" y="277"/>
                  </a:lnTo>
                  <a:lnTo>
                    <a:pt x="317" y="248"/>
                  </a:lnTo>
                  <a:lnTo>
                    <a:pt x="313" y="215"/>
                  </a:lnTo>
                  <a:lnTo>
                    <a:pt x="299" y="188"/>
                  </a:lnTo>
                  <a:lnTo>
                    <a:pt x="279" y="164"/>
                  </a:lnTo>
                  <a:lnTo>
                    <a:pt x="253" y="146"/>
                  </a:lnTo>
                  <a:lnTo>
                    <a:pt x="251" y="155"/>
                  </a:lnTo>
                  <a:lnTo>
                    <a:pt x="246" y="162"/>
                  </a:lnTo>
                  <a:lnTo>
                    <a:pt x="241" y="167"/>
                  </a:lnTo>
                  <a:lnTo>
                    <a:pt x="234" y="170"/>
                  </a:lnTo>
                  <a:lnTo>
                    <a:pt x="226" y="172"/>
                  </a:lnTo>
                  <a:lnTo>
                    <a:pt x="193" y="172"/>
                  </a:lnTo>
                  <a:lnTo>
                    <a:pt x="188" y="170"/>
                  </a:lnTo>
                  <a:lnTo>
                    <a:pt x="181" y="169"/>
                  </a:lnTo>
                  <a:lnTo>
                    <a:pt x="176" y="164"/>
                  </a:lnTo>
                  <a:lnTo>
                    <a:pt x="171" y="158"/>
                  </a:lnTo>
                  <a:lnTo>
                    <a:pt x="167" y="153"/>
                  </a:lnTo>
                  <a:lnTo>
                    <a:pt x="167" y="146"/>
                  </a:lnTo>
                  <a:lnTo>
                    <a:pt x="167" y="143"/>
                  </a:lnTo>
                  <a:close/>
                  <a:moveTo>
                    <a:pt x="195" y="119"/>
                  </a:moveTo>
                  <a:lnTo>
                    <a:pt x="188" y="121"/>
                  </a:lnTo>
                  <a:lnTo>
                    <a:pt x="181" y="122"/>
                  </a:lnTo>
                  <a:lnTo>
                    <a:pt x="176" y="127"/>
                  </a:lnTo>
                  <a:lnTo>
                    <a:pt x="172" y="134"/>
                  </a:lnTo>
                  <a:lnTo>
                    <a:pt x="171" y="141"/>
                  </a:lnTo>
                  <a:lnTo>
                    <a:pt x="169" y="143"/>
                  </a:lnTo>
                  <a:lnTo>
                    <a:pt x="171" y="151"/>
                  </a:lnTo>
                  <a:lnTo>
                    <a:pt x="174" y="158"/>
                  </a:lnTo>
                  <a:lnTo>
                    <a:pt x="179" y="164"/>
                  </a:lnTo>
                  <a:lnTo>
                    <a:pt x="186" y="167"/>
                  </a:lnTo>
                  <a:lnTo>
                    <a:pt x="195" y="169"/>
                  </a:lnTo>
                  <a:lnTo>
                    <a:pt x="226" y="169"/>
                  </a:lnTo>
                  <a:lnTo>
                    <a:pt x="234" y="167"/>
                  </a:lnTo>
                  <a:lnTo>
                    <a:pt x="241" y="164"/>
                  </a:lnTo>
                  <a:lnTo>
                    <a:pt x="246" y="158"/>
                  </a:lnTo>
                  <a:lnTo>
                    <a:pt x="250" y="151"/>
                  </a:lnTo>
                  <a:lnTo>
                    <a:pt x="251" y="145"/>
                  </a:lnTo>
                  <a:lnTo>
                    <a:pt x="251" y="143"/>
                  </a:lnTo>
                  <a:lnTo>
                    <a:pt x="250" y="136"/>
                  </a:lnTo>
                  <a:lnTo>
                    <a:pt x="246" y="129"/>
                  </a:lnTo>
                  <a:lnTo>
                    <a:pt x="241" y="124"/>
                  </a:lnTo>
                  <a:lnTo>
                    <a:pt x="234" y="121"/>
                  </a:lnTo>
                  <a:lnTo>
                    <a:pt x="226" y="119"/>
                  </a:lnTo>
                  <a:lnTo>
                    <a:pt x="195" y="119"/>
                  </a:lnTo>
                  <a:close/>
                  <a:moveTo>
                    <a:pt x="124" y="88"/>
                  </a:moveTo>
                  <a:lnTo>
                    <a:pt x="98" y="90"/>
                  </a:lnTo>
                  <a:lnTo>
                    <a:pt x="97" y="90"/>
                  </a:lnTo>
                  <a:lnTo>
                    <a:pt x="95" y="93"/>
                  </a:lnTo>
                  <a:lnTo>
                    <a:pt x="97" y="95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24" y="95"/>
                  </a:lnTo>
                  <a:lnTo>
                    <a:pt x="128" y="93"/>
                  </a:lnTo>
                  <a:lnTo>
                    <a:pt x="128" y="91"/>
                  </a:lnTo>
                  <a:lnTo>
                    <a:pt x="128" y="88"/>
                  </a:lnTo>
                  <a:lnTo>
                    <a:pt x="124" y="88"/>
                  </a:lnTo>
                  <a:close/>
                  <a:moveTo>
                    <a:pt x="141" y="84"/>
                  </a:moveTo>
                  <a:lnTo>
                    <a:pt x="140" y="84"/>
                  </a:lnTo>
                  <a:lnTo>
                    <a:pt x="138" y="86"/>
                  </a:lnTo>
                  <a:lnTo>
                    <a:pt x="138" y="88"/>
                  </a:lnTo>
                  <a:lnTo>
                    <a:pt x="138" y="91"/>
                  </a:lnTo>
                  <a:lnTo>
                    <a:pt x="138" y="95"/>
                  </a:lnTo>
                  <a:lnTo>
                    <a:pt x="140" y="100"/>
                  </a:lnTo>
                  <a:lnTo>
                    <a:pt x="143" y="105"/>
                  </a:lnTo>
                  <a:lnTo>
                    <a:pt x="153" y="110"/>
                  </a:lnTo>
                  <a:lnTo>
                    <a:pt x="165" y="112"/>
                  </a:lnTo>
                  <a:lnTo>
                    <a:pt x="181" y="109"/>
                  </a:lnTo>
                  <a:lnTo>
                    <a:pt x="189" y="107"/>
                  </a:lnTo>
                  <a:lnTo>
                    <a:pt x="198" y="107"/>
                  </a:lnTo>
                  <a:lnTo>
                    <a:pt x="203" y="109"/>
                  </a:lnTo>
                  <a:lnTo>
                    <a:pt x="208" y="112"/>
                  </a:lnTo>
                  <a:lnTo>
                    <a:pt x="208" y="114"/>
                  </a:lnTo>
                  <a:lnTo>
                    <a:pt x="217" y="114"/>
                  </a:lnTo>
                  <a:lnTo>
                    <a:pt x="215" y="110"/>
                  </a:lnTo>
                  <a:lnTo>
                    <a:pt x="212" y="107"/>
                  </a:lnTo>
                  <a:lnTo>
                    <a:pt x="205" y="102"/>
                  </a:lnTo>
                  <a:lnTo>
                    <a:pt x="193" y="100"/>
                  </a:lnTo>
                  <a:lnTo>
                    <a:pt x="179" y="103"/>
                  </a:lnTo>
                  <a:lnTo>
                    <a:pt x="165" y="105"/>
                  </a:lnTo>
                  <a:lnTo>
                    <a:pt x="155" y="103"/>
                  </a:lnTo>
                  <a:lnTo>
                    <a:pt x="148" y="100"/>
                  </a:lnTo>
                  <a:lnTo>
                    <a:pt x="145" y="96"/>
                  </a:lnTo>
                  <a:lnTo>
                    <a:pt x="145" y="93"/>
                  </a:lnTo>
                  <a:lnTo>
                    <a:pt x="145" y="90"/>
                  </a:lnTo>
                  <a:lnTo>
                    <a:pt x="145" y="88"/>
                  </a:lnTo>
                  <a:lnTo>
                    <a:pt x="143" y="86"/>
                  </a:lnTo>
                  <a:lnTo>
                    <a:pt x="141" y="84"/>
                  </a:lnTo>
                  <a:close/>
                  <a:moveTo>
                    <a:pt x="176" y="64"/>
                  </a:moveTo>
                  <a:lnTo>
                    <a:pt x="174" y="64"/>
                  </a:lnTo>
                  <a:lnTo>
                    <a:pt x="155" y="78"/>
                  </a:lnTo>
                  <a:lnTo>
                    <a:pt x="153" y="79"/>
                  </a:lnTo>
                  <a:lnTo>
                    <a:pt x="153" y="81"/>
                  </a:lnTo>
                  <a:lnTo>
                    <a:pt x="153" y="83"/>
                  </a:lnTo>
                  <a:lnTo>
                    <a:pt x="155" y="84"/>
                  </a:lnTo>
                  <a:lnTo>
                    <a:pt x="157" y="84"/>
                  </a:lnTo>
                  <a:lnTo>
                    <a:pt x="158" y="84"/>
                  </a:lnTo>
                  <a:lnTo>
                    <a:pt x="179" y="69"/>
                  </a:lnTo>
                  <a:lnTo>
                    <a:pt x="179" y="67"/>
                  </a:lnTo>
                  <a:lnTo>
                    <a:pt x="179" y="64"/>
                  </a:lnTo>
                  <a:lnTo>
                    <a:pt x="177" y="64"/>
                  </a:lnTo>
                  <a:lnTo>
                    <a:pt x="176" y="64"/>
                  </a:lnTo>
                  <a:close/>
                  <a:moveTo>
                    <a:pt x="109" y="59"/>
                  </a:moveTo>
                  <a:lnTo>
                    <a:pt x="107" y="60"/>
                  </a:lnTo>
                  <a:lnTo>
                    <a:pt x="105" y="62"/>
                  </a:lnTo>
                  <a:lnTo>
                    <a:pt x="107" y="64"/>
                  </a:lnTo>
                  <a:lnTo>
                    <a:pt x="126" y="83"/>
                  </a:lnTo>
                  <a:lnTo>
                    <a:pt x="128" y="84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31" y="78"/>
                  </a:lnTo>
                  <a:lnTo>
                    <a:pt x="112" y="60"/>
                  </a:lnTo>
                  <a:lnTo>
                    <a:pt x="109" y="59"/>
                  </a:lnTo>
                  <a:close/>
                  <a:moveTo>
                    <a:pt x="143" y="50"/>
                  </a:moveTo>
                  <a:lnTo>
                    <a:pt x="140" y="52"/>
                  </a:lnTo>
                  <a:lnTo>
                    <a:pt x="140" y="54"/>
                  </a:lnTo>
                  <a:lnTo>
                    <a:pt x="140" y="78"/>
                  </a:lnTo>
                  <a:lnTo>
                    <a:pt x="140" y="79"/>
                  </a:lnTo>
                  <a:lnTo>
                    <a:pt x="143" y="81"/>
                  </a:lnTo>
                  <a:lnTo>
                    <a:pt x="145" y="79"/>
                  </a:lnTo>
                  <a:lnTo>
                    <a:pt x="146" y="78"/>
                  </a:lnTo>
                  <a:lnTo>
                    <a:pt x="146" y="54"/>
                  </a:lnTo>
                  <a:lnTo>
                    <a:pt x="145" y="52"/>
                  </a:lnTo>
                  <a:lnTo>
                    <a:pt x="143" y="50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6" y="17"/>
                  </a:lnTo>
                  <a:lnTo>
                    <a:pt x="320" y="35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6"/>
                  </a:lnTo>
                  <a:lnTo>
                    <a:pt x="406" y="164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20"/>
                  </a:lnTo>
                  <a:lnTo>
                    <a:pt x="349" y="349"/>
                  </a:lnTo>
                  <a:lnTo>
                    <a:pt x="320" y="375"/>
                  </a:lnTo>
                  <a:lnTo>
                    <a:pt x="286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4" y="406"/>
                  </a:lnTo>
                  <a:lnTo>
                    <a:pt x="126" y="394"/>
                  </a:lnTo>
                  <a:lnTo>
                    <a:pt x="91" y="375"/>
                  </a:lnTo>
                  <a:lnTo>
                    <a:pt x="61" y="349"/>
                  </a:lnTo>
                  <a:lnTo>
                    <a:pt x="36" y="320"/>
                  </a:lnTo>
                  <a:lnTo>
                    <a:pt x="18" y="284"/>
                  </a:lnTo>
                  <a:lnTo>
                    <a:pt x="6" y="246"/>
                  </a:lnTo>
                  <a:lnTo>
                    <a:pt x="0" y="205"/>
                  </a:lnTo>
                  <a:lnTo>
                    <a:pt x="6" y="164"/>
                  </a:lnTo>
                  <a:lnTo>
                    <a:pt x="18" y="126"/>
                  </a:lnTo>
                  <a:lnTo>
                    <a:pt x="36" y="91"/>
                  </a:lnTo>
                  <a:lnTo>
                    <a:pt x="61" y="60"/>
                  </a:lnTo>
                  <a:lnTo>
                    <a:pt x="91" y="35"/>
                  </a:lnTo>
                  <a:lnTo>
                    <a:pt x="126" y="17"/>
                  </a:lnTo>
                  <a:lnTo>
                    <a:pt x="164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6"/>
            <p:cNvSpPr>
              <a:spLocks noEditPoints="1"/>
            </p:cNvSpPr>
            <p:nvPr/>
          </p:nvSpPr>
          <p:spPr bwMode="auto">
            <a:xfrm>
              <a:off x="4773204" y="3607534"/>
              <a:ext cx="496854" cy="496853"/>
            </a:xfrm>
            <a:custGeom>
              <a:avLst/>
              <a:gdLst>
                <a:gd name="T0" fmla="*/ 231 w 409"/>
                <a:gd name="T1" fmla="*/ 336 h 409"/>
                <a:gd name="T2" fmla="*/ 327 w 409"/>
                <a:gd name="T3" fmla="*/ 214 h 409"/>
                <a:gd name="T4" fmla="*/ 341 w 409"/>
                <a:gd name="T5" fmla="*/ 197 h 409"/>
                <a:gd name="T6" fmla="*/ 353 w 409"/>
                <a:gd name="T7" fmla="*/ 182 h 409"/>
                <a:gd name="T8" fmla="*/ 280 w 409"/>
                <a:gd name="T9" fmla="*/ 178 h 409"/>
                <a:gd name="T10" fmla="*/ 205 w 409"/>
                <a:gd name="T11" fmla="*/ 371 h 409"/>
                <a:gd name="T12" fmla="*/ 150 w 409"/>
                <a:gd name="T13" fmla="*/ 178 h 409"/>
                <a:gd name="T14" fmla="*/ 107 w 409"/>
                <a:gd name="T15" fmla="*/ 247 h 409"/>
                <a:gd name="T16" fmla="*/ 117 w 409"/>
                <a:gd name="T17" fmla="*/ 259 h 409"/>
                <a:gd name="T18" fmla="*/ 138 w 409"/>
                <a:gd name="T19" fmla="*/ 285 h 409"/>
                <a:gd name="T20" fmla="*/ 160 w 409"/>
                <a:gd name="T21" fmla="*/ 314 h 409"/>
                <a:gd name="T22" fmla="*/ 176 w 409"/>
                <a:gd name="T23" fmla="*/ 335 h 409"/>
                <a:gd name="T24" fmla="*/ 129 w 409"/>
                <a:gd name="T25" fmla="*/ 178 h 409"/>
                <a:gd name="T26" fmla="*/ 248 w 409"/>
                <a:gd name="T27" fmla="*/ 79 h 409"/>
                <a:gd name="T28" fmla="*/ 359 w 409"/>
                <a:gd name="T29" fmla="*/ 159 h 409"/>
                <a:gd name="T30" fmla="*/ 248 w 409"/>
                <a:gd name="T31" fmla="*/ 79 h 409"/>
                <a:gd name="T32" fmla="*/ 150 w 409"/>
                <a:gd name="T33" fmla="*/ 159 h 409"/>
                <a:gd name="T34" fmla="*/ 225 w 409"/>
                <a:gd name="T35" fmla="*/ 79 h 409"/>
                <a:gd name="T36" fmla="*/ 98 w 409"/>
                <a:gd name="T37" fmla="*/ 79 h 409"/>
                <a:gd name="T38" fmla="*/ 129 w 409"/>
                <a:gd name="T39" fmla="*/ 159 h 409"/>
                <a:gd name="T40" fmla="*/ 98 w 409"/>
                <a:gd name="T41" fmla="*/ 79 h 409"/>
                <a:gd name="T42" fmla="*/ 246 w 409"/>
                <a:gd name="T43" fmla="*/ 3 h 409"/>
                <a:gd name="T44" fmla="*/ 318 w 409"/>
                <a:gd name="T45" fmla="*/ 34 h 409"/>
                <a:gd name="T46" fmla="*/ 373 w 409"/>
                <a:gd name="T47" fmla="*/ 89 h 409"/>
                <a:gd name="T48" fmla="*/ 404 w 409"/>
                <a:gd name="T49" fmla="*/ 163 h 409"/>
                <a:gd name="T50" fmla="*/ 404 w 409"/>
                <a:gd name="T51" fmla="*/ 245 h 409"/>
                <a:gd name="T52" fmla="*/ 373 w 409"/>
                <a:gd name="T53" fmla="*/ 318 h 409"/>
                <a:gd name="T54" fmla="*/ 318 w 409"/>
                <a:gd name="T55" fmla="*/ 373 h 409"/>
                <a:gd name="T56" fmla="*/ 246 w 409"/>
                <a:gd name="T57" fmla="*/ 403 h 409"/>
                <a:gd name="T58" fmla="*/ 163 w 409"/>
                <a:gd name="T59" fmla="*/ 403 h 409"/>
                <a:gd name="T60" fmla="*/ 90 w 409"/>
                <a:gd name="T61" fmla="*/ 373 h 409"/>
                <a:gd name="T62" fmla="*/ 35 w 409"/>
                <a:gd name="T63" fmla="*/ 318 h 409"/>
                <a:gd name="T64" fmla="*/ 4 w 409"/>
                <a:gd name="T65" fmla="*/ 245 h 409"/>
                <a:gd name="T66" fmla="*/ 4 w 409"/>
                <a:gd name="T67" fmla="*/ 163 h 409"/>
                <a:gd name="T68" fmla="*/ 35 w 409"/>
                <a:gd name="T69" fmla="*/ 89 h 409"/>
                <a:gd name="T70" fmla="*/ 90 w 409"/>
                <a:gd name="T71" fmla="*/ 34 h 409"/>
                <a:gd name="T72" fmla="*/ 163 w 409"/>
                <a:gd name="T73" fmla="*/ 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280" y="178"/>
                  </a:moveTo>
                  <a:lnTo>
                    <a:pt x="231" y="336"/>
                  </a:lnTo>
                  <a:lnTo>
                    <a:pt x="325" y="216"/>
                  </a:lnTo>
                  <a:lnTo>
                    <a:pt x="327" y="214"/>
                  </a:lnTo>
                  <a:lnTo>
                    <a:pt x="334" y="208"/>
                  </a:lnTo>
                  <a:lnTo>
                    <a:pt x="341" y="197"/>
                  </a:lnTo>
                  <a:lnTo>
                    <a:pt x="347" y="189"/>
                  </a:lnTo>
                  <a:lnTo>
                    <a:pt x="353" y="182"/>
                  </a:lnTo>
                  <a:lnTo>
                    <a:pt x="356" y="178"/>
                  </a:lnTo>
                  <a:lnTo>
                    <a:pt x="280" y="178"/>
                  </a:lnTo>
                  <a:close/>
                  <a:moveTo>
                    <a:pt x="150" y="178"/>
                  </a:moveTo>
                  <a:lnTo>
                    <a:pt x="205" y="371"/>
                  </a:lnTo>
                  <a:lnTo>
                    <a:pt x="258" y="178"/>
                  </a:lnTo>
                  <a:lnTo>
                    <a:pt x="150" y="178"/>
                  </a:lnTo>
                  <a:close/>
                  <a:moveTo>
                    <a:pt x="53" y="178"/>
                  </a:moveTo>
                  <a:lnTo>
                    <a:pt x="107" y="247"/>
                  </a:lnTo>
                  <a:lnTo>
                    <a:pt x="110" y="250"/>
                  </a:lnTo>
                  <a:lnTo>
                    <a:pt x="117" y="259"/>
                  </a:lnTo>
                  <a:lnTo>
                    <a:pt x="126" y="271"/>
                  </a:lnTo>
                  <a:lnTo>
                    <a:pt x="138" y="285"/>
                  </a:lnTo>
                  <a:lnTo>
                    <a:pt x="148" y="300"/>
                  </a:lnTo>
                  <a:lnTo>
                    <a:pt x="160" y="314"/>
                  </a:lnTo>
                  <a:lnTo>
                    <a:pt x="169" y="326"/>
                  </a:lnTo>
                  <a:lnTo>
                    <a:pt x="176" y="335"/>
                  </a:lnTo>
                  <a:lnTo>
                    <a:pt x="179" y="336"/>
                  </a:lnTo>
                  <a:lnTo>
                    <a:pt x="129" y="178"/>
                  </a:lnTo>
                  <a:lnTo>
                    <a:pt x="53" y="178"/>
                  </a:lnTo>
                  <a:close/>
                  <a:moveTo>
                    <a:pt x="248" y="79"/>
                  </a:moveTo>
                  <a:lnTo>
                    <a:pt x="279" y="159"/>
                  </a:lnTo>
                  <a:lnTo>
                    <a:pt x="359" y="159"/>
                  </a:lnTo>
                  <a:lnTo>
                    <a:pt x="310" y="79"/>
                  </a:lnTo>
                  <a:lnTo>
                    <a:pt x="248" y="79"/>
                  </a:lnTo>
                  <a:close/>
                  <a:moveTo>
                    <a:pt x="182" y="79"/>
                  </a:moveTo>
                  <a:lnTo>
                    <a:pt x="150" y="159"/>
                  </a:lnTo>
                  <a:lnTo>
                    <a:pt x="258" y="159"/>
                  </a:lnTo>
                  <a:lnTo>
                    <a:pt x="225" y="79"/>
                  </a:lnTo>
                  <a:lnTo>
                    <a:pt x="182" y="79"/>
                  </a:lnTo>
                  <a:close/>
                  <a:moveTo>
                    <a:pt x="98" y="79"/>
                  </a:moveTo>
                  <a:lnTo>
                    <a:pt x="48" y="159"/>
                  </a:lnTo>
                  <a:lnTo>
                    <a:pt x="129" y="159"/>
                  </a:lnTo>
                  <a:lnTo>
                    <a:pt x="160" y="79"/>
                  </a:lnTo>
                  <a:lnTo>
                    <a:pt x="98" y="79"/>
                  </a:lnTo>
                  <a:close/>
                  <a:moveTo>
                    <a:pt x="205" y="0"/>
                  </a:moveTo>
                  <a:lnTo>
                    <a:pt x="246" y="3"/>
                  </a:lnTo>
                  <a:lnTo>
                    <a:pt x="284" y="15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3" y="89"/>
                  </a:lnTo>
                  <a:lnTo>
                    <a:pt x="392" y="123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5"/>
                  </a:lnTo>
                  <a:lnTo>
                    <a:pt x="392" y="283"/>
                  </a:lnTo>
                  <a:lnTo>
                    <a:pt x="373" y="318"/>
                  </a:lnTo>
                  <a:lnTo>
                    <a:pt x="349" y="348"/>
                  </a:lnTo>
                  <a:lnTo>
                    <a:pt x="318" y="373"/>
                  </a:lnTo>
                  <a:lnTo>
                    <a:pt x="284" y="391"/>
                  </a:lnTo>
                  <a:lnTo>
                    <a:pt x="246" y="403"/>
                  </a:lnTo>
                  <a:lnTo>
                    <a:pt x="205" y="409"/>
                  </a:lnTo>
                  <a:lnTo>
                    <a:pt x="163" y="403"/>
                  </a:lnTo>
                  <a:lnTo>
                    <a:pt x="126" y="391"/>
                  </a:lnTo>
                  <a:lnTo>
                    <a:pt x="90" y="373"/>
                  </a:lnTo>
                  <a:lnTo>
                    <a:pt x="60" y="348"/>
                  </a:lnTo>
                  <a:lnTo>
                    <a:pt x="35" y="318"/>
                  </a:lnTo>
                  <a:lnTo>
                    <a:pt x="16" y="283"/>
                  </a:lnTo>
                  <a:lnTo>
                    <a:pt x="4" y="245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3"/>
                  </a:lnTo>
                  <a:lnTo>
                    <a:pt x="35" y="89"/>
                  </a:lnTo>
                  <a:lnTo>
                    <a:pt x="60" y="60"/>
                  </a:lnTo>
                  <a:lnTo>
                    <a:pt x="90" y="34"/>
                  </a:lnTo>
                  <a:lnTo>
                    <a:pt x="126" y="15"/>
                  </a:lnTo>
                  <a:lnTo>
                    <a:pt x="163" y="3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7"/>
            <p:cNvSpPr>
              <a:spLocks noEditPoints="1"/>
            </p:cNvSpPr>
            <p:nvPr/>
          </p:nvSpPr>
          <p:spPr bwMode="auto">
            <a:xfrm>
              <a:off x="5338253" y="3595355"/>
              <a:ext cx="499290" cy="496853"/>
            </a:xfrm>
            <a:custGeom>
              <a:avLst/>
              <a:gdLst>
                <a:gd name="T0" fmla="*/ 180 w 409"/>
                <a:gd name="T1" fmla="*/ 148 h 409"/>
                <a:gd name="T2" fmla="*/ 141 w 409"/>
                <a:gd name="T3" fmla="*/ 167 h 409"/>
                <a:gd name="T4" fmla="*/ 77 w 409"/>
                <a:gd name="T5" fmla="*/ 236 h 409"/>
                <a:gd name="T6" fmla="*/ 72 w 409"/>
                <a:gd name="T7" fmla="*/ 279 h 409"/>
                <a:gd name="T8" fmla="*/ 91 w 409"/>
                <a:gd name="T9" fmla="*/ 318 h 409"/>
                <a:gd name="T10" fmla="*/ 131 w 409"/>
                <a:gd name="T11" fmla="*/ 337 h 409"/>
                <a:gd name="T12" fmla="*/ 174 w 409"/>
                <a:gd name="T13" fmla="*/ 330 h 409"/>
                <a:gd name="T14" fmla="*/ 230 w 409"/>
                <a:gd name="T15" fmla="*/ 280 h 409"/>
                <a:gd name="T16" fmla="*/ 184 w 409"/>
                <a:gd name="T17" fmla="*/ 275 h 409"/>
                <a:gd name="T18" fmla="*/ 155 w 409"/>
                <a:gd name="T19" fmla="*/ 301 h 409"/>
                <a:gd name="T20" fmla="*/ 129 w 409"/>
                <a:gd name="T21" fmla="*/ 301 h 409"/>
                <a:gd name="T22" fmla="*/ 108 w 409"/>
                <a:gd name="T23" fmla="*/ 280 h 409"/>
                <a:gd name="T24" fmla="*/ 108 w 409"/>
                <a:gd name="T25" fmla="*/ 255 h 409"/>
                <a:gd name="T26" fmla="*/ 167 w 409"/>
                <a:gd name="T27" fmla="*/ 193 h 409"/>
                <a:gd name="T28" fmla="*/ 192 w 409"/>
                <a:gd name="T29" fmla="*/ 182 h 409"/>
                <a:gd name="T30" fmla="*/ 217 w 409"/>
                <a:gd name="T31" fmla="*/ 193 h 409"/>
                <a:gd name="T32" fmla="*/ 223 w 409"/>
                <a:gd name="T33" fmla="*/ 201 h 409"/>
                <a:gd name="T34" fmla="*/ 227 w 409"/>
                <a:gd name="T35" fmla="*/ 206 h 409"/>
                <a:gd name="T36" fmla="*/ 253 w 409"/>
                <a:gd name="T37" fmla="*/ 181 h 409"/>
                <a:gd name="T38" fmla="*/ 242 w 409"/>
                <a:gd name="T39" fmla="*/ 167 h 409"/>
                <a:gd name="T40" fmla="*/ 203 w 409"/>
                <a:gd name="T41" fmla="*/ 148 h 409"/>
                <a:gd name="T42" fmla="*/ 235 w 409"/>
                <a:gd name="T43" fmla="*/ 79 h 409"/>
                <a:gd name="T44" fmla="*/ 179 w 409"/>
                <a:gd name="T45" fmla="*/ 129 h 409"/>
                <a:gd name="T46" fmla="*/ 223 w 409"/>
                <a:gd name="T47" fmla="*/ 134 h 409"/>
                <a:gd name="T48" fmla="*/ 254 w 409"/>
                <a:gd name="T49" fmla="*/ 109 h 409"/>
                <a:gd name="T50" fmla="*/ 280 w 409"/>
                <a:gd name="T51" fmla="*/ 109 h 409"/>
                <a:gd name="T52" fmla="*/ 299 w 409"/>
                <a:gd name="T53" fmla="*/ 129 h 409"/>
                <a:gd name="T54" fmla="*/ 299 w 409"/>
                <a:gd name="T55" fmla="*/ 155 h 409"/>
                <a:gd name="T56" fmla="*/ 242 w 409"/>
                <a:gd name="T57" fmla="*/ 217 h 409"/>
                <a:gd name="T58" fmla="*/ 217 w 409"/>
                <a:gd name="T59" fmla="*/ 227 h 409"/>
                <a:gd name="T60" fmla="*/ 192 w 409"/>
                <a:gd name="T61" fmla="*/ 217 h 409"/>
                <a:gd name="T62" fmla="*/ 186 w 409"/>
                <a:gd name="T63" fmla="*/ 208 h 409"/>
                <a:gd name="T64" fmla="*/ 180 w 409"/>
                <a:gd name="T65" fmla="*/ 203 h 409"/>
                <a:gd name="T66" fmla="*/ 156 w 409"/>
                <a:gd name="T67" fmla="*/ 229 h 409"/>
                <a:gd name="T68" fmla="*/ 167 w 409"/>
                <a:gd name="T69" fmla="*/ 243 h 409"/>
                <a:gd name="T70" fmla="*/ 206 w 409"/>
                <a:gd name="T71" fmla="*/ 261 h 409"/>
                <a:gd name="T72" fmla="*/ 249 w 409"/>
                <a:gd name="T73" fmla="*/ 256 h 409"/>
                <a:gd name="T74" fmla="*/ 316 w 409"/>
                <a:gd name="T75" fmla="*/ 193 h 409"/>
                <a:gd name="T76" fmla="*/ 337 w 409"/>
                <a:gd name="T77" fmla="*/ 153 h 409"/>
                <a:gd name="T78" fmla="*/ 330 w 409"/>
                <a:gd name="T79" fmla="*/ 110 h 409"/>
                <a:gd name="T80" fmla="*/ 299 w 409"/>
                <a:gd name="T81" fmla="*/ 79 h 409"/>
                <a:gd name="T82" fmla="*/ 256 w 409"/>
                <a:gd name="T83" fmla="*/ 72 h 409"/>
                <a:gd name="T84" fmla="*/ 246 w 409"/>
                <a:gd name="T85" fmla="*/ 4 h 409"/>
                <a:gd name="T86" fmla="*/ 318 w 409"/>
                <a:gd name="T87" fmla="*/ 35 h 409"/>
                <a:gd name="T88" fmla="*/ 373 w 409"/>
                <a:gd name="T89" fmla="*/ 90 h 409"/>
                <a:gd name="T90" fmla="*/ 404 w 409"/>
                <a:gd name="T91" fmla="*/ 164 h 409"/>
                <a:gd name="T92" fmla="*/ 404 w 409"/>
                <a:gd name="T93" fmla="*/ 246 h 409"/>
                <a:gd name="T94" fmla="*/ 373 w 409"/>
                <a:gd name="T95" fmla="*/ 318 h 409"/>
                <a:gd name="T96" fmla="*/ 318 w 409"/>
                <a:gd name="T97" fmla="*/ 375 h 409"/>
                <a:gd name="T98" fmla="*/ 246 w 409"/>
                <a:gd name="T99" fmla="*/ 406 h 409"/>
                <a:gd name="T100" fmla="*/ 163 w 409"/>
                <a:gd name="T101" fmla="*/ 406 h 409"/>
                <a:gd name="T102" fmla="*/ 89 w 409"/>
                <a:gd name="T103" fmla="*/ 375 h 409"/>
                <a:gd name="T104" fmla="*/ 34 w 409"/>
                <a:gd name="T105" fmla="*/ 318 h 409"/>
                <a:gd name="T106" fmla="*/ 3 w 409"/>
                <a:gd name="T107" fmla="*/ 246 h 409"/>
                <a:gd name="T108" fmla="*/ 3 w 409"/>
                <a:gd name="T109" fmla="*/ 164 h 409"/>
                <a:gd name="T110" fmla="*/ 34 w 409"/>
                <a:gd name="T111" fmla="*/ 90 h 409"/>
                <a:gd name="T112" fmla="*/ 89 w 409"/>
                <a:gd name="T113" fmla="*/ 35 h 409"/>
                <a:gd name="T114" fmla="*/ 163 w 409"/>
                <a:gd name="T115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" h="409">
                  <a:moveTo>
                    <a:pt x="203" y="148"/>
                  </a:moveTo>
                  <a:lnTo>
                    <a:pt x="180" y="148"/>
                  </a:lnTo>
                  <a:lnTo>
                    <a:pt x="160" y="153"/>
                  </a:lnTo>
                  <a:lnTo>
                    <a:pt x="141" y="167"/>
                  </a:lnTo>
                  <a:lnTo>
                    <a:pt x="91" y="217"/>
                  </a:lnTo>
                  <a:lnTo>
                    <a:pt x="77" y="236"/>
                  </a:lnTo>
                  <a:lnTo>
                    <a:pt x="72" y="256"/>
                  </a:lnTo>
                  <a:lnTo>
                    <a:pt x="72" y="279"/>
                  </a:lnTo>
                  <a:lnTo>
                    <a:pt x="77" y="299"/>
                  </a:lnTo>
                  <a:lnTo>
                    <a:pt x="91" y="318"/>
                  </a:lnTo>
                  <a:lnTo>
                    <a:pt x="110" y="330"/>
                  </a:lnTo>
                  <a:lnTo>
                    <a:pt x="131" y="337"/>
                  </a:lnTo>
                  <a:lnTo>
                    <a:pt x="153" y="337"/>
                  </a:lnTo>
                  <a:lnTo>
                    <a:pt x="174" y="330"/>
                  </a:lnTo>
                  <a:lnTo>
                    <a:pt x="192" y="318"/>
                  </a:lnTo>
                  <a:lnTo>
                    <a:pt x="230" y="280"/>
                  </a:lnTo>
                  <a:lnTo>
                    <a:pt x="206" y="280"/>
                  </a:lnTo>
                  <a:lnTo>
                    <a:pt x="184" y="275"/>
                  </a:lnTo>
                  <a:lnTo>
                    <a:pt x="167" y="292"/>
                  </a:lnTo>
                  <a:lnTo>
                    <a:pt x="155" y="301"/>
                  </a:lnTo>
                  <a:lnTo>
                    <a:pt x="141" y="303"/>
                  </a:lnTo>
                  <a:lnTo>
                    <a:pt x="129" y="301"/>
                  </a:lnTo>
                  <a:lnTo>
                    <a:pt x="117" y="292"/>
                  </a:lnTo>
                  <a:lnTo>
                    <a:pt x="108" y="280"/>
                  </a:lnTo>
                  <a:lnTo>
                    <a:pt x="107" y="267"/>
                  </a:lnTo>
                  <a:lnTo>
                    <a:pt x="108" y="255"/>
                  </a:lnTo>
                  <a:lnTo>
                    <a:pt x="117" y="243"/>
                  </a:lnTo>
                  <a:lnTo>
                    <a:pt x="167" y="193"/>
                  </a:lnTo>
                  <a:lnTo>
                    <a:pt x="179" y="184"/>
                  </a:lnTo>
                  <a:lnTo>
                    <a:pt x="192" y="182"/>
                  </a:lnTo>
                  <a:lnTo>
                    <a:pt x="205" y="184"/>
                  </a:lnTo>
                  <a:lnTo>
                    <a:pt x="217" y="193"/>
                  </a:lnTo>
                  <a:lnTo>
                    <a:pt x="220" y="196"/>
                  </a:lnTo>
                  <a:lnTo>
                    <a:pt x="223" y="201"/>
                  </a:lnTo>
                  <a:lnTo>
                    <a:pt x="225" y="206"/>
                  </a:lnTo>
                  <a:lnTo>
                    <a:pt x="227" y="206"/>
                  </a:lnTo>
                  <a:lnTo>
                    <a:pt x="229" y="205"/>
                  </a:lnTo>
                  <a:lnTo>
                    <a:pt x="253" y="181"/>
                  </a:lnTo>
                  <a:lnTo>
                    <a:pt x="247" y="174"/>
                  </a:lnTo>
                  <a:lnTo>
                    <a:pt x="242" y="167"/>
                  </a:lnTo>
                  <a:lnTo>
                    <a:pt x="223" y="153"/>
                  </a:lnTo>
                  <a:lnTo>
                    <a:pt x="203" y="148"/>
                  </a:lnTo>
                  <a:close/>
                  <a:moveTo>
                    <a:pt x="256" y="72"/>
                  </a:moveTo>
                  <a:lnTo>
                    <a:pt x="235" y="79"/>
                  </a:lnTo>
                  <a:lnTo>
                    <a:pt x="217" y="91"/>
                  </a:lnTo>
                  <a:lnTo>
                    <a:pt x="179" y="129"/>
                  </a:lnTo>
                  <a:lnTo>
                    <a:pt x="201" y="129"/>
                  </a:lnTo>
                  <a:lnTo>
                    <a:pt x="223" y="134"/>
                  </a:lnTo>
                  <a:lnTo>
                    <a:pt x="242" y="117"/>
                  </a:lnTo>
                  <a:lnTo>
                    <a:pt x="254" y="109"/>
                  </a:lnTo>
                  <a:lnTo>
                    <a:pt x="266" y="107"/>
                  </a:lnTo>
                  <a:lnTo>
                    <a:pt x="280" y="109"/>
                  </a:lnTo>
                  <a:lnTo>
                    <a:pt x="292" y="117"/>
                  </a:lnTo>
                  <a:lnTo>
                    <a:pt x="299" y="129"/>
                  </a:lnTo>
                  <a:lnTo>
                    <a:pt x="302" y="143"/>
                  </a:lnTo>
                  <a:lnTo>
                    <a:pt x="299" y="155"/>
                  </a:lnTo>
                  <a:lnTo>
                    <a:pt x="292" y="167"/>
                  </a:lnTo>
                  <a:lnTo>
                    <a:pt x="242" y="217"/>
                  </a:lnTo>
                  <a:lnTo>
                    <a:pt x="230" y="225"/>
                  </a:lnTo>
                  <a:lnTo>
                    <a:pt x="217" y="227"/>
                  </a:lnTo>
                  <a:lnTo>
                    <a:pt x="203" y="225"/>
                  </a:lnTo>
                  <a:lnTo>
                    <a:pt x="192" y="217"/>
                  </a:lnTo>
                  <a:lnTo>
                    <a:pt x="187" y="213"/>
                  </a:lnTo>
                  <a:lnTo>
                    <a:pt x="186" y="208"/>
                  </a:lnTo>
                  <a:lnTo>
                    <a:pt x="182" y="203"/>
                  </a:lnTo>
                  <a:lnTo>
                    <a:pt x="180" y="203"/>
                  </a:lnTo>
                  <a:lnTo>
                    <a:pt x="179" y="205"/>
                  </a:lnTo>
                  <a:lnTo>
                    <a:pt x="156" y="229"/>
                  </a:lnTo>
                  <a:lnTo>
                    <a:pt x="162" y="236"/>
                  </a:lnTo>
                  <a:lnTo>
                    <a:pt x="167" y="243"/>
                  </a:lnTo>
                  <a:lnTo>
                    <a:pt x="186" y="256"/>
                  </a:lnTo>
                  <a:lnTo>
                    <a:pt x="206" y="261"/>
                  </a:lnTo>
                  <a:lnTo>
                    <a:pt x="227" y="261"/>
                  </a:lnTo>
                  <a:lnTo>
                    <a:pt x="249" y="256"/>
                  </a:lnTo>
                  <a:lnTo>
                    <a:pt x="266" y="243"/>
                  </a:lnTo>
                  <a:lnTo>
                    <a:pt x="316" y="193"/>
                  </a:lnTo>
                  <a:lnTo>
                    <a:pt x="330" y="174"/>
                  </a:lnTo>
                  <a:lnTo>
                    <a:pt x="337" y="153"/>
                  </a:lnTo>
                  <a:lnTo>
                    <a:pt x="337" y="131"/>
                  </a:lnTo>
                  <a:lnTo>
                    <a:pt x="330" y="110"/>
                  </a:lnTo>
                  <a:lnTo>
                    <a:pt x="316" y="91"/>
                  </a:lnTo>
                  <a:lnTo>
                    <a:pt x="299" y="79"/>
                  </a:lnTo>
                  <a:lnTo>
                    <a:pt x="278" y="72"/>
                  </a:lnTo>
                  <a:lnTo>
                    <a:pt x="256" y="72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18" y="35"/>
                  </a:lnTo>
                  <a:lnTo>
                    <a:pt x="349" y="60"/>
                  </a:lnTo>
                  <a:lnTo>
                    <a:pt x="373" y="90"/>
                  </a:lnTo>
                  <a:lnTo>
                    <a:pt x="392" y="126"/>
                  </a:lnTo>
                  <a:lnTo>
                    <a:pt x="404" y="164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18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4" y="394"/>
                  </a:lnTo>
                  <a:lnTo>
                    <a:pt x="246" y="406"/>
                  </a:lnTo>
                  <a:lnTo>
                    <a:pt x="205" y="409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0"/>
                  </a:lnTo>
                  <a:lnTo>
                    <a:pt x="60" y="60"/>
                  </a:lnTo>
                  <a:lnTo>
                    <a:pt x="89" y="35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8"/>
            <p:cNvSpPr>
              <a:spLocks noEditPoints="1"/>
            </p:cNvSpPr>
            <p:nvPr/>
          </p:nvSpPr>
          <p:spPr bwMode="auto">
            <a:xfrm>
              <a:off x="5925221" y="3595355"/>
              <a:ext cx="499290" cy="496853"/>
            </a:xfrm>
            <a:custGeom>
              <a:avLst/>
              <a:gdLst>
                <a:gd name="T0" fmla="*/ 76 w 409"/>
                <a:gd name="T1" fmla="*/ 248 h 409"/>
                <a:gd name="T2" fmla="*/ 110 w 409"/>
                <a:gd name="T3" fmla="*/ 303 h 409"/>
                <a:gd name="T4" fmla="*/ 145 w 409"/>
                <a:gd name="T5" fmla="*/ 327 h 409"/>
                <a:gd name="T6" fmla="*/ 201 w 409"/>
                <a:gd name="T7" fmla="*/ 339 h 409"/>
                <a:gd name="T8" fmla="*/ 225 w 409"/>
                <a:gd name="T9" fmla="*/ 337 h 409"/>
                <a:gd name="T10" fmla="*/ 203 w 409"/>
                <a:gd name="T11" fmla="*/ 220 h 409"/>
                <a:gd name="T12" fmla="*/ 71 w 409"/>
                <a:gd name="T13" fmla="*/ 215 h 409"/>
                <a:gd name="T14" fmla="*/ 227 w 409"/>
                <a:gd name="T15" fmla="*/ 200 h 409"/>
                <a:gd name="T16" fmla="*/ 222 w 409"/>
                <a:gd name="T17" fmla="*/ 213 h 409"/>
                <a:gd name="T18" fmla="*/ 294 w 409"/>
                <a:gd name="T19" fmla="*/ 306 h 409"/>
                <a:gd name="T20" fmla="*/ 334 w 409"/>
                <a:gd name="T21" fmla="*/ 248 h 409"/>
                <a:gd name="T22" fmla="*/ 341 w 409"/>
                <a:gd name="T23" fmla="*/ 206 h 409"/>
                <a:gd name="T24" fmla="*/ 334 w 409"/>
                <a:gd name="T25" fmla="*/ 167 h 409"/>
                <a:gd name="T26" fmla="*/ 303 w 409"/>
                <a:gd name="T27" fmla="*/ 114 h 409"/>
                <a:gd name="T28" fmla="*/ 201 w 409"/>
                <a:gd name="T29" fmla="*/ 69 h 409"/>
                <a:gd name="T30" fmla="*/ 196 w 409"/>
                <a:gd name="T31" fmla="*/ 69 h 409"/>
                <a:gd name="T32" fmla="*/ 191 w 409"/>
                <a:gd name="T33" fmla="*/ 71 h 409"/>
                <a:gd name="T34" fmla="*/ 188 w 409"/>
                <a:gd name="T35" fmla="*/ 71 h 409"/>
                <a:gd name="T36" fmla="*/ 181 w 409"/>
                <a:gd name="T37" fmla="*/ 71 h 409"/>
                <a:gd name="T38" fmla="*/ 176 w 409"/>
                <a:gd name="T39" fmla="*/ 72 h 409"/>
                <a:gd name="T40" fmla="*/ 172 w 409"/>
                <a:gd name="T41" fmla="*/ 74 h 409"/>
                <a:gd name="T42" fmla="*/ 117 w 409"/>
                <a:gd name="T43" fmla="*/ 103 h 409"/>
                <a:gd name="T44" fmla="*/ 78 w 409"/>
                <a:gd name="T45" fmla="*/ 160 h 409"/>
                <a:gd name="T46" fmla="*/ 71 w 409"/>
                <a:gd name="T47" fmla="*/ 194 h 409"/>
                <a:gd name="T48" fmla="*/ 206 w 409"/>
                <a:gd name="T49" fmla="*/ 194 h 409"/>
                <a:gd name="T50" fmla="*/ 289 w 409"/>
                <a:gd name="T51" fmla="*/ 100 h 409"/>
                <a:gd name="T52" fmla="*/ 236 w 409"/>
                <a:gd name="T53" fmla="*/ 72 h 409"/>
                <a:gd name="T54" fmla="*/ 205 w 409"/>
                <a:gd name="T55" fmla="*/ 0 h 409"/>
                <a:gd name="T56" fmla="*/ 284 w 409"/>
                <a:gd name="T57" fmla="*/ 16 h 409"/>
                <a:gd name="T58" fmla="*/ 349 w 409"/>
                <a:gd name="T59" fmla="*/ 60 h 409"/>
                <a:gd name="T60" fmla="*/ 394 w 409"/>
                <a:gd name="T61" fmla="*/ 124 h 409"/>
                <a:gd name="T62" fmla="*/ 409 w 409"/>
                <a:gd name="T63" fmla="*/ 205 h 409"/>
                <a:gd name="T64" fmla="*/ 394 w 409"/>
                <a:gd name="T65" fmla="*/ 284 h 409"/>
                <a:gd name="T66" fmla="*/ 349 w 409"/>
                <a:gd name="T67" fmla="*/ 349 h 409"/>
                <a:gd name="T68" fmla="*/ 284 w 409"/>
                <a:gd name="T69" fmla="*/ 392 h 409"/>
                <a:gd name="T70" fmla="*/ 205 w 409"/>
                <a:gd name="T71" fmla="*/ 409 h 409"/>
                <a:gd name="T72" fmla="*/ 126 w 409"/>
                <a:gd name="T73" fmla="*/ 392 h 409"/>
                <a:gd name="T74" fmla="*/ 60 w 409"/>
                <a:gd name="T75" fmla="*/ 349 h 409"/>
                <a:gd name="T76" fmla="*/ 16 w 409"/>
                <a:gd name="T77" fmla="*/ 284 h 409"/>
                <a:gd name="T78" fmla="*/ 0 w 409"/>
                <a:gd name="T79" fmla="*/ 205 h 409"/>
                <a:gd name="T80" fmla="*/ 16 w 409"/>
                <a:gd name="T81" fmla="*/ 124 h 409"/>
                <a:gd name="T82" fmla="*/ 60 w 409"/>
                <a:gd name="T83" fmla="*/ 60 h 409"/>
                <a:gd name="T84" fmla="*/ 126 w 409"/>
                <a:gd name="T85" fmla="*/ 16 h 409"/>
                <a:gd name="T86" fmla="*/ 205 w 409"/>
                <a:gd name="T8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9" h="409">
                  <a:moveTo>
                    <a:pt x="71" y="215"/>
                  </a:moveTo>
                  <a:lnTo>
                    <a:pt x="76" y="248"/>
                  </a:lnTo>
                  <a:lnTo>
                    <a:pt x="90" y="277"/>
                  </a:lnTo>
                  <a:lnTo>
                    <a:pt x="110" y="303"/>
                  </a:lnTo>
                  <a:lnTo>
                    <a:pt x="121" y="311"/>
                  </a:lnTo>
                  <a:lnTo>
                    <a:pt x="145" y="327"/>
                  </a:lnTo>
                  <a:lnTo>
                    <a:pt x="172" y="335"/>
                  </a:lnTo>
                  <a:lnTo>
                    <a:pt x="201" y="339"/>
                  </a:lnTo>
                  <a:lnTo>
                    <a:pt x="203" y="339"/>
                  </a:lnTo>
                  <a:lnTo>
                    <a:pt x="225" y="337"/>
                  </a:lnTo>
                  <a:lnTo>
                    <a:pt x="246" y="332"/>
                  </a:lnTo>
                  <a:lnTo>
                    <a:pt x="203" y="220"/>
                  </a:lnTo>
                  <a:lnTo>
                    <a:pt x="201" y="215"/>
                  </a:lnTo>
                  <a:lnTo>
                    <a:pt x="71" y="215"/>
                  </a:lnTo>
                  <a:close/>
                  <a:moveTo>
                    <a:pt x="303" y="114"/>
                  </a:moveTo>
                  <a:lnTo>
                    <a:pt x="227" y="200"/>
                  </a:lnTo>
                  <a:lnTo>
                    <a:pt x="220" y="208"/>
                  </a:lnTo>
                  <a:lnTo>
                    <a:pt x="222" y="213"/>
                  </a:lnTo>
                  <a:lnTo>
                    <a:pt x="265" y="325"/>
                  </a:lnTo>
                  <a:lnTo>
                    <a:pt x="294" y="306"/>
                  </a:lnTo>
                  <a:lnTo>
                    <a:pt x="316" y="280"/>
                  </a:lnTo>
                  <a:lnTo>
                    <a:pt x="334" y="248"/>
                  </a:lnTo>
                  <a:lnTo>
                    <a:pt x="339" y="213"/>
                  </a:lnTo>
                  <a:lnTo>
                    <a:pt x="341" y="206"/>
                  </a:lnTo>
                  <a:lnTo>
                    <a:pt x="339" y="200"/>
                  </a:lnTo>
                  <a:lnTo>
                    <a:pt x="334" y="167"/>
                  </a:lnTo>
                  <a:lnTo>
                    <a:pt x="322" y="139"/>
                  </a:lnTo>
                  <a:lnTo>
                    <a:pt x="303" y="114"/>
                  </a:lnTo>
                  <a:close/>
                  <a:moveTo>
                    <a:pt x="205" y="69"/>
                  </a:moveTo>
                  <a:lnTo>
                    <a:pt x="201" y="69"/>
                  </a:lnTo>
                  <a:lnTo>
                    <a:pt x="200" y="69"/>
                  </a:lnTo>
                  <a:lnTo>
                    <a:pt x="196" y="69"/>
                  </a:lnTo>
                  <a:lnTo>
                    <a:pt x="194" y="69"/>
                  </a:lnTo>
                  <a:lnTo>
                    <a:pt x="191" y="71"/>
                  </a:lnTo>
                  <a:lnTo>
                    <a:pt x="189" y="71"/>
                  </a:lnTo>
                  <a:lnTo>
                    <a:pt x="188" y="71"/>
                  </a:lnTo>
                  <a:lnTo>
                    <a:pt x="186" y="71"/>
                  </a:lnTo>
                  <a:lnTo>
                    <a:pt x="181" y="71"/>
                  </a:lnTo>
                  <a:lnTo>
                    <a:pt x="181" y="72"/>
                  </a:lnTo>
                  <a:lnTo>
                    <a:pt x="176" y="72"/>
                  </a:lnTo>
                  <a:lnTo>
                    <a:pt x="174" y="72"/>
                  </a:lnTo>
                  <a:lnTo>
                    <a:pt x="172" y="74"/>
                  </a:lnTo>
                  <a:lnTo>
                    <a:pt x="145" y="84"/>
                  </a:lnTo>
                  <a:lnTo>
                    <a:pt x="117" y="103"/>
                  </a:lnTo>
                  <a:lnTo>
                    <a:pt x="93" y="129"/>
                  </a:lnTo>
                  <a:lnTo>
                    <a:pt x="78" y="160"/>
                  </a:lnTo>
                  <a:lnTo>
                    <a:pt x="71" y="194"/>
                  </a:lnTo>
                  <a:lnTo>
                    <a:pt x="71" y="194"/>
                  </a:lnTo>
                  <a:lnTo>
                    <a:pt x="205" y="194"/>
                  </a:lnTo>
                  <a:lnTo>
                    <a:pt x="206" y="194"/>
                  </a:lnTo>
                  <a:lnTo>
                    <a:pt x="212" y="188"/>
                  </a:lnTo>
                  <a:lnTo>
                    <a:pt x="289" y="100"/>
                  </a:lnTo>
                  <a:lnTo>
                    <a:pt x="265" y="83"/>
                  </a:lnTo>
                  <a:lnTo>
                    <a:pt x="236" y="72"/>
                  </a:lnTo>
                  <a:lnTo>
                    <a:pt x="205" y="69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20" y="35"/>
                  </a:lnTo>
                  <a:lnTo>
                    <a:pt x="349" y="60"/>
                  </a:lnTo>
                  <a:lnTo>
                    <a:pt x="375" y="90"/>
                  </a:lnTo>
                  <a:lnTo>
                    <a:pt x="394" y="124"/>
                  </a:lnTo>
                  <a:lnTo>
                    <a:pt x="406" y="164"/>
                  </a:lnTo>
                  <a:lnTo>
                    <a:pt x="409" y="205"/>
                  </a:lnTo>
                  <a:lnTo>
                    <a:pt x="406" y="246"/>
                  </a:lnTo>
                  <a:lnTo>
                    <a:pt x="394" y="284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4" y="404"/>
                  </a:lnTo>
                  <a:lnTo>
                    <a:pt x="126" y="392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5" y="318"/>
                  </a:lnTo>
                  <a:lnTo>
                    <a:pt x="16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6" y="124"/>
                  </a:lnTo>
                  <a:lnTo>
                    <a:pt x="35" y="90"/>
                  </a:lnTo>
                  <a:lnTo>
                    <a:pt x="60" y="60"/>
                  </a:lnTo>
                  <a:lnTo>
                    <a:pt x="91" y="35"/>
                  </a:lnTo>
                  <a:lnTo>
                    <a:pt x="126" y="16"/>
                  </a:lnTo>
                  <a:lnTo>
                    <a:pt x="164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9"/>
            <p:cNvSpPr>
              <a:spLocks noEditPoints="1"/>
            </p:cNvSpPr>
            <p:nvPr/>
          </p:nvSpPr>
          <p:spPr bwMode="auto">
            <a:xfrm>
              <a:off x="6500013" y="3600226"/>
              <a:ext cx="494419" cy="499290"/>
            </a:xfrm>
            <a:custGeom>
              <a:avLst/>
              <a:gdLst>
                <a:gd name="T0" fmla="*/ 74 w 408"/>
                <a:gd name="T1" fmla="*/ 217 h 409"/>
                <a:gd name="T2" fmla="*/ 96 w 408"/>
                <a:gd name="T3" fmla="*/ 277 h 409"/>
                <a:gd name="T4" fmla="*/ 129 w 408"/>
                <a:gd name="T5" fmla="*/ 275 h 409"/>
                <a:gd name="T6" fmla="*/ 141 w 408"/>
                <a:gd name="T7" fmla="*/ 215 h 409"/>
                <a:gd name="T8" fmla="*/ 163 w 408"/>
                <a:gd name="T9" fmla="*/ 215 h 409"/>
                <a:gd name="T10" fmla="*/ 148 w 408"/>
                <a:gd name="T11" fmla="*/ 284 h 409"/>
                <a:gd name="T12" fmla="*/ 162 w 408"/>
                <a:gd name="T13" fmla="*/ 327 h 409"/>
                <a:gd name="T14" fmla="*/ 193 w 408"/>
                <a:gd name="T15" fmla="*/ 215 h 409"/>
                <a:gd name="T16" fmla="*/ 215 w 408"/>
                <a:gd name="T17" fmla="*/ 215 h 409"/>
                <a:gd name="T18" fmla="*/ 248 w 408"/>
                <a:gd name="T19" fmla="*/ 327 h 409"/>
                <a:gd name="T20" fmla="*/ 260 w 408"/>
                <a:gd name="T21" fmla="*/ 284 h 409"/>
                <a:gd name="T22" fmla="*/ 244 w 408"/>
                <a:gd name="T23" fmla="*/ 215 h 409"/>
                <a:gd name="T24" fmla="*/ 265 w 408"/>
                <a:gd name="T25" fmla="*/ 215 h 409"/>
                <a:gd name="T26" fmla="*/ 279 w 408"/>
                <a:gd name="T27" fmla="*/ 274 h 409"/>
                <a:gd name="T28" fmla="*/ 313 w 408"/>
                <a:gd name="T29" fmla="*/ 275 h 409"/>
                <a:gd name="T30" fmla="*/ 334 w 408"/>
                <a:gd name="T31" fmla="*/ 214 h 409"/>
                <a:gd name="T32" fmla="*/ 95 w 408"/>
                <a:gd name="T33" fmla="*/ 134 h 409"/>
                <a:gd name="T34" fmla="*/ 74 w 408"/>
                <a:gd name="T35" fmla="*/ 195 h 409"/>
                <a:gd name="T36" fmla="*/ 136 w 408"/>
                <a:gd name="T37" fmla="*/ 164 h 409"/>
                <a:gd name="T38" fmla="*/ 114 w 408"/>
                <a:gd name="T39" fmla="*/ 110 h 409"/>
                <a:gd name="T40" fmla="*/ 279 w 408"/>
                <a:gd name="T41" fmla="*/ 134 h 409"/>
                <a:gd name="T42" fmla="*/ 265 w 408"/>
                <a:gd name="T43" fmla="*/ 193 h 409"/>
                <a:gd name="T44" fmla="*/ 327 w 408"/>
                <a:gd name="T45" fmla="*/ 160 h 409"/>
                <a:gd name="T46" fmla="*/ 291 w 408"/>
                <a:gd name="T47" fmla="*/ 109 h 409"/>
                <a:gd name="T48" fmla="*/ 160 w 408"/>
                <a:gd name="T49" fmla="*/ 83 h 409"/>
                <a:gd name="T50" fmla="*/ 146 w 408"/>
                <a:gd name="T51" fmla="*/ 126 h 409"/>
                <a:gd name="T52" fmla="*/ 162 w 408"/>
                <a:gd name="T53" fmla="*/ 195 h 409"/>
                <a:gd name="T54" fmla="*/ 193 w 408"/>
                <a:gd name="T55" fmla="*/ 76 h 409"/>
                <a:gd name="T56" fmla="*/ 215 w 408"/>
                <a:gd name="T57" fmla="*/ 193 h 409"/>
                <a:gd name="T58" fmla="*/ 248 w 408"/>
                <a:gd name="T59" fmla="*/ 159 h 409"/>
                <a:gd name="T60" fmla="*/ 273 w 408"/>
                <a:gd name="T61" fmla="*/ 95 h 409"/>
                <a:gd name="T62" fmla="*/ 213 w 408"/>
                <a:gd name="T63" fmla="*/ 76 h 409"/>
                <a:gd name="T64" fmla="*/ 246 w 408"/>
                <a:gd name="T65" fmla="*/ 4 h 409"/>
                <a:gd name="T66" fmla="*/ 318 w 408"/>
                <a:gd name="T67" fmla="*/ 35 h 409"/>
                <a:gd name="T68" fmla="*/ 373 w 408"/>
                <a:gd name="T69" fmla="*/ 90 h 409"/>
                <a:gd name="T70" fmla="*/ 404 w 408"/>
                <a:gd name="T71" fmla="*/ 164 h 409"/>
                <a:gd name="T72" fmla="*/ 404 w 408"/>
                <a:gd name="T73" fmla="*/ 246 h 409"/>
                <a:gd name="T74" fmla="*/ 373 w 408"/>
                <a:gd name="T75" fmla="*/ 318 h 409"/>
                <a:gd name="T76" fmla="*/ 318 w 408"/>
                <a:gd name="T77" fmla="*/ 373 h 409"/>
                <a:gd name="T78" fmla="*/ 246 w 408"/>
                <a:gd name="T79" fmla="*/ 404 h 409"/>
                <a:gd name="T80" fmla="*/ 163 w 408"/>
                <a:gd name="T81" fmla="*/ 404 h 409"/>
                <a:gd name="T82" fmla="*/ 90 w 408"/>
                <a:gd name="T83" fmla="*/ 373 h 409"/>
                <a:gd name="T84" fmla="*/ 35 w 408"/>
                <a:gd name="T85" fmla="*/ 318 h 409"/>
                <a:gd name="T86" fmla="*/ 4 w 408"/>
                <a:gd name="T87" fmla="*/ 246 h 409"/>
                <a:gd name="T88" fmla="*/ 4 w 408"/>
                <a:gd name="T89" fmla="*/ 164 h 409"/>
                <a:gd name="T90" fmla="*/ 35 w 408"/>
                <a:gd name="T91" fmla="*/ 90 h 409"/>
                <a:gd name="T92" fmla="*/ 90 w 408"/>
                <a:gd name="T93" fmla="*/ 35 h 409"/>
                <a:gd name="T94" fmla="*/ 163 w 408"/>
                <a:gd name="T95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8" h="409">
                  <a:moveTo>
                    <a:pt x="141" y="215"/>
                  </a:moveTo>
                  <a:lnTo>
                    <a:pt x="74" y="217"/>
                  </a:lnTo>
                  <a:lnTo>
                    <a:pt x="81" y="248"/>
                  </a:lnTo>
                  <a:lnTo>
                    <a:pt x="96" y="277"/>
                  </a:lnTo>
                  <a:lnTo>
                    <a:pt x="115" y="299"/>
                  </a:lnTo>
                  <a:lnTo>
                    <a:pt x="129" y="275"/>
                  </a:lnTo>
                  <a:lnTo>
                    <a:pt x="138" y="246"/>
                  </a:lnTo>
                  <a:lnTo>
                    <a:pt x="141" y="215"/>
                  </a:lnTo>
                  <a:close/>
                  <a:moveTo>
                    <a:pt x="193" y="215"/>
                  </a:moveTo>
                  <a:lnTo>
                    <a:pt x="163" y="215"/>
                  </a:lnTo>
                  <a:lnTo>
                    <a:pt x="158" y="251"/>
                  </a:lnTo>
                  <a:lnTo>
                    <a:pt x="148" y="284"/>
                  </a:lnTo>
                  <a:lnTo>
                    <a:pt x="133" y="313"/>
                  </a:lnTo>
                  <a:lnTo>
                    <a:pt x="162" y="327"/>
                  </a:lnTo>
                  <a:lnTo>
                    <a:pt x="194" y="334"/>
                  </a:lnTo>
                  <a:lnTo>
                    <a:pt x="193" y="215"/>
                  </a:lnTo>
                  <a:close/>
                  <a:moveTo>
                    <a:pt x="244" y="215"/>
                  </a:moveTo>
                  <a:lnTo>
                    <a:pt x="215" y="215"/>
                  </a:lnTo>
                  <a:lnTo>
                    <a:pt x="217" y="334"/>
                  </a:lnTo>
                  <a:lnTo>
                    <a:pt x="248" y="327"/>
                  </a:lnTo>
                  <a:lnTo>
                    <a:pt x="275" y="313"/>
                  </a:lnTo>
                  <a:lnTo>
                    <a:pt x="260" y="284"/>
                  </a:lnTo>
                  <a:lnTo>
                    <a:pt x="249" y="251"/>
                  </a:lnTo>
                  <a:lnTo>
                    <a:pt x="244" y="215"/>
                  </a:lnTo>
                  <a:close/>
                  <a:moveTo>
                    <a:pt x="334" y="214"/>
                  </a:moveTo>
                  <a:lnTo>
                    <a:pt x="265" y="215"/>
                  </a:lnTo>
                  <a:lnTo>
                    <a:pt x="270" y="246"/>
                  </a:lnTo>
                  <a:lnTo>
                    <a:pt x="279" y="274"/>
                  </a:lnTo>
                  <a:lnTo>
                    <a:pt x="292" y="299"/>
                  </a:lnTo>
                  <a:lnTo>
                    <a:pt x="313" y="275"/>
                  </a:lnTo>
                  <a:lnTo>
                    <a:pt x="327" y="246"/>
                  </a:lnTo>
                  <a:lnTo>
                    <a:pt x="334" y="214"/>
                  </a:lnTo>
                  <a:close/>
                  <a:moveTo>
                    <a:pt x="114" y="110"/>
                  </a:moveTo>
                  <a:lnTo>
                    <a:pt x="95" y="134"/>
                  </a:lnTo>
                  <a:lnTo>
                    <a:pt x="81" y="164"/>
                  </a:lnTo>
                  <a:lnTo>
                    <a:pt x="74" y="195"/>
                  </a:lnTo>
                  <a:lnTo>
                    <a:pt x="141" y="195"/>
                  </a:lnTo>
                  <a:lnTo>
                    <a:pt x="136" y="164"/>
                  </a:lnTo>
                  <a:lnTo>
                    <a:pt x="127" y="136"/>
                  </a:lnTo>
                  <a:lnTo>
                    <a:pt x="114" y="110"/>
                  </a:lnTo>
                  <a:close/>
                  <a:moveTo>
                    <a:pt x="291" y="109"/>
                  </a:moveTo>
                  <a:lnTo>
                    <a:pt x="279" y="134"/>
                  </a:lnTo>
                  <a:lnTo>
                    <a:pt x="270" y="162"/>
                  </a:lnTo>
                  <a:lnTo>
                    <a:pt x="265" y="193"/>
                  </a:lnTo>
                  <a:lnTo>
                    <a:pt x="334" y="193"/>
                  </a:lnTo>
                  <a:lnTo>
                    <a:pt x="327" y="160"/>
                  </a:lnTo>
                  <a:lnTo>
                    <a:pt x="311" y="133"/>
                  </a:lnTo>
                  <a:lnTo>
                    <a:pt x="291" y="109"/>
                  </a:lnTo>
                  <a:close/>
                  <a:moveTo>
                    <a:pt x="193" y="76"/>
                  </a:moveTo>
                  <a:lnTo>
                    <a:pt x="160" y="83"/>
                  </a:lnTo>
                  <a:lnTo>
                    <a:pt x="131" y="97"/>
                  </a:lnTo>
                  <a:lnTo>
                    <a:pt x="146" y="126"/>
                  </a:lnTo>
                  <a:lnTo>
                    <a:pt x="158" y="159"/>
                  </a:lnTo>
                  <a:lnTo>
                    <a:pt x="162" y="195"/>
                  </a:lnTo>
                  <a:lnTo>
                    <a:pt x="193" y="195"/>
                  </a:lnTo>
                  <a:lnTo>
                    <a:pt x="193" y="76"/>
                  </a:lnTo>
                  <a:close/>
                  <a:moveTo>
                    <a:pt x="213" y="76"/>
                  </a:moveTo>
                  <a:lnTo>
                    <a:pt x="215" y="193"/>
                  </a:lnTo>
                  <a:lnTo>
                    <a:pt x="244" y="193"/>
                  </a:lnTo>
                  <a:lnTo>
                    <a:pt x="248" y="159"/>
                  </a:lnTo>
                  <a:lnTo>
                    <a:pt x="258" y="124"/>
                  </a:lnTo>
                  <a:lnTo>
                    <a:pt x="273" y="95"/>
                  </a:lnTo>
                  <a:lnTo>
                    <a:pt x="246" y="81"/>
                  </a:lnTo>
                  <a:lnTo>
                    <a:pt x="213" y="76"/>
                  </a:lnTo>
                  <a:close/>
                  <a:moveTo>
                    <a:pt x="205" y="0"/>
                  </a:moveTo>
                  <a:lnTo>
                    <a:pt x="246" y="4"/>
                  </a:lnTo>
                  <a:lnTo>
                    <a:pt x="284" y="16"/>
                  </a:lnTo>
                  <a:lnTo>
                    <a:pt x="318" y="35"/>
                  </a:lnTo>
                  <a:lnTo>
                    <a:pt x="349" y="61"/>
                  </a:lnTo>
                  <a:lnTo>
                    <a:pt x="373" y="90"/>
                  </a:lnTo>
                  <a:lnTo>
                    <a:pt x="392" y="126"/>
                  </a:lnTo>
                  <a:lnTo>
                    <a:pt x="404" y="164"/>
                  </a:lnTo>
                  <a:lnTo>
                    <a:pt x="408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18"/>
                  </a:lnTo>
                  <a:lnTo>
                    <a:pt x="349" y="349"/>
                  </a:lnTo>
                  <a:lnTo>
                    <a:pt x="318" y="373"/>
                  </a:lnTo>
                  <a:lnTo>
                    <a:pt x="284" y="392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3" y="404"/>
                  </a:lnTo>
                  <a:lnTo>
                    <a:pt x="124" y="392"/>
                  </a:lnTo>
                  <a:lnTo>
                    <a:pt x="90" y="373"/>
                  </a:lnTo>
                  <a:lnTo>
                    <a:pt x="59" y="349"/>
                  </a:lnTo>
                  <a:lnTo>
                    <a:pt x="35" y="318"/>
                  </a:lnTo>
                  <a:lnTo>
                    <a:pt x="16" y="284"/>
                  </a:lnTo>
                  <a:lnTo>
                    <a:pt x="4" y="246"/>
                  </a:lnTo>
                  <a:lnTo>
                    <a:pt x="0" y="205"/>
                  </a:lnTo>
                  <a:lnTo>
                    <a:pt x="4" y="164"/>
                  </a:lnTo>
                  <a:lnTo>
                    <a:pt x="16" y="126"/>
                  </a:lnTo>
                  <a:lnTo>
                    <a:pt x="35" y="90"/>
                  </a:lnTo>
                  <a:lnTo>
                    <a:pt x="59" y="61"/>
                  </a:lnTo>
                  <a:lnTo>
                    <a:pt x="90" y="35"/>
                  </a:lnTo>
                  <a:lnTo>
                    <a:pt x="124" y="16"/>
                  </a:lnTo>
                  <a:lnTo>
                    <a:pt x="163" y="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36"/>
            <p:cNvSpPr>
              <a:spLocks noEditPoints="1"/>
            </p:cNvSpPr>
            <p:nvPr/>
          </p:nvSpPr>
          <p:spPr bwMode="auto">
            <a:xfrm>
              <a:off x="4468758" y="4382040"/>
              <a:ext cx="92551" cy="92551"/>
            </a:xfrm>
            <a:custGeom>
              <a:avLst/>
              <a:gdLst>
                <a:gd name="T0" fmla="*/ 31 w 76"/>
                <a:gd name="T1" fmla="*/ 14 h 76"/>
                <a:gd name="T2" fmla="*/ 21 w 76"/>
                <a:gd name="T3" fmla="*/ 19 h 76"/>
                <a:gd name="T4" fmla="*/ 14 w 76"/>
                <a:gd name="T5" fmla="*/ 31 h 76"/>
                <a:gd name="T6" fmla="*/ 12 w 76"/>
                <a:gd name="T7" fmla="*/ 38 h 76"/>
                <a:gd name="T8" fmla="*/ 17 w 76"/>
                <a:gd name="T9" fmla="*/ 52 h 76"/>
                <a:gd name="T10" fmla="*/ 24 w 76"/>
                <a:gd name="T11" fmla="*/ 59 h 76"/>
                <a:gd name="T12" fmla="*/ 34 w 76"/>
                <a:gd name="T13" fmla="*/ 62 h 76"/>
                <a:gd name="T14" fmla="*/ 45 w 76"/>
                <a:gd name="T15" fmla="*/ 62 h 76"/>
                <a:gd name="T16" fmla="*/ 55 w 76"/>
                <a:gd name="T17" fmla="*/ 55 h 76"/>
                <a:gd name="T18" fmla="*/ 62 w 76"/>
                <a:gd name="T19" fmla="*/ 45 h 76"/>
                <a:gd name="T20" fmla="*/ 64 w 76"/>
                <a:gd name="T21" fmla="*/ 38 h 76"/>
                <a:gd name="T22" fmla="*/ 58 w 76"/>
                <a:gd name="T23" fmla="*/ 25 h 76"/>
                <a:gd name="T24" fmla="*/ 52 w 76"/>
                <a:gd name="T25" fmla="*/ 18 h 76"/>
                <a:gd name="T26" fmla="*/ 41 w 76"/>
                <a:gd name="T27" fmla="*/ 13 h 76"/>
                <a:gd name="T28" fmla="*/ 38 w 76"/>
                <a:gd name="T29" fmla="*/ 0 h 76"/>
                <a:gd name="T30" fmla="*/ 43 w 76"/>
                <a:gd name="T31" fmla="*/ 0 h 76"/>
                <a:gd name="T32" fmla="*/ 50 w 76"/>
                <a:gd name="T33" fmla="*/ 7 h 76"/>
                <a:gd name="T34" fmla="*/ 50 w 76"/>
                <a:gd name="T35" fmla="*/ 7 h 76"/>
                <a:gd name="T36" fmla="*/ 58 w 76"/>
                <a:gd name="T37" fmla="*/ 6 h 76"/>
                <a:gd name="T38" fmla="*/ 58 w 76"/>
                <a:gd name="T39" fmla="*/ 14 h 76"/>
                <a:gd name="T40" fmla="*/ 62 w 76"/>
                <a:gd name="T41" fmla="*/ 16 h 76"/>
                <a:gd name="T42" fmla="*/ 69 w 76"/>
                <a:gd name="T43" fmla="*/ 16 h 76"/>
                <a:gd name="T44" fmla="*/ 70 w 76"/>
                <a:gd name="T45" fmla="*/ 18 h 76"/>
                <a:gd name="T46" fmla="*/ 67 w 76"/>
                <a:gd name="T47" fmla="*/ 26 h 76"/>
                <a:gd name="T48" fmla="*/ 76 w 76"/>
                <a:gd name="T49" fmla="*/ 30 h 76"/>
                <a:gd name="T50" fmla="*/ 76 w 76"/>
                <a:gd name="T51" fmla="*/ 35 h 76"/>
                <a:gd name="T52" fmla="*/ 70 w 76"/>
                <a:gd name="T53" fmla="*/ 43 h 76"/>
                <a:gd name="T54" fmla="*/ 76 w 76"/>
                <a:gd name="T55" fmla="*/ 47 h 76"/>
                <a:gd name="T56" fmla="*/ 74 w 76"/>
                <a:gd name="T57" fmla="*/ 52 h 76"/>
                <a:gd name="T58" fmla="*/ 65 w 76"/>
                <a:gd name="T59" fmla="*/ 55 h 76"/>
                <a:gd name="T60" fmla="*/ 64 w 76"/>
                <a:gd name="T61" fmla="*/ 57 h 76"/>
                <a:gd name="T62" fmla="*/ 67 w 76"/>
                <a:gd name="T63" fmla="*/ 62 h 76"/>
                <a:gd name="T64" fmla="*/ 58 w 76"/>
                <a:gd name="T65" fmla="*/ 64 h 76"/>
                <a:gd name="T66" fmla="*/ 53 w 76"/>
                <a:gd name="T67" fmla="*/ 68 h 76"/>
                <a:gd name="T68" fmla="*/ 53 w 76"/>
                <a:gd name="T69" fmla="*/ 69 h 76"/>
                <a:gd name="T70" fmla="*/ 50 w 76"/>
                <a:gd name="T71" fmla="*/ 74 h 76"/>
                <a:gd name="T72" fmla="*/ 45 w 76"/>
                <a:gd name="T73" fmla="*/ 69 h 76"/>
                <a:gd name="T74" fmla="*/ 39 w 76"/>
                <a:gd name="T75" fmla="*/ 71 h 76"/>
                <a:gd name="T76" fmla="*/ 36 w 76"/>
                <a:gd name="T77" fmla="*/ 76 h 76"/>
                <a:gd name="T78" fmla="*/ 31 w 76"/>
                <a:gd name="T79" fmla="*/ 69 h 76"/>
                <a:gd name="T80" fmla="*/ 29 w 76"/>
                <a:gd name="T81" fmla="*/ 69 h 76"/>
                <a:gd name="T82" fmla="*/ 21 w 76"/>
                <a:gd name="T83" fmla="*/ 73 h 76"/>
                <a:gd name="T84" fmla="*/ 17 w 76"/>
                <a:gd name="T85" fmla="*/ 64 h 76"/>
                <a:gd name="T86" fmla="*/ 14 w 76"/>
                <a:gd name="T87" fmla="*/ 59 h 76"/>
                <a:gd name="T88" fmla="*/ 7 w 76"/>
                <a:gd name="T89" fmla="*/ 61 h 76"/>
                <a:gd name="T90" fmla="*/ 9 w 76"/>
                <a:gd name="T91" fmla="*/ 52 h 76"/>
                <a:gd name="T92" fmla="*/ 0 w 76"/>
                <a:gd name="T93" fmla="*/ 45 h 76"/>
                <a:gd name="T94" fmla="*/ 0 w 76"/>
                <a:gd name="T95" fmla="*/ 42 h 76"/>
                <a:gd name="T96" fmla="*/ 5 w 76"/>
                <a:gd name="T97" fmla="*/ 33 h 76"/>
                <a:gd name="T98" fmla="*/ 0 w 76"/>
                <a:gd name="T99" fmla="*/ 30 h 76"/>
                <a:gd name="T100" fmla="*/ 0 w 76"/>
                <a:gd name="T101" fmla="*/ 28 h 76"/>
                <a:gd name="T102" fmla="*/ 2 w 76"/>
                <a:gd name="T103" fmla="*/ 25 h 76"/>
                <a:gd name="T104" fmla="*/ 9 w 76"/>
                <a:gd name="T105" fmla="*/ 25 h 76"/>
                <a:gd name="T106" fmla="*/ 10 w 76"/>
                <a:gd name="T107" fmla="*/ 21 h 76"/>
                <a:gd name="T108" fmla="*/ 9 w 76"/>
                <a:gd name="T109" fmla="*/ 14 h 76"/>
                <a:gd name="T110" fmla="*/ 12 w 76"/>
                <a:gd name="T111" fmla="*/ 11 h 76"/>
                <a:gd name="T112" fmla="*/ 21 w 76"/>
                <a:gd name="T113" fmla="*/ 11 h 76"/>
                <a:gd name="T114" fmla="*/ 22 w 76"/>
                <a:gd name="T115" fmla="*/ 9 h 76"/>
                <a:gd name="T116" fmla="*/ 22 w 76"/>
                <a:gd name="T117" fmla="*/ 2 h 76"/>
                <a:gd name="T118" fmla="*/ 27 w 76"/>
                <a:gd name="T119" fmla="*/ 0 h 76"/>
                <a:gd name="T120" fmla="*/ 31 w 76"/>
                <a:gd name="T121" fmla="*/ 6 h 76"/>
                <a:gd name="T122" fmla="*/ 36 w 76"/>
                <a:gd name="T123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76">
                  <a:moveTo>
                    <a:pt x="36" y="13"/>
                  </a:moveTo>
                  <a:lnTo>
                    <a:pt x="31" y="14"/>
                  </a:lnTo>
                  <a:lnTo>
                    <a:pt x="26" y="16"/>
                  </a:lnTo>
                  <a:lnTo>
                    <a:pt x="21" y="19"/>
                  </a:lnTo>
                  <a:lnTo>
                    <a:pt x="17" y="25"/>
                  </a:lnTo>
                  <a:lnTo>
                    <a:pt x="14" y="31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45"/>
                  </a:lnTo>
                  <a:lnTo>
                    <a:pt x="17" y="52"/>
                  </a:lnTo>
                  <a:lnTo>
                    <a:pt x="21" y="55"/>
                  </a:lnTo>
                  <a:lnTo>
                    <a:pt x="24" y="59"/>
                  </a:lnTo>
                  <a:lnTo>
                    <a:pt x="29" y="62"/>
                  </a:lnTo>
                  <a:lnTo>
                    <a:pt x="34" y="62"/>
                  </a:lnTo>
                  <a:lnTo>
                    <a:pt x="39" y="62"/>
                  </a:lnTo>
                  <a:lnTo>
                    <a:pt x="45" y="62"/>
                  </a:lnTo>
                  <a:lnTo>
                    <a:pt x="50" y="59"/>
                  </a:lnTo>
                  <a:lnTo>
                    <a:pt x="55" y="55"/>
                  </a:lnTo>
                  <a:lnTo>
                    <a:pt x="58" y="52"/>
                  </a:lnTo>
                  <a:lnTo>
                    <a:pt x="62" y="45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2" y="31"/>
                  </a:lnTo>
                  <a:lnTo>
                    <a:pt x="58" y="25"/>
                  </a:lnTo>
                  <a:lnTo>
                    <a:pt x="55" y="19"/>
                  </a:lnTo>
                  <a:lnTo>
                    <a:pt x="52" y="18"/>
                  </a:lnTo>
                  <a:lnTo>
                    <a:pt x="46" y="14"/>
                  </a:lnTo>
                  <a:lnTo>
                    <a:pt x="41" y="13"/>
                  </a:lnTo>
                  <a:lnTo>
                    <a:pt x="36" y="13"/>
                  </a:lnTo>
                  <a:close/>
                  <a:moveTo>
                    <a:pt x="38" y="0"/>
                  </a:moveTo>
                  <a:lnTo>
                    <a:pt x="38" y="0"/>
                  </a:lnTo>
                  <a:lnTo>
                    <a:pt x="43" y="0"/>
                  </a:lnTo>
                  <a:lnTo>
                    <a:pt x="45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5" y="4"/>
                  </a:lnTo>
                  <a:lnTo>
                    <a:pt x="58" y="6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9" y="14"/>
                  </a:lnTo>
                  <a:lnTo>
                    <a:pt x="69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7" y="23"/>
                  </a:lnTo>
                  <a:lnTo>
                    <a:pt x="67" y="26"/>
                  </a:lnTo>
                  <a:lnTo>
                    <a:pt x="69" y="30"/>
                  </a:lnTo>
                  <a:lnTo>
                    <a:pt x="76" y="30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70" y="38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6" y="47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67" y="52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4" y="57"/>
                  </a:lnTo>
                  <a:lnTo>
                    <a:pt x="67" y="62"/>
                  </a:lnTo>
                  <a:lnTo>
                    <a:pt x="67" y="62"/>
                  </a:lnTo>
                  <a:lnTo>
                    <a:pt x="64" y="66"/>
                  </a:lnTo>
                  <a:lnTo>
                    <a:pt x="58" y="64"/>
                  </a:lnTo>
                  <a:lnTo>
                    <a:pt x="55" y="66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3" y="74"/>
                  </a:lnTo>
                  <a:lnTo>
                    <a:pt x="50" y="74"/>
                  </a:lnTo>
                  <a:lnTo>
                    <a:pt x="48" y="74"/>
                  </a:lnTo>
                  <a:lnTo>
                    <a:pt x="45" y="69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6"/>
                  </a:lnTo>
                  <a:lnTo>
                    <a:pt x="36" y="76"/>
                  </a:lnTo>
                  <a:lnTo>
                    <a:pt x="33" y="76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9" y="69"/>
                  </a:lnTo>
                  <a:lnTo>
                    <a:pt x="26" y="68"/>
                  </a:lnTo>
                  <a:lnTo>
                    <a:pt x="21" y="73"/>
                  </a:lnTo>
                  <a:lnTo>
                    <a:pt x="17" y="71"/>
                  </a:lnTo>
                  <a:lnTo>
                    <a:pt x="17" y="64"/>
                  </a:lnTo>
                  <a:lnTo>
                    <a:pt x="14" y="61"/>
                  </a:lnTo>
                  <a:lnTo>
                    <a:pt x="14" y="59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3" y="57"/>
                  </a:lnTo>
                  <a:lnTo>
                    <a:pt x="9" y="52"/>
                  </a:lnTo>
                  <a:lnTo>
                    <a:pt x="7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5" y="38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0" y="21"/>
                  </a:lnTo>
                  <a:lnTo>
                    <a:pt x="12" y="19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2" y="11"/>
                  </a:lnTo>
                  <a:lnTo>
                    <a:pt x="17" y="13"/>
                  </a:lnTo>
                  <a:lnTo>
                    <a:pt x="21" y="11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7" y="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7"/>
            <p:cNvSpPr>
              <a:spLocks noEditPoints="1"/>
            </p:cNvSpPr>
            <p:nvPr/>
          </p:nvSpPr>
          <p:spPr bwMode="auto">
            <a:xfrm>
              <a:off x="4337238" y="4279747"/>
              <a:ext cx="153441" cy="155876"/>
            </a:xfrm>
            <a:custGeom>
              <a:avLst/>
              <a:gdLst>
                <a:gd name="T0" fmla="*/ 36 w 127"/>
                <a:gd name="T1" fmla="*/ 31 h 127"/>
                <a:gd name="T2" fmla="*/ 22 w 127"/>
                <a:gd name="T3" fmla="*/ 55 h 127"/>
                <a:gd name="T4" fmla="*/ 22 w 127"/>
                <a:gd name="T5" fmla="*/ 72 h 127"/>
                <a:gd name="T6" fmla="*/ 34 w 127"/>
                <a:gd name="T7" fmla="*/ 93 h 127"/>
                <a:gd name="T8" fmla="*/ 56 w 127"/>
                <a:gd name="T9" fmla="*/ 105 h 127"/>
                <a:gd name="T10" fmla="*/ 89 w 127"/>
                <a:gd name="T11" fmla="*/ 95 h 127"/>
                <a:gd name="T12" fmla="*/ 105 w 127"/>
                <a:gd name="T13" fmla="*/ 70 h 127"/>
                <a:gd name="T14" fmla="*/ 105 w 127"/>
                <a:gd name="T15" fmla="*/ 55 h 127"/>
                <a:gd name="T16" fmla="*/ 92 w 127"/>
                <a:gd name="T17" fmla="*/ 33 h 127"/>
                <a:gd name="T18" fmla="*/ 70 w 127"/>
                <a:gd name="T19" fmla="*/ 22 h 127"/>
                <a:gd name="T20" fmla="*/ 65 w 127"/>
                <a:gd name="T21" fmla="*/ 0 h 127"/>
                <a:gd name="T22" fmla="*/ 82 w 127"/>
                <a:gd name="T23" fmla="*/ 14 h 127"/>
                <a:gd name="T24" fmla="*/ 91 w 127"/>
                <a:gd name="T25" fmla="*/ 7 h 127"/>
                <a:gd name="T26" fmla="*/ 96 w 127"/>
                <a:gd name="T27" fmla="*/ 21 h 127"/>
                <a:gd name="T28" fmla="*/ 103 w 127"/>
                <a:gd name="T29" fmla="*/ 26 h 127"/>
                <a:gd name="T30" fmla="*/ 117 w 127"/>
                <a:gd name="T31" fmla="*/ 29 h 127"/>
                <a:gd name="T32" fmla="*/ 111 w 127"/>
                <a:gd name="T33" fmla="*/ 40 h 127"/>
                <a:gd name="T34" fmla="*/ 125 w 127"/>
                <a:gd name="T35" fmla="*/ 50 h 127"/>
                <a:gd name="T36" fmla="*/ 117 w 127"/>
                <a:gd name="T37" fmla="*/ 64 h 127"/>
                <a:gd name="T38" fmla="*/ 125 w 127"/>
                <a:gd name="T39" fmla="*/ 79 h 127"/>
                <a:gd name="T40" fmla="*/ 111 w 127"/>
                <a:gd name="T41" fmla="*/ 86 h 127"/>
                <a:gd name="T42" fmla="*/ 106 w 127"/>
                <a:gd name="T43" fmla="*/ 93 h 127"/>
                <a:gd name="T44" fmla="*/ 106 w 127"/>
                <a:gd name="T45" fmla="*/ 110 h 127"/>
                <a:gd name="T46" fmla="*/ 91 w 127"/>
                <a:gd name="T47" fmla="*/ 108 h 127"/>
                <a:gd name="T48" fmla="*/ 87 w 127"/>
                <a:gd name="T49" fmla="*/ 115 h 127"/>
                <a:gd name="T50" fmla="*/ 80 w 127"/>
                <a:gd name="T51" fmla="*/ 124 h 127"/>
                <a:gd name="T52" fmla="*/ 67 w 127"/>
                <a:gd name="T53" fmla="*/ 117 h 127"/>
                <a:gd name="T54" fmla="*/ 53 w 127"/>
                <a:gd name="T55" fmla="*/ 127 h 127"/>
                <a:gd name="T56" fmla="*/ 50 w 127"/>
                <a:gd name="T57" fmla="*/ 115 h 127"/>
                <a:gd name="T58" fmla="*/ 34 w 127"/>
                <a:gd name="T59" fmla="*/ 120 h 127"/>
                <a:gd name="T60" fmla="*/ 24 w 127"/>
                <a:gd name="T61" fmla="*/ 100 h 127"/>
                <a:gd name="T62" fmla="*/ 12 w 127"/>
                <a:gd name="T63" fmla="*/ 100 h 127"/>
                <a:gd name="T64" fmla="*/ 12 w 127"/>
                <a:gd name="T65" fmla="*/ 77 h 127"/>
                <a:gd name="T66" fmla="*/ 0 w 127"/>
                <a:gd name="T67" fmla="*/ 69 h 127"/>
                <a:gd name="T68" fmla="*/ 10 w 127"/>
                <a:gd name="T69" fmla="*/ 55 h 127"/>
                <a:gd name="T70" fmla="*/ 1 w 127"/>
                <a:gd name="T71" fmla="*/ 48 h 127"/>
                <a:gd name="T72" fmla="*/ 13 w 127"/>
                <a:gd name="T73" fmla="*/ 40 h 127"/>
                <a:gd name="T74" fmla="*/ 19 w 127"/>
                <a:gd name="T75" fmla="*/ 34 h 127"/>
                <a:gd name="T76" fmla="*/ 13 w 127"/>
                <a:gd name="T77" fmla="*/ 22 h 127"/>
                <a:gd name="T78" fmla="*/ 34 w 127"/>
                <a:gd name="T79" fmla="*/ 19 h 127"/>
                <a:gd name="T80" fmla="*/ 39 w 127"/>
                <a:gd name="T81" fmla="*/ 12 h 127"/>
                <a:gd name="T82" fmla="*/ 46 w 127"/>
                <a:gd name="T83" fmla="*/ 2 h 127"/>
                <a:gd name="T84" fmla="*/ 60 w 127"/>
                <a:gd name="T85" fmla="*/ 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27">
                  <a:moveTo>
                    <a:pt x="62" y="21"/>
                  </a:moveTo>
                  <a:lnTo>
                    <a:pt x="48" y="24"/>
                  </a:lnTo>
                  <a:lnTo>
                    <a:pt x="36" y="31"/>
                  </a:lnTo>
                  <a:lnTo>
                    <a:pt x="27" y="41"/>
                  </a:lnTo>
                  <a:lnTo>
                    <a:pt x="24" y="48"/>
                  </a:lnTo>
                  <a:lnTo>
                    <a:pt x="22" y="55"/>
                  </a:lnTo>
                  <a:lnTo>
                    <a:pt x="22" y="62"/>
                  </a:lnTo>
                  <a:lnTo>
                    <a:pt x="22" y="64"/>
                  </a:lnTo>
                  <a:lnTo>
                    <a:pt x="22" y="72"/>
                  </a:lnTo>
                  <a:lnTo>
                    <a:pt x="24" y="79"/>
                  </a:lnTo>
                  <a:lnTo>
                    <a:pt x="29" y="86"/>
                  </a:lnTo>
                  <a:lnTo>
                    <a:pt x="34" y="93"/>
                  </a:lnTo>
                  <a:lnTo>
                    <a:pt x="41" y="98"/>
                  </a:lnTo>
                  <a:lnTo>
                    <a:pt x="48" y="101"/>
                  </a:lnTo>
                  <a:lnTo>
                    <a:pt x="56" y="105"/>
                  </a:lnTo>
                  <a:lnTo>
                    <a:pt x="65" y="105"/>
                  </a:lnTo>
                  <a:lnTo>
                    <a:pt x="79" y="101"/>
                  </a:lnTo>
                  <a:lnTo>
                    <a:pt x="89" y="95"/>
                  </a:lnTo>
                  <a:lnTo>
                    <a:pt x="98" y="84"/>
                  </a:lnTo>
                  <a:lnTo>
                    <a:pt x="101" y="79"/>
                  </a:lnTo>
                  <a:lnTo>
                    <a:pt x="105" y="70"/>
                  </a:lnTo>
                  <a:lnTo>
                    <a:pt x="105" y="64"/>
                  </a:lnTo>
                  <a:lnTo>
                    <a:pt x="105" y="62"/>
                  </a:lnTo>
                  <a:lnTo>
                    <a:pt x="105" y="55"/>
                  </a:lnTo>
                  <a:lnTo>
                    <a:pt x="101" y="46"/>
                  </a:lnTo>
                  <a:lnTo>
                    <a:pt x="98" y="40"/>
                  </a:lnTo>
                  <a:lnTo>
                    <a:pt x="92" y="33"/>
                  </a:lnTo>
                  <a:lnTo>
                    <a:pt x="86" y="27"/>
                  </a:lnTo>
                  <a:lnTo>
                    <a:pt x="79" y="24"/>
                  </a:lnTo>
                  <a:lnTo>
                    <a:pt x="70" y="22"/>
                  </a:lnTo>
                  <a:lnTo>
                    <a:pt x="62" y="21"/>
                  </a:lnTo>
                  <a:close/>
                  <a:moveTo>
                    <a:pt x="63" y="0"/>
                  </a:moveTo>
                  <a:lnTo>
                    <a:pt x="65" y="0"/>
                  </a:lnTo>
                  <a:lnTo>
                    <a:pt x="72" y="0"/>
                  </a:lnTo>
                  <a:lnTo>
                    <a:pt x="75" y="1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91" y="7"/>
                  </a:lnTo>
                  <a:lnTo>
                    <a:pt x="98" y="10"/>
                  </a:lnTo>
                  <a:lnTo>
                    <a:pt x="96" y="21"/>
                  </a:lnTo>
                  <a:lnTo>
                    <a:pt x="96" y="21"/>
                  </a:lnTo>
                  <a:lnTo>
                    <a:pt x="98" y="22"/>
                  </a:lnTo>
                  <a:lnTo>
                    <a:pt x="101" y="26"/>
                  </a:lnTo>
                  <a:lnTo>
                    <a:pt x="103" y="26"/>
                  </a:lnTo>
                  <a:lnTo>
                    <a:pt x="113" y="22"/>
                  </a:lnTo>
                  <a:lnTo>
                    <a:pt x="115" y="26"/>
                  </a:lnTo>
                  <a:lnTo>
                    <a:pt x="117" y="29"/>
                  </a:lnTo>
                  <a:lnTo>
                    <a:pt x="117" y="29"/>
                  </a:lnTo>
                  <a:lnTo>
                    <a:pt x="117" y="29"/>
                  </a:lnTo>
                  <a:lnTo>
                    <a:pt x="111" y="40"/>
                  </a:lnTo>
                  <a:lnTo>
                    <a:pt x="113" y="43"/>
                  </a:lnTo>
                  <a:lnTo>
                    <a:pt x="115" y="48"/>
                  </a:lnTo>
                  <a:lnTo>
                    <a:pt x="125" y="50"/>
                  </a:lnTo>
                  <a:lnTo>
                    <a:pt x="127" y="58"/>
                  </a:lnTo>
                  <a:lnTo>
                    <a:pt x="127" y="58"/>
                  </a:lnTo>
                  <a:lnTo>
                    <a:pt x="117" y="64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25" y="79"/>
                  </a:lnTo>
                  <a:lnTo>
                    <a:pt x="123" y="84"/>
                  </a:lnTo>
                  <a:lnTo>
                    <a:pt x="123" y="86"/>
                  </a:lnTo>
                  <a:lnTo>
                    <a:pt x="111" y="86"/>
                  </a:lnTo>
                  <a:lnTo>
                    <a:pt x="108" y="91"/>
                  </a:lnTo>
                  <a:lnTo>
                    <a:pt x="108" y="91"/>
                  </a:lnTo>
                  <a:lnTo>
                    <a:pt x="106" y="93"/>
                  </a:lnTo>
                  <a:lnTo>
                    <a:pt x="111" y="103"/>
                  </a:lnTo>
                  <a:lnTo>
                    <a:pt x="111" y="103"/>
                  </a:lnTo>
                  <a:lnTo>
                    <a:pt x="106" y="110"/>
                  </a:lnTo>
                  <a:lnTo>
                    <a:pt x="96" y="105"/>
                  </a:lnTo>
                  <a:lnTo>
                    <a:pt x="92" y="108"/>
                  </a:lnTo>
                  <a:lnTo>
                    <a:pt x="91" y="108"/>
                  </a:lnTo>
                  <a:lnTo>
                    <a:pt x="87" y="110"/>
                  </a:lnTo>
                  <a:lnTo>
                    <a:pt x="87" y="112"/>
                  </a:lnTo>
                  <a:lnTo>
                    <a:pt x="87" y="115"/>
                  </a:lnTo>
                  <a:lnTo>
                    <a:pt x="87" y="122"/>
                  </a:lnTo>
                  <a:lnTo>
                    <a:pt x="82" y="124"/>
                  </a:lnTo>
                  <a:lnTo>
                    <a:pt x="80" y="124"/>
                  </a:lnTo>
                  <a:lnTo>
                    <a:pt x="74" y="115"/>
                  </a:lnTo>
                  <a:lnTo>
                    <a:pt x="67" y="117"/>
                  </a:lnTo>
                  <a:lnTo>
                    <a:pt x="67" y="117"/>
                  </a:lnTo>
                  <a:lnTo>
                    <a:pt x="62" y="127"/>
                  </a:lnTo>
                  <a:lnTo>
                    <a:pt x="62" y="127"/>
                  </a:lnTo>
                  <a:lnTo>
                    <a:pt x="53" y="127"/>
                  </a:lnTo>
                  <a:lnTo>
                    <a:pt x="51" y="115"/>
                  </a:lnTo>
                  <a:lnTo>
                    <a:pt x="51" y="115"/>
                  </a:lnTo>
                  <a:lnTo>
                    <a:pt x="50" y="115"/>
                  </a:lnTo>
                  <a:lnTo>
                    <a:pt x="46" y="113"/>
                  </a:lnTo>
                  <a:lnTo>
                    <a:pt x="43" y="113"/>
                  </a:lnTo>
                  <a:lnTo>
                    <a:pt x="34" y="120"/>
                  </a:lnTo>
                  <a:lnTo>
                    <a:pt x="27" y="117"/>
                  </a:lnTo>
                  <a:lnTo>
                    <a:pt x="31" y="105"/>
                  </a:lnTo>
                  <a:lnTo>
                    <a:pt x="24" y="100"/>
                  </a:lnTo>
                  <a:lnTo>
                    <a:pt x="22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7" y="95"/>
                  </a:lnTo>
                  <a:lnTo>
                    <a:pt x="13" y="84"/>
                  </a:lnTo>
                  <a:lnTo>
                    <a:pt x="12" y="77"/>
                  </a:lnTo>
                  <a:lnTo>
                    <a:pt x="0" y="76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0" y="64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3" y="41"/>
                  </a:lnTo>
                  <a:lnTo>
                    <a:pt x="3" y="40"/>
                  </a:lnTo>
                  <a:lnTo>
                    <a:pt x="13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9" y="17"/>
                  </a:lnTo>
                  <a:lnTo>
                    <a:pt x="29" y="21"/>
                  </a:lnTo>
                  <a:lnTo>
                    <a:pt x="34" y="19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12"/>
                  </a:lnTo>
                  <a:lnTo>
                    <a:pt x="39" y="3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60" y="10"/>
                  </a:lnTo>
                  <a:lnTo>
                    <a:pt x="60" y="9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8"/>
            <p:cNvSpPr>
              <a:spLocks noEditPoints="1"/>
            </p:cNvSpPr>
            <p:nvPr/>
          </p:nvSpPr>
          <p:spPr bwMode="auto">
            <a:xfrm>
              <a:off x="4193541" y="4192067"/>
              <a:ext cx="496854" cy="499290"/>
            </a:xfrm>
            <a:custGeom>
              <a:avLst/>
              <a:gdLst>
                <a:gd name="T0" fmla="*/ 182 w 409"/>
                <a:gd name="T1" fmla="*/ 58 h 409"/>
                <a:gd name="T2" fmla="*/ 139 w 409"/>
                <a:gd name="T3" fmla="*/ 74 h 409"/>
                <a:gd name="T4" fmla="*/ 107 w 409"/>
                <a:gd name="T5" fmla="*/ 105 h 409"/>
                <a:gd name="T6" fmla="*/ 93 w 409"/>
                <a:gd name="T7" fmla="*/ 139 h 409"/>
                <a:gd name="T8" fmla="*/ 96 w 409"/>
                <a:gd name="T9" fmla="*/ 170 h 409"/>
                <a:gd name="T10" fmla="*/ 100 w 409"/>
                <a:gd name="T11" fmla="*/ 184 h 409"/>
                <a:gd name="T12" fmla="*/ 96 w 409"/>
                <a:gd name="T13" fmla="*/ 197 h 409"/>
                <a:gd name="T14" fmla="*/ 88 w 409"/>
                <a:gd name="T15" fmla="*/ 215 h 409"/>
                <a:gd name="T16" fmla="*/ 81 w 409"/>
                <a:gd name="T17" fmla="*/ 228 h 409"/>
                <a:gd name="T18" fmla="*/ 83 w 409"/>
                <a:gd name="T19" fmla="*/ 230 h 409"/>
                <a:gd name="T20" fmla="*/ 84 w 409"/>
                <a:gd name="T21" fmla="*/ 234 h 409"/>
                <a:gd name="T22" fmla="*/ 89 w 409"/>
                <a:gd name="T23" fmla="*/ 237 h 409"/>
                <a:gd name="T24" fmla="*/ 95 w 409"/>
                <a:gd name="T25" fmla="*/ 237 h 409"/>
                <a:gd name="T26" fmla="*/ 96 w 409"/>
                <a:gd name="T27" fmla="*/ 239 h 409"/>
                <a:gd name="T28" fmla="*/ 98 w 409"/>
                <a:gd name="T29" fmla="*/ 244 h 409"/>
                <a:gd name="T30" fmla="*/ 98 w 409"/>
                <a:gd name="T31" fmla="*/ 256 h 409"/>
                <a:gd name="T32" fmla="*/ 100 w 409"/>
                <a:gd name="T33" fmla="*/ 259 h 409"/>
                <a:gd name="T34" fmla="*/ 103 w 409"/>
                <a:gd name="T35" fmla="*/ 261 h 409"/>
                <a:gd name="T36" fmla="*/ 103 w 409"/>
                <a:gd name="T37" fmla="*/ 264 h 409"/>
                <a:gd name="T38" fmla="*/ 101 w 409"/>
                <a:gd name="T39" fmla="*/ 266 h 409"/>
                <a:gd name="T40" fmla="*/ 103 w 409"/>
                <a:gd name="T41" fmla="*/ 271 h 409"/>
                <a:gd name="T42" fmla="*/ 107 w 409"/>
                <a:gd name="T43" fmla="*/ 277 h 409"/>
                <a:gd name="T44" fmla="*/ 108 w 409"/>
                <a:gd name="T45" fmla="*/ 283 h 409"/>
                <a:gd name="T46" fmla="*/ 108 w 409"/>
                <a:gd name="T47" fmla="*/ 289 h 409"/>
                <a:gd name="T48" fmla="*/ 108 w 409"/>
                <a:gd name="T49" fmla="*/ 295 h 409"/>
                <a:gd name="T50" fmla="*/ 108 w 409"/>
                <a:gd name="T51" fmla="*/ 302 h 409"/>
                <a:gd name="T52" fmla="*/ 112 w 409"/>
                <a:gd name="T53" fmla="*/ 306 h 409"/>
                <a:gd name="T54" fmla="*/ 127 w 409"/>
                <a:gd name="T55" fmla="*/ 309 h 409"/>
                <a:gd name="T56" fmla="*/ 150 w 409"/>
                <a:gd name="T57" fmla="*/ 307 h 409"/>
                <a:gd name="T58" fmla="*/ 167 w 409"/>
                <a:gd name="T59" fmla="*/ 309 h 409"/>
                <a:gd name="T60" fmla="*/ 177 w 409"/>
                <a:gd name="T61" fmla="*/ 318 h 409"/>
                <a:gd name="T62" fmla="*/ 186 w 409"/>
                <a:gd name="T63" fmla="*/ 335 h 409"/>
                <a:gd name="T64" fmla="*/ 194 w 409"/>
                <a:gd name="T65" fmla="*/ 352 h 409"/>
                <a:gd name="T66" fmla="*/ 205 w 409"/>
                <a:gd name="T67" fmla="*/ 345 h 409"/>
                <a:gd name="T68" fmla="*/ 232 w 409"/>
                <a:gd name="T69" fmla="*/ 328 h 409"/>
                <a:gd name="T70" fmla="*/ 268 w 409"/>
                <a:gd name="T71" fmla="*/ 313 h 409"/>
                <a:gd name="T72" fmla="*/ 287 w 409"/>
                <a:gd name="T73" fmla="*/ 301 h 409"/>
                <a:gd name="T74" fmla="*/ 284 w 409"/>
                <a:gd name="T75" fmla="*/ 271 h 409"/>
                <a:gd name="T76" fmla="*/ 297 w 409"/>
                <a:gd name="T77" fmla="*/ 230 h 409"/>
                <a:gd name="T78" fmla="*/ 304 w 409"/>
                <a:gd name="T79" fmla="*/ 220 h 409"/>
                <a:gd name="T80" fmla="*/ 318 w 409"/>
                <a:gd name="T81" fmla="*/ 196 h 409"/>
                <a:gd name="T82" fmla="*/ 327 w 409"/>
                <a:gd name="T83" fmla="*/ 172 h 409"/>
                <a:gd name="T84" fmla="*/ 327 w 409"/>
                <a:gd name="T85" fmla="*/ 156 h 409"/>
                <a:gd name="T86" fmla="*/ 315 w 409"/>
                <a:gd name="T87" fmla="*/ 118 h 409"/>
                <a:gd name="T88" fmla="*/ 287 w 409"/>
                <a:gd name="T89" fmla="*/ 84 h 409"/>
                <a:gd name="T90" fmla="*/ 254 w 409"/>
                <a:gd name="T91" fmla="*/ 65 h 409"/>
                <a:gd name="T92" fmla="*/ 201 w 409"/>
                <a:gd name="T93" fmla="*/ 57 h 409"/>
                <a:gd name="T94" fmla="*/ 246 w 409"/>
                <a:gd name="T95" fmla="*/ 5 h 409"/>
                <a:gd name="T96" fmla="*/ 318 w 409"/>
                <a:gd name="T97" fmla="*/ 36 h 409"/>
                <a:gd name="T98" fmla="*/ 375 w 409"/>
                <a:gd name="T99" fmla="*/ 91 h 409"/>
                <a:gd name="T100" fmla="*/ 404 w 409"/>
                <a:gd name="T101" fmla="*/ 163 h 409"/>
                <a:gd name="T102" fmla="*/ 404 w 409"/>
                <a:gd name="T103" fmla="*/ 246 h 409"/>
                <a:gd name="T104" fmla="*/ 375 w 409"/>
                <a:gd name="T105" fmla="*/ 319 h 409"/>
                <a:gd name="T106" fmla="*/ 318 w 409"/>
                <a:gd name="T107" fmla="*/ 374 h 409"/>
                <a:gd name="T108" fmla="*/ 246 w 409"/>
                <a:gd name="T109" fmla="*/ 405 h 409"/>
                <a:gd name="T110" fmla="*/ 163 w 409"/>
                <a:gd name="T111" fmla="*/ 405 h 409"/>
                <a:gd name="T112" fmla="*/ 89 w 409"/>
                <a:gd name="T113" fmla="*/ 374 h 409"/>
                <a:gd name="T114" fmla="*/ 34 w 409"/>
                <a:gd name="T115" fmla="*/ 319 h 409"/>
                <a:gd name="T116" fmla="*/ 4 w 409"/>
                <a:gd name="T117" fmla="*/ 246 h 409"/>
                <a:gd name="T118" fmla="*/ 4 w 409"/>
                <a:gd name="T119" fmla="*/ 163 h 409"/>
                <a:gd name="T120" fmla="*/ 34 w 409"/>
                <a:gd name="T121" fmla="*/ 91 h 409"/>
                <a:gd name="T122" fmla="*/ 89 w 409"/>
                <a:gd name="T123" fmla="*/ 36 h 409"/>
                <a:gd name="T124" fmla="*/ 163 w 409"/>
                <a:gd name="T125" fmla="*/ 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9" h="409">
                  <a:moveTo>
                    <a:pt x="201" y="57"/>
                  </a:moveTo>
                  <a:lnTo>
                    <a:pt x="182" y="58"/>
                  </a:lnTo>
                  <a:lnTo>
                    <a:pt x="162" y="63"/>
                  </a:lnTo>
                  <a:lnTo>
                    <a:pt x="139" y="74"/>
                  </a:lnTo>
                  <a:lnTo>
                    <a:pt x="119" y="91"/>
                  </a:lnTo>
                  <a:lnTo>
                    <a:pt x="107" y="105"/>
                  </a:lnTo>
                  <a:lnTo>
                    <a:pt x="98" y="120"/>
                  </a:lnTo>
                  <a:lnTo>
                    <a:pt x="93" y="139"/>
                  </a:lnTo>
                  <a:lnTo>
                    <a:pt x="93" y="163"/>
                  </a:lnTo>
                  <a:lnTo>
                    <a:pt x="96" y="170"/>
                  </a:lnTo>
                  <a:lnTo>
                    <a:pt x="98" y="177"/>
                  </a:lnTo>
                  <a:lnTo>
                    <a:pt x="100" y="184"/>
                  </a:lnTo>
                  <a:lnTo>
                    <a:pt x="98" y="194"/>
                  </a:lnTo>
                  <a:lnTo>
                    <a:pt x="96" y="197"/>
                  </a:lnTo>
                  <a:lnTo>
                    <a:pt x="91" y="204"/>
                  </a:lnTo>
                  <a:lnTo>
                    <a:pt x="88" y="215"/>
                  </a:lnTo>
                  <a:lnTo>
                    <a:pt x="83" y="223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3" y="230"/>
                  </a:lnTo>
                  <a:lnTo>
                    <a:pt x="83" y="232"/>
                  </a:lnTo>
                  <a:lnTo>
                    <a:pt x="84" y="234"/>
                  </a:lnTo>
                  <a:lnTo>
                    <a:pt x="86" y="235"/>
                  </a:lnTo>
                  <a:lnTo>
                    <a:pt x="89" y="237"/>
                  </a:lnTo>
                  <a:lnTo>
                    <a:pt x="95" y="237"/>
                  </a:lnTo>
                  <a:lnTo>
                    <a:pt x="95" y="237"/>
                  </a:lnTo>
                  <a:lnTo>
                    <a:pt x="96" y="237"/>
                  </a:lnTo>
                  <a:lnTo>
                    <a:pt x="96" y="239"/>
                  </a:lnTo>
                  <a:lnTo>
                    <a:pt x="98" y="240"/>
                  </a:lnTo>
                  <a:lnTo>
                    <a:pt x="98" y="244"/>
                  </a:lnTo>
                  <a:lnTo>
                    <a:pt x="96" y="256"/>
                  </a:lnTo>
                  <a:lnTo>
                    <a:pt x="98" y="256"/>
                  </a:lnTo>
                  <a:lnTo>
                    <a:pt x="98" y="258"/>
                  </a:lnTo>
                  <a:lnTo>
                    <a:pt x="100" y="259"/>
                  </a:lnTo>
                  <a:lnTo>
                    <a:pt x="103" y="261"/>
                  </a:lnTo>
                  <a:lnTo>
                    <a:pt x="103" y="261"/>
                  </a:lnTo>
                  <a:lnTo>
                    <a:pt x="103" y="263"/>
                  </a:lnTo>
                  <a:lnTo>
                    <a:pt x="103" y="264"/>
                  </a:lnTo>
                  <a:lnTo>
                    <a:pt x="103" y="264"/>
                  </a:lnTo>
                  <a:lnTo>
                    <a:pt x="101" y="266"/>
                  </a:lnTo>
                  <a:lnTo>
                    <a:pt x="101" y="268"/>
                  </a:lnTo>
                  <a:lnTo>
                    <a:pt x="103" y="271"/>
                  </a:lnTo>
                  <a:lnTo>
                    <a:pt x="105" y="275"/>
                  </a:lnTo>
                  <a:lnTo>
                    <a:pt x="107" y="277"/>
                  </a:lnTo>
                  <a:lnTo>
                    <a:pt x="108" y="280"/>
                  </a:lnTo>
                  <a:lnTo>
                    <a:pt x="108" y="283"/>
                  </a:lnTo>
                  <a:lnTo>
                    <a:pt x="108" y="289"/>
                  </a:lnTo>
                  <a:lnTo>
                    <a:pt x="108" y="289"/>
                  </a:lnTo>
                  <a:lnTo>
                    <a:pt x="108" y="292"/>
                  </a:lnTo>
                  <a:lnTo>
                    <a:pt x="108" y="295"/>
                  </a:lnTo>
                  <a:lnTo>
                    <a:pt x="108" y="299"/>
                  </a:lnTo>
                  <a:lnTo>
                    <a:pt x="108" y="302"/>
                  </a:lnTo>
                  <a:lnTo>
                    <a:pt x="112" y="306"/>
                  </a:lnTo>
                  <a:lnTo>
                    <a:pt x="112" y="306"/>
                  </a:lnTo>
                  <a:lnTo>
                    <a:pt x="117" y="307"/>
                  </a:lnTo>
                  <a:lnTo>
                    <a:pt x="127" y="309"/>
                  </a:lnTo>
                  <a:lnTo>
                    <a:pt x="141" y="309"/>
                  </a:lnTo>
                  <a:lnTo>
                    <a:pt x="150" y="307"/>
                  </a:lnTo>
                  <a:lnTo>
                    <a:pt x="158" y="307"/>
                  </a:lnTo>
                  <a:lnTo>
                    <a:pt x="167" y="309"/>
                  </a:lnTo>
                  <a:lnTo>
                    <a:pt x="175" y="316"/>
                  </a:lnTo>
                  <a:lnTo>
                    <a:pt x="177" y="318"/>
                  </a:lnTo>
                  <a:lnTo>
                    <a:pt x="181" y="326"/>
                  </a:lnTo>
                  <a:lnTo>
                    <a:pt x="186" y="335"/>
                  </a:lnTo>
                  <a:lnTo>
                    <a:pt x="191" y="345"/>
                  </a:lnTo>
                  <a:lnTo>
                    <a:pt x="194" y="352"/>
                  </a:lnTo>
                  <a:lnTo>
                    <a:pt x="196" y="350"/>
                  </a:lnTo>
                  <a:lnTo>
                    <a:pt x="205" y="345"/>
                  </a:lnTo>
                  <a:lnTo>
                    <a:pt x="217" y="337"/>
                  </a:lnTo>
                  <a:lnTo>
                    <a:pt x="232" y="328"/>
                  </a:lnTo>
                  <a:lnTo>
                    <a:pt x="249" y="319"/>
                  </a:lnTo>
                  <a:lnTo>
                    <a:pt x="268" y="313"/>
                  </a:lnTo>
                  <a:lnTo>
                    <a:pt x="289" y="306"/>
                  </a:lnTo>
                  <a:lnTo>
                    <a:pt x="287" y="301"/>
                  </a:lnTo>
                  <a:lnTo>
                    <a:pt x="285" y="289"/>
                  </a:lnTo>
                  <a:lnTo>
                    <a:pt x="284" y="271"/>
                  </a:lnTo>
                  <a:lnTo>
                    <a:pt x="287" y="251"/>
                  </a:lnTo>
                  <a:lnTo>
                    <a:pt x="297" y="230"/>
                  </a:lnTo>
                  <a:lnTo>
                    <a:pt x="299" y="228"/>
                  </a:lnTo>
                  <a:lnTo>
                    <a:pt x="304" y="220"/>
                  </a:lnTo>
                  <a:lnTo>
                    <a:pt x="311" y="209"/>
                  </a:lnTo>
                  <a:lnTo>
                    <a:pt x="318" y="196"/>
                  </a:lnTo>
                  <a:lnTo>
                    <a:pt x="325" y="184"/>
                  </a:lnTo>
                  <a:lnTo>
                    <a:pt x="327" y="172"/>
                  </a:lnTo>
                  <a:lnTo>
                    <a:pt x="327" y="167"/>
                  </a:lnTo>
                  <a:lnTo>
                    <a:pt x="327" y="156"/>
                  </a:lnTo>
                  <a:lnTo>
                    <a:pt x="323" y="139"/>
                  </a:lnTo>
                  <a:lnTo>
                    <a:pt x="315" y="118"/>
                  </a:lnTo>
                  <a:lnTo>
                    <a:pt x="297" y="94"/>
                  </a:lnTo>
                  <a:lnTo>
                    <a:pt x="287" y="84"/>
                  </a:lnTo>
                  <a:lnTo>
                    <a:pt x="273" y="74"/>
                  </a:lnTo>
                  <a:lnTo>
                    <a:pt x="254" y="65"/>
                  </a:lnTo>
                  <a:lnTo>
                    <a:pt x="230" y="60"/>
                  </a:lnTo>
                  <a:lnTo>
                    <a:pt x="201" y="57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4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4" y="285"/>
                  </a:lnTo>
                  <a:lnTo>
                    <a:pt x="375" y="319"/>
                  </a:lnTo>
                  <a:lnTo>
                    <a:pt x="349" y="349"/>
                  </a:lnTo>
                  <a:lnTo>
                    <a:pt x="318" y="374"/>
                  </a:lnTo>
                  <a:lnTo>
                    <a:pt x="284" y="393"/>
                  </a:lnTo>
                  <a:lnTo>
                    <a:pt x="246" y="405"/>
                  </a:lnTo>
                  <a:lnTo>
                    <a:pt x="205" y="409"/>
                  </a:lnTo>
                  <a:lnTo>
                    <a:pt x="163" y="405"/>
                  </a:lnTo>
                  <a:lnTo>
                    <a:pt x="126" y="393"/>
                  </a:lnTo>
                  <a:lnTo>
                    <a:pt x="89" y="374"/>
                  </a:lnTo>
                  <a:lnTo>
                    <a:pt x="60" y="349"/>
                  </a:lnTo>
                  <a:lnTo>
                    <a:pt x="34" y="319"/>
                  </a:lnTo>
                  <a:lnTo>
                    <a:pt x="16" y="285"/>
                  </a:lnTo>
                  <a:lnTo>
                    <a:pt x="4" y="246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6"/>
                  </a:lnTo>
                  <a:lnTo>
                    <a:pt x="126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9"/>
            <p:cNvSpPr>
              <a:spLocks noEditPoints="1"/>
            </p:cNvSpPr>
            <p:nvPr/>
          </p:nvSpPr>
          <p:spPr bwMode="auto">
            <a:xfrm>
              <a:off x="4483372" y="4396654"/>
              <a:ext cx="63324" cy="60890"/>
            </a:xfrm>
            <a:custGeom>
              <a:avLst/>
              <a:gdLst>
                <a:gd name="T0" fmla="*/ 26 w 52"/>
                <a:gd name="T1" fmla="*/ 5 h 49"/>
                <a:gd name="T2" fmla="*/ 19 w 52"/>
                <a:gd name="T3" fmla="*/ 6 h 49"/>
                <a:gd name="T4" fmla="*/ 14 w 52"/>
                <a:gd name="T5" fmla="*/ 8 h 49"/>
                <a:gd name="T6" fmla="*/ 9 w 52"/>
                <a:gd name="T7" fmla="*/ 13 h 49"/>
                <a:gd name="T8" fmla="*/ 7 w 52"/>
                <a:gd name="T9" fmla="*/ 18 h 49"/>
                <a:gd name="T10" fmla="*/ 5 w 52"/>
                <a:gd name="T11" fmla="*/ 25 h 49"/>
                <a:gd name="T12" fmla="*/ 7 w 52"/>
                <a:gd name="T13" fmla="*/ 32 h 49"/>
                <a:gd name="T14" fmla="*/ 9 w 52"/>
                <a:gd name="T15" fmla="*/ 37 h 49"/>
                <a:gd name="T16" fmla="*/ 14 w 52"/>
                <a:gd name="T17" fmla="*/ 42 h 49"/>
                <a:gd name="T18" fmla="*/ 19 w 52"/>
                <a:gd name="T19" fmla="*/ 44 h 49"/>
                <a:gd name="T20" fmla="*/ 26 w 52"/>
                <a:gd name="T21" fmla="*/ 46 h 49"/>
                <a:gd name="T22" fmla="*/ 33 w 52"/>
                <a:gd name="T23" fmla="*/ 44 h 49"/>
                <a:gd name="T24" fmla="*/ 38 w 52"/>
                <a:gd name="T25" fmla="*/ 42 h 49"/>
                <a:gd name="T26" fmla="*/ 43 w 52"/>
                <a:gd name="T27" fmla="*/ 37 h 49"/>
                <a:gd name="T28" fmla="*/ 45 w 52"/>
                <a:gd name="T29" fmla="*/ 32 h 49"/>
                <a:gd name="T30" fmla="*/ 46 w 52"/>
                <a:gd name="T31" fmla="*/ 25 h 49"/>
                <a:gd name="T32" fmla="*/ 45 w 52"/>
                <a:gd name="T33" fmla="*/ 18 h 49"/>
                <a:gd name="T34" fmla="*/ 43 w 52"/>
                <a:gd name="T35" fmla="*/ 13 h 49"/>
                <a:gd name="T36" fmla="*/ 38 w 52"/>
                <a:gd name="T37" fmla="*/ 8 h 49"/>
                <a:gd name="T38" fmla="*/ 33 w 52"/>
                <a:gd name="T39" fmla="*/ 6 h 49"/>
                <a:gd name="T40" fmla="*/ 26 w 52"/>
                <a:gd name="T41" fmla="*/ 5 h 49"/>
                <a:gd name="T42" fmla="*/ 24 w 52"/>
                <a:gd name="T43" fmla="*/ 0 h 49"/>
                <a:gd name="T44" fmla="*/ 29 w 52"/>
                <a:gd name="T45" fmla="*/ 0 h 49"/>
                <a:gd name="T46" fmla="*/ 34 w 52"/>
                <a:gd name="T47" fmla="*/ 1 h 49"/>
                <a:gd name="T48" fmla="*/ 40 w 52"/>
                <a:gd name="T49" fmla="*/ 5 h 49"/>
                <a:gd name="T50" fmla="*/ 43 w 52"/>
                <a:gd name="T51" fmla="*/ 6 h 49"/>
                <a:gd name="T52" fmla="*/ 46 w 52"/>
                <a:gd name="T53" fmla="*/ 12 h 49"/>
                <a:gd name="T54" fmla="*/ 50 w 52"/>
                <a:gd name="T55" fmla="*/ 18 h 49"/>
                <a:gd name="T56" fmla="*/ 52 w 52"/>
                <a:gd name="T57" fmla="*/ 25 h 49"/>
                <a:gd name="T58" fmla="*/ 52 w 52"/>
                <a:gd name="T59" fmla="*/ 25 h 49"/>
                <a:gd name="T60" fmla="*/ 50 w 52"/>
                <a:gd name="T61" fmla="*/ 32 h 49"/>
                <a:gd name="T62" fmla="*/ 46 w 52"/>
                <a:gd name="T63" fmla="*/ 39 h 49"/>
                <a:gd name="T64" fmla="*/ 43 w 52"/>
                <a:gd name="T65" fmla="*/ 42 h 49"/>
                <a:gd name="T66" fmla="*/ 38 w 52"/>
                <a:gd name="T67" fmla="*/ 46 h 49"/>
                <a:gd name="T68" fmla="*/ 33 w 52"/>
                <a:gd name="T69" fmla="*/ 49 h 49"/>
                <a:gd name="T70" fmla="*/ 27 w 52"/>
                <a:gd name="T71" fmla="*/ 49 h 49"/>
                <a:gd name="T72" fmla="*/ 22 w 52"/>
                <a:gd name="T73" fmla="*/ 49 h 49"/>
                <a:gd name="T74" fmla="*/ 17 w 52"/>
                <a:gd name="T75" fmla="*/ 49 h 49"/>
                <a:gd name="T76" fmla="*/ 12 w 52"/>
                <a:gd name="T77" fmla="*/ 46 h 49"/>
                <a:gd name="T78" fmla="*/ 9 w 52"/>
                <a:gd name="T79" fmla="*/ 42 h 49"/>
                <a:gd name="T80" fmla="*/ 5 w 52"/>
                <a:gd name="T81" fmla="*/ 39 h 49"/>
                <a:gd name="T82" fmla="*/ 2 w 52"/>
                <a:gd name="T83" fmla="*/ 32 h 49"/>
                <a:gd name="T84" fmla="*/ 0 w 52"/>
                <a:gd name="T85" fmla="*/ 25 h 49"/>
                <a:gd name="T86" fmla="*/ 0 w 52"/>
                <a:gd name="T87" fmla="*/ 25 h 49"/>
                <a:gd name="T88" fmla="*/ 2 w 52"/>
                <a:gd name="T89" fmla="*/ 18 h 49"/>
                <a:gd name="T90" fmla="*/ 5 w 52"/>
                <a:gd name="T91" fmla="*/ 12 h 49"/>
                <a:gd name="T92" fmla="*/ 9 w 52"/>
                <a:gd name="T93" fmla="*/ 6 h 49"/>
                <a:gd name="T94" fmla="*/ 14 w 52"/>
                <a:gd name="T95" fmla="*/ 3 h 49"/>
                <a:gd name="T96" fmla="*/ 19 w 52"/>
                <a:gd name="T97" fmla="*/ 1 h 49"/>
                <a:gd name="T98" fmla="*/ 24 w 52"/>
                <a:gd name="T9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" h="49">
                  <a:moveTo>
                    <a:pt x="26" y="5"/>
                  </a:moveTo>
                  <a:lnTo>
                    <a:pt x="19" y="6"/>
                  </a:lnTo>
                  <a:lnTo>
                    <a:pt x="14" y="8"/>
                  </a:lnTo>
                  <a:lnTo>
                    <a:pt x="9" y="13"/>
                  </a:lnTo>
                  <a:lnTo>
                    <a:pt x="7" y="18"/>
                  </a:lnTo>
                  <a:lnTo>
                    <a:pt x="5" y="25"/>
                  </a:lnTo>
                  <a:lnTo>
                    <a:pt x="7" y="32"/>
                  </a:lnTo>
                  <a:lnTo>
                    <a:pt x="9" y="37"/>
                  </a:lnTo>
                  <a:lnTo>
                    <a:pt x="14" y="42"/>
                  </a:lnTo>
                  <a:lnTo>
                    <a:pt x="19" y="44"/>
                  </a:lnTo>
                  <a:lnTo>
                    <a:pt x="26" y="46"/>
                  </a:lnTo>
                  <a:lnTo>
                    <a:pt x="33" y="44"/>
                  </a:lnTo>
                  <a:lnTo>
                    <a:pt x="38" y="42"/>
                  </a:lnTo>
                  <a:lnTo>
                    <a:pt x="43" y="37"/>
                  </a:lnTo>
                  <a:lnTo>
                    <a:pt x="45" y="32"/>
                  </a:lnTo>
                  <a:lnTo>
                    <a:pt x="46" y="25"/>
                  </a:lnTo>
                  <a:lnTo>
                    <a:pt x="45" y="18"/>
                  </a:lnTo>
                  <a:lnTo>
                    <a:pt x="43" y="13"/>
                  </a:lnTo>
                  <a:lnTo>
                    <a:pt x="38" y="8"/>
                  </a:lnTo>
                  <a:lnTo>
                    <a:pt x="33" y="6"/>
                  </a:lnTo>
                  <a:lnTo>
                    <a:pt x="26" y="5"/>
                  </a:lnTo>
                  <a:close/>
                  <a:moveTo>
                    <a:pt x="24" y="0"/>
                  </a:moveTo>
                  <a:lnTo>
                    <a:pt x="29" y="0"/>
                  </a:lnTo>
                  <a:lnTo>
                    <a:pt x="34" y="1"/>
                  </a:lnTo>
                  <a:lnTo>
                    <a:pt x="40" y="5"/>
                  </a:lnTo>
                  <a:lnTo>
                    <a:pt x="43" y="6"/>
                  </a:lnTo>
                  <a:lnTo>
                    <a:pt x="46" y="12"/>
                  </a:lnTo>
                  <a:lnTo>
                    <a:pt x="50" y="18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0" y="32"/>
                  </a:lnTo>
                  <a:lnTo>
                    <a:pt x="46" y="39"/>
                  </a:lnTo>
                  <a:lnTo>
                    <a:pt x="43" y="42"/>
                  </a:lnTo>
                  <a:lnTo>
                    <a:pt x="38" y="46"/>
                  </a:lnTo>
                  <a:lnTo>
                    <a:pt x="33" y="49"/>
                  </a:lnTo>
                  <a:lnTo>
                    <a:pt x="27" y="49"/>
                  </a:lnTo>
                  <a:lnTo>
                    <a:pt x="22" y="49"/>
                  </a:lnTo>
                  <a:lnTo>
                    <a:pt x="17" y="49"/>
                  </a:lnTo>
                  <a:lnTo>
                    <a:pt x="12" y="46"/>
                  </a:lnTo>
                  <a:lnTo>
                    <a:pt x="9" y="42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5" y="12"/>
                  </a:lnTo>
                  <a:lnTo>
                    <a:pt x="9" y="6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0"/>
            <p:cNvSpPr>
              <a:spLocks noEditPoints="1"/>
            </p:cNvSpPr>
            <p:nvPr/>
          </p:nvSpPr>
          <p:spPr bwMode="auto">
            <a:xfrm>
              <a:off x="4364030" y="4306537"/>
              <a:ext cx="99859" cy="102293"/>
            </a:xfrm>
            <a:custGeom>
              <a:avLst/>
              <a:gdLst>
                <a:gd name="T0" fmla="*/ 41 w 83"/>
                <a:gd name="T1" fmla="*/ 8 h 84"/>
                <a:gd name="T2" fmla="*/ 24 w 83"/>
                <a:gd name="T3" fmla="*/ 12 h 84"/>
                <a:gd name="T4" fmla="*/ 10 w 83"/>
                <a:gd name="T5" fmla="*/ 25 h 84"/>
                <a:gd name="T6" fmla="*/ 7 w 83"/>
                <a:gd name="T7" fmla="*/ 43 h 84"/>
                <a:gd name="T8" fmla="*/ 10 w 83"/>
                <a:gd name="T9" fmla="*/ 60 h 84"/>
                <a:gd name="T10" fmla="*/ 24 w 83"/>
                <a:gd name="T11" fmla="*/ 72 h 84"/>
                <a:gd name="T12" fmla="*/ 41 w 83"/>
                <a:gd name="T13" fmla="*/ 77 h 84"/>
                <a:gd name="T14" fmla="*/ 58 w 83"/>
                <a:gd name="T15" fmla="*/ 72 h 84"/>
                <a:gd name="T16" fmla="*/ 70 w 83"/>
                <a:gd name="T17" fmla="*/ 60 h 84"/>
                <a:gd name="T18" fmla="*/ 76 w 83"/>
                <a:gd name="T19" fmla="*/ 43 h 84"/>
                <a:gd name="T20" fmla="*/ 70 w 83"/>
                <a:gd name="T21" fmla="*/ 25 h 84"/>
                <a:gd name="T22" fmla="*/ 58 w 83"/>
                <a:gd name="T23" fmla="*/ 12 h 84"/>
                <a:gd name="T24" fmla="*/ 41 w 83"/>
                <a:gd name="T25" fmla="*/ 8 h 84"/>
                <a:gd name="T26" fmla="*/ 40 w 83"/>
                <a:gd name="T27" fmla="*/ 0 h 84"/>
                <a:gd name="T28" fmla="*/ 48 w 83"/>
                <a:gd name="T29" fmla="*/ 1 h 84"/>
                <a:gd name="T30" fmla="*/ 57 w 83"/>
                <a:gd name="T31" fmla="*/ 3 h 84"/>
                <a:gd name="T32" fmla="*/ 64 w 83"/>
                <a:gd name="T33" fmla="*/ 6 h 84"/>
                <a:gd name="T34" fmla="*/ 70 w 83"/>
                <a:gd name="T35" fmla="*/ 12 h 84"/>
                <a:gd name="T36" fmla="*/ 76 w 83"/>
                <a:gd name="T37" fmla="*/ 19 h 84"/>
                <a:gd name="T38" fmla="*/ 79 w 83"/>
                <a:gd name="T39" fmla="*/ 25 h 84"/>
                <a:gd name="T40" fmla="*/ 83 w 83"/>
                <a:gd name="T41" fmla="*/ 34 h 84"/>
                <a:gd name="T42" fmla="*/ 83 w 83"/>
                <a:gd name="T43" fmla="*/ 41 h 84"/>
                <a:gd name="T44" fmla="*/ 83 w 83"/>
                <a:gd name="T45" fmla="*/ 43 h 84"/>
                <a:gd name="T46" fmla="*/ 83 w 83"/>
                <a:gd name="T47" fmla="*/ 49 h 84"/>
                <a:gd name="T48" fmla="*/ 79 w 83"/>
                <a:gd name="T49" fmla="*/ 58 h 84"/>
                <a:gd name="T50" fmla="*/ 76 w 83"/>
                <a:gd name="T51" fmla="*/ 63 h 84"/>
                <a:gd name="T52" fmla="*/ 67 w 83"/>
                <a:gd name="T53" fmla="*/ 74 h 84"/>
                <a:gd name="T54" fmla="*/ 57 w 83"/>
                <a:gd name="T55" fmla="*/ 80 h 84"/>
                <a:gd name="T56" fmla="*/ 43 w 83"/>
                <a:gd name="T57" fmla="*/ 84 h 84"/>
                <a:gd name="T58" fmla="*/ 34 w 83"/>
                <a:gd name="T59" fmla="*/ 84 h 84"/>
                <a:gd name="T60" fmla="*/ 26 w 83"/>
                <a:gd name="T61" fmla="*/ 80 h 84"/>
                <a:gd name="T62" fmla="*/ 19 w 83"/>
                <a:gd name="T63" fmla="*/ 77 h 84"/>
                <a:gd name="T64" fmla="*/ 12 w 83"/>
                <a:gd name="T65" fmla="*/ 72 h 84"/>
                <a:gd name="T66" fmla="*/ 7 w 83"/>
                <a:gd name="T67" fmla="*/ 65 h 84"/>
                <a:gd name="T68" fmla="*/ 2 w 83"/>
                <a:gd name="T69" fmla="*/ 58 h 84"/>
                <a:gd name="T70" fmla="*/ 0 w 83"/>
                <a:gd name="T71" fmla="*/ 51 h 84"/>
                <a:gd name="T72" fmla="*/ 0 w 83"/>
                <a:gd name="T73" fmla="*/ 43 h 84"/>
                <a:gd name="T74" fmla="*/ 0 w 83"/>
                <a:gd name="T75" fmla="*/ 41 h 84"/>
                <a:gd name="T76" fmla="*/ 0 w 83"/>
                <a:gd name="T77" fmla="*/ 34 h 84"/>
                <a:gd name="T78" fmla="*/ 2 w 83"/>
                <a:gd name="T79" fmla="*/ 27 h 84"/>
                <a:gd name="T80" fmla="*/ 5 w 83"/>
                <a:gd name="T81" fmla="*/ 20 h 84"/>
                <a:gd name="T82" fmla="*/ 14 w 83"/>
                <a:gd name="T83" fmla="*/ 10 h 84"/>
                <a:gd name="T84" fmla="*/ 26 w 83"/>
                <a:gd name="T85" fmla="*/ 3 h 84"/>
                <a:gd name="T86" fmla="*/ 40 w 83"/>
                <a:gd name="T8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" h="84">
                  <a:moveTo>
                    <a:pt x="41" y="8"/>
                  </a:moveTo>
                  <a:lnTo>
                    <a:pt x="24" y="12"/>
                  </a:lnTo>
                  <a:lnTo>
                    <a:pt x="10" y="25"/>
                  </a:lnTo>
                  <a:lnTo>
                    <a:pt x="7" y="43"/>
                  </a:lnTo>
                  <a:lnTo>
                    <a:pt x="10" y="60"/>
                  </a:lnTo>
                  <a:lnTo>
                    <a:pt x="24" y="72"/>
                  </a:lnTo>
                  <a:lnTo>
                    <a:pt x="41" y="77"/>
                  </a:lnTo>
                  <a:lnTo>
                    <a:pt x="58" y="72"/>
                  </a:lnTo>
                  <a:lnTo>
                    <a:pt x="70" y="60"/>
                  </a:lnTo>
                  <a:lnTo>
                    <a:pt x="76" y="43"/>
                  </a:lnTo>
                  <a:lnTo>
                    <a:pt x="70" y="25"/>
                  </a:lnTo>
                  <a:lnTo>
                    <a:pt x="58" y="12"/>
                  </a:lnTo>
                  <a:lnTo>
                    <a:pt x="41" y="8"/>
                  </a:lnTo>
                  <a:close/>
                  <a:moveTo>
                    <a:pt x="40" y="0"/>
                  </a:moveTo>
                  <a:lnTo>
                    <a:pt x="48" y="1"/>
                  </a:lnTo>
                  <a:lnTo>
                    <a:pt x="57" y="3"/>
                  </a:lnTo>
                  <a:lnTo>
                    <a:pt x="64" y="6"/>
                  </a:lnTo>
                  <a:lnTo>
                    <a:pt x="70" y="12"/>
                  </a:lnTo>
                  <a:lnTo>
                    <a:pt x="76" y="19"/>
                  </a:lnTo>
                  <a:lnTo>
                    <a:pt x="79" y="25"/>
                  </a:lnTo>
                  <a:lnTo>
                    <a:pt x="83" y="34"/>
                  </a:lnTo>
                  <a:lnTo>
                    <a:pt x="83" y="41"/>
                  </a:lnTo>
                  <a:lnTo>
                    <a:pt x="83" y="43"/>
                  </a:lnTo>
                  <a:lnTo>
                    <a:pt x="83" y="49"/>
                  </a:lnTo>
                  <a:lnTo>
                    <a:pt x="79" y="58"/>
                  </a:lnTo>
                  <a:lnTo>
                    <a:pt x="76" y="63"/>
                  </a:lnTo>
                  <a:lnTo>
                    <a:pt x="67" y="74"/>
                  </a:lnTo>
                  <a:lnTo>
                    <a:pt x="57" y="80"/>
                  </a:lnTo>
                  <a:lnTo>
                    <a:pt x="43" y="84"/>
                  </a:lnTo>
                  <a:lnTo>
                    <a:pt x="34" y="84"/>
                  </a:lnTo>
                  <a:lnTo>
                    <a:pt x="26" y="80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7" y="65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4"/>
                  </a:lnTo>
                  <a:lnTo>
                    <a:pt x="2" y="27"/>
                  </a:lnTo>
                  <a:lnTo>
                    <a:pt x="5" y="20"/>
                  </a:lnTo>
                  <a:lnTo>
                    <a:pt x="14" y="10"/>
                  </a:lnTo>
                  <a:lnTo>
                    <a:pt x="26" y="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1"/>
            <p:cNvSpPr>
              <a:spLocks/>
            </p:cNvSpPr>
            <p:nvPr/>
          </p:nvSpPr>
          <p:spPr bwMode="auto">
            <a:xfrm>
              <a:off x="4843834" y="4430752"/>
              <a:ext cx="345849" cy="102293"/>
            </a:xfrm>
            <a:custGeom>
              <a:avLst/>
              <a:gdLst>
                <a:gd name="T0" fmla="*/ 144 w 285"/>
                <a:gd name="T1" fmla="*/ 0 h 86"/>
                <a:gd name="T2" fmla="*/ 156 w 285"/>
                <a:gd name="T3" fmla="*/ 5 h 86"/>
                <a:gd name="T4" fmla="*/ 172 w 285"/>
                <a:gd name="T5" fmla="*/ 14 h 86"/>
                <a:gd name="T6" fmla="*/ 190 w 285"/>
                <a:gd name="T7" fmla="*/ 26 h 86"/>
                <a:gd name="T8" fmla="*/ 211 w 285"/>
                <a:gd name="T9" fmla="*/ 36 h 86"/>
                <a:gd name="T10" fmla="*/ 237 w 285"/>
                <a:gd name="T11" fmla="*/ 52 h 86"/>
                <a:gd name="T12" fmla="*/ 256 w 285"/>
                <a:gd name="T13" fmla="*/ 64 h 86"/>
                <a:gd name="T14" fmla="*/ 269 w 285"/>
                <a:gd name="T15" fmla="*/ 74 h 86"/>
                <a:gd name="T16" fmla="*/ 278 w 285"/>
                <a:gd name="T17" fmla="*/ 81 h 86"/>
                <a:gd name="T18" fmla="*/ 285 w 285"/>
                <a:gd name="T19" fmla="*/ 86 h 86"/>
                <a:gd name="T20" fmla="*/ 0 w 285"/>
                <a:gd name="T21" fmla="*/ 86 h 86"/>
                <a:gd name="T22" fmla="*/ 5 w 285"/>
                <a:gd name="T23" fmla="*/ 81 h 86"/>
                <a:gd name="T24" fmla="*/ 15 w 285"/>
                <a:gd name="T25" fmla="*/ 74 h 86"/>
                <a:gd name="T26" fmla="*/ 27 w 285"/>
                <a:gd name="T27" fmla="*/ 64 h 86"/>
                <a:gd name="T28" fmla="*/ 46 w 285"/>
                <a:gd name="T29" fmla="*/ 52 h 86"/>
                <a:gd name="T30" fmla="*/ 72 w 285"/>
                <a:gd name="T31" fmla="*/ 38 h 86"/>
                <a:gd name="T32" fmla="*/ 104 w 285"/>
                <a:gd name="T33" fmla="*/ 21 h 86"/>
                <a:gd name="T34" fmla="*/ 144 w 285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86">
                  <a:moveTo>
                    <a:pt x="144" y="0"/>
                  </a:moveTo>
                  <a:lnTo>
                    <a:pt x="156" y="5"/>
                  </a:lnTo>
                  <a:lnTo>
                    <a:pt x="172" y="14"/>
                  </a:lnTo>
                  <a:lnTo>
                    <a:pt x="190" y="26"/>
                  </a:lnTo>
                  <a:lnTo>
                    <a:pt x="211" y="36"/>
                  </a:lnTo>
                  <a:lnTo>
                    <a:pt x="237" y="52"/>
                  </a:lnTo>
                  <a:lnTo>
                    <a:pt x="256" y="64"/>
                  </a:lnTo>
                  <a:lnTo>
                    <a:pt x="269" y="74"/>
                  </a:lnTo>
                  <a:lnTo>
                    <a:pt x="278" y="81"/>
                  </a:lnTo>
                  <a:lnTo>
                    <a:pt x="285" y="86"/>
                  </a:lnTo>
                  <a:lnTo>
                    <a:pt x="0" y="86"/>
                  </a:lnTo>
                  <a:lnTo>
                    <a:pt x="5" y="81"/>
                  </a:lnTo>
                  <a:lnTo>
                    <a:pt x="15" y="74"/>
                  </a:lnTo>
                  <a:lnTo>
                    <a:pt x="27" y="64"/>
                  </a:lnTo>
                  <a:lnTo>
                    <a:pt x="46" y="52"/>
                  </a:lnTo>
                  <a:lnTo>
                    <a:pt x="72" y="38"/>
                  </a:lnTo>
                  <a:lnTo>
                    <a:pt x="104" y="21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2"/>
            <p:cNvSpPr>
              <a:spLocks noEditPoints="1"/>
            </p:cNvSpPr>
            <p:nvPr/>
          </p:nvSpPr>
          <p:spPr bwMode="auto">
            <a:xfrm>
              <a:off x="4768333" y="4204244"/>
              <a:ext cx="496854" cy="496853"/>
            </a:xfrm>
            <a:custGeom>
              <a:avLst/>
              <a:gdLst>
                <a:gd name="T0" fmla="*/ 191 w 409"/>
                <a:gd name="T1" fmla="*/ 66 h 409"/>
                <a:gd name="T2" fmla="*/ 166 w 409"/>
                <a:gd name="T3" fmla="*/ 88 h 409"/>
                <a:gd name="T4" fmla="*/ 163 w 409"/>
                <a:gd name="T5" fmla="*/ 100 h 409"/>
                <a:gd name="T6" fmla="*/ 161 w 409"/>
                <a:gd name="T7" fmla="*/ 109 h 409"/>
                <a:gd name="T8" fmla="*/ 161 w 409"/>
                <a:gd name="T9" fmla="*/ 116 h 409"/>
                <a:gd name="T10" fmla="*/ 168 w 409"/>
                <a:gd name="T11" fmla="*/ 121 h 409"/>
                <a:gd name="T12" fmla="*/ 172 w 409"/>
                <a:gd name="T13" fmla="*/ 121 h 409"/>
                <a:gd name="T14" fmla="*/ 179 w 409"/>
                <a:gd name="T15" fmla="*/ 119 h 409"/>
                <a:gd name="T16" fmla="*/ 182 w 409"/>
                <a:gd name="T17" fmla="*/ 110 h 409"/>
                <a:gd name="T18" fmla="*/ 184 w 409"/>
                <a:gd name="T19" fmla="*/ 105 h 409"/>
                <a:gd name="T20" fmla="*/ 185 w 409"/>
                <a:gd name="T21" fmla="*/ 98 h 409"/>
                <a:gd name="T22" fmla="*/ 191 w 409"/>
                <a:gd name="T23" fmla="*/ 90 h 409"/>
                <a:gd name="T24" fmla="*/ 201 w 409"/>
                <a:gd name="T25" fmla="*/ 85 h 409"/>
                <a:gd name="T26" fmla="*/ 220 w 409"/>
                <a:gd name="T27" fmla="*/ 88 h 409"/>
                <a:gd name="T28" fmla="*/ 230 w 409"/>
                <a:gd name="T29" fmla="*/ 112 h 409"/>
                <a:gd name="T30" fmla="*/ 228 w 409"/>
                <a:gd name="T31" fmla="*/ 124 h 409"/>
                <a:gd name="T32" fmla="*/ 221 w 409"/>
                <a:gd name="T33" fmla="*/ 133 h 409"/>
                <a:gd name="T34" fmla="*/ 206 w 409"/>
                <a:gd name="T35" fmla="*/ 134 h 409"/>
                <a:gd name="T36" fmla="*/ 199 w 409"/>
                <a:gd name="T37" fmla="*/ 138 h 409"/>
                <a:gd name="T38" fmla="*/ 196 w 409"/>
                <a:gd name="T39" fmla="*/ 145 h 409"/>
                <a:gd name="T40" fmla="*/ 149 w 409"/>
                <a:gd name="T41" fmla="*/ 191 h 409"/>
                <a:gd name="T42" fmla="*/ 81 w 409"/>
                <a:gd name="T43" fmla="*/ 231 h 409"/>
                <a:gd name="T44" fmla="*/ 44 w 409"/>
                <a:gd name="T45" fmla="*/ 260 h 409"/>
                <a:gd name="T46" fmla="*/ 38 w 409"/>
                <a:gd name="T47" fmla="*/ 275 h 409"/>
                <a:gd name="T48" fmla="*/ 38 w 409"/>
                <a:gd name="T49" fmla="*/ 284 h 409"/>
                <a:gd name="T50" fmla="*/ 41 w 409"/>
                <a:gd name="T51" fmla="*/ 291 h 409"/>
                <a:gd name="T52" fmla="*/ 48 w 409"/>
                <a:gd name="T53" fmla="*/ 294 h 409"/>
                <a:gd name="T54" fmla="*/ 366 w 409"/>
                <a:gd name="T55" fmla="*/ 293 h 409"/>
                <a:gd name="T56" fmla="*/ 371 w 409"/>
                <a:gd name="T57" fmla="*/ 287 h 409"/>
                <a:gd name="T58" fmla="*/ 373 w 409"/>
                <a:gd name="T59" fmla="*/ 277 h 409"/>
                <a:gd name="T60" fmla="*/ 369 w 409"/>
                <a:gd name="T61" fmla="*/ 267 h 409"/>
                <a:gd name="T62" fmla="*/ 354 w 409"/>
                <a:gd name="T63" fmla="*/ 250 h 409"/>
                <a:gd name="T64" fmla="*/ 318 w 409"/>
                <a:gd name="T65" fmla="*/ 224 h 409"/>
                <a:gd name="T66" fmla="*/ 266 w 409"/>
                <a:gd name="T67" fmla="*/ 195 h 409"/>
                <a:gd name="T68" fmla="*/ 228 w 409"/>
                <a:gd name="T69" fmla="*/ 172 h 409"/>
                <a:gd name="T70" fmla="*/ 216 w 409"/>
                <a:gd name="T71" fmla="*/ 155 h 409"/>
                <a:gd name="T72" fmla="*/ 244 w 409"/>
                <a:gd name="T73" fmla="*/ 140 h 409"/>
                <a:gd name="T74" fmla="*/ 252 w 409"/>
                <a:gd name="T75" fmla="*/ 112 h 409"/>
                <a:gd name="T76" fmla="*/ 240 w 409"/>
                <a:gd name="T77" fmla="*/ 79 h 409"/>
                <a:gd name="T78" fmla="*/ 209 w 409"/>
                <a:gd name="T79" fmla="*/ 62 h 409"/>
                <a:gd name="T80" fmla="*/ 246 w 409"/>
                <a:gd name="T81" fmla="*/ 4 h 409"/>
                <a:gd name="T82" fmla="*/ 319 w 409"/>
                <a:gd name="T83" fmla="*/ 35 h 409"/>
                <a:gd name="T84" fmla="*/ 374 w 409"/>
                <a:gd name="T85" fmla="*/ 90 h 409"/>
                <a:gd name="T86" fmla="*/ 405 w 409"/>
                <a:gd name="T87" fmla="*/ 164 h 409"/>
                <a:gd name="T88" fmla="*/ 405 w 409"/>
                <a:gd name="T89" fmla="*/ 246 h 409"/>
                <a:gd name="T90" fmla="*/ 374 w 409"/>
                <a:gd name="T91" fmla="*/ 318 h 409"/>
                <a:gd name="T92" fmla="*/ 319 w 409"/>
                <a:gd name="T93" fmla="*/ 375 h 409"/>
                <a:gd name="T94" fmla="*/ 246 w 409"/>
                <a:gd name="T95" fmla="*/ 404 h 409"/>
                <a:gd name="T96" fmla="*/ 163 w 409"/>
                <a:gd name="T97" fmla="*/ 404 h 409"/>
                <a:gd name="T98" fmla="*/ 91 w 409"/>
                <a:gd name="T99" fmla="*/ 375 h 409"/>
                <a:gd name="T100" fmla="*/ 34 w 409"/>
                <a:gd name="T101" fmla="*/ 318 h 409"/>
                <a:gd name="T102" fmla="*/ 5 w 409"/>
                <a:gd name="T103" fmla="*/ 246 h 409"/>
                <a:gd name="T104" fmla="*/ 5 w 409"/>
                <a:gd name="T105" fmla="*/ 164 h 409"/>
                <a:gd name="T106" fmla="*/ 34 w 409"/>
                <a:gd name="T107" fmla="*/ 90 h 409"/>
                <a:gd name="T108" fmla="*/ 91 w 409"/>
                <a:gd name="T109" fmla="*/ 35 h 409"/>
                <a:gd name="T110" fmla="*/ 163 w 409"/>
                <a:gd name="T111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09">
                  <a:moveTo>
                    <a:pt x="209" y="62"/>
                  </a:moveTo>
                  <a:lnTo>
                    <a:pt x="191" y="66"/>
                  </a:lnTo>
                  <a:lnTo>
                    <a:pt x="177" y="74"/>
                  </a:lnTo>
                  <a:lnTo>
                    <a:pt x="166" y="88"/>
                  </a:lnTo>
                  <a:lnTo>
                    <a:pt x="165" y="93"/>
                  </a:lnTo>
                  <a:lnTo>
                    <a:pt x="163" y="100"/>
                  </a:lnTo>
                  <a:lnTo>
                    <a:pt x="161" y="105"/>
                  </a:lnTo>
                  <a:lnTo>
                    <a:pt x="161" y="109"/>
                  </a:lnTo>
                  <a:lnTo>
                    <a:pt x="161" y="110"/>
                  </a:lnTo>
                  <a:lnTo>
                    <a:pt x="161" y="116"/>
                  </a:lnTo>
                  <a:lnTo>
                    <a:pt x="165" y="119"/>
                  </a:lnTo>
                  <a:lnTo>
                    <a:pt x="168" y="121"/>
                  </a:lnTo>
                  <a:lnTo>
                    <a:pt x="172" y="121"/>
                  </a:lnTo>
                  <a:lnTo>
                    <a:pt x="172" y="121"/>
                  </a:lnTo>
                  <a:lnTo>
                    <a:pt x="175" y="121"/>
                  </a:lnTo>
                  <a:lnTo>
                    <a:pt x="179" y="119"/>
                  </a:lnTo>
                  <a:lnTo>
                    <a:pt x="182" y="116"/>
                  </a:lnTo>
                  <a:lnTo>
                    <a:pt x="182" y="110"/>
                  </a:lnTo>
                  <a:lnTo>
                    <a:pt x="182" y="109"/>
                  </a:lnTo>
                  <a:lnTo>
                    <a:pt x="184" y="105"/>
                  </a:lnTo>
                  <a:lnTo>
                    <a:pt x="184" y="102"/>
                  </a:lnTo>
                  <a:lnTo>
                    <a:pt x="185" y="98"/>
                  </a:lnTo>
                  <a:lnTo>
                    <a:pt x="187" y="93"/>
                  </a:lnTo>
                  <a:lnTo>
                    <a:pt x="191" y="90"/>
                  </a:lnTo>
                  <a:lnTo>
                    <a:pt x="196" y="86"/>
                  </a:lnTo>
                  <a:lnTo>
                    <a:pt x="201" y="85"/>
                  </a:lnTo>
                  <a:lnTo>
                    <a:pt x="209" y="85"/>
                  </a:lnTo>
                  <a:lnTo>
                    <a:pt x="220" y="88"/>
                  </a:lnTo>
                  <a:lnTo>
                    <a:pt x="228" y="98"/>
                  </a:lnTo>
                  <a:lnTo>
                    <a:pt x="230" y="112"/>
                  </a:lnTo>
                  <a:lnTo>
                    <a:pt x="230" y="119"/>
                  </a:lnTo>
                  <a:lnTo>
                    <a:pt x="228" y="124"/>
                  </a:lnTo>
                  <a:lnTo>
                    <a:pt x="225" y="128"/>
                  </a:lnTo>
                  <a:lnTo>
                    <a:pt x="221" y="133"/>
                  </a:lnTo>
                  <a:lnTo>
                    <a:pt x="215" y="134"/>
                  </a:lnTo>
                  <a:lnTo>
                    <a:pt x="206" y="134"/>
                  </a:lnTo>
                  <a:lnTo>
                    <a:pt x="203" y="136"/>
                  </a:lnTo>
                  <a:lnTo>
                    <a:pt x="199" y="138"/>
                  </a:lnTo>
                  <a:lnTo>
                    <a:pt x="197" y="141"/>
                  </a:lnTo>
                  <a:lnTo>
                    <a:pt x="196" y="145"/>
                  </a:lnTo>
                  <a:lnTo>
                    <a:pt x="194" y="167"/>
                  </a:lnTo>
                  <a:lnTo>
                    <a:pt x="149" y="191"/>
                  </a:lnTo>
                  <a:lnTo>
                    <a:pt x="111" y="212"/>
                  </a:lnTo>
                  <a:lnTo>
                    <a:pt x="81" y="231"/>
                  </a:lnTo>
                  <a:lnTo>
                    <a:pt x="58" y="246"/>
                  </a:lnTo>
                  <a:lnTo>
                    <a:pt x="44" y="260"/>
                  </a:lnTo>
                  <a:lnTo>
                    <a:pt x="38" y="272"/>
                  </a:lnTo>
                  <a:lnTo>
                    <a:pt x="38" y="275"/>
                  </a:lnTo>
                  <a:lnTo>
                    <a:pt x="38" y="279"/>
                  </a:lnTo>
                  <a:lnTo>
                    <a:pt x="38" y="284"/>
                  </a:lnTo>
                  <a:lnTo>
                    <a:pt x="38" y="287"/>
                  </a:lnTo>
                  <a:lnTo>
                    <a:pt x="41" y="291"/>
                  </a:lnTo>
                  <a:lnTo>
                    <a:pt x="44" y="293"/>
                  </a:lnTo>
                  <a:lnTo>
                    <a:pt x="48" y="294"/>
                  </a:lnTo>
                  <a:lnTo>
                    <a:pt x="361" y="294"/>
                  </a:lnTo>
                  <a:lnTo>
                    <a:pt x="366" y="293"/>
                  </a:lnTo>
                  <a:lnTo>
                    <a:pt x="369" y="291"/>
                  </a:lnTo>
                  <a:lnTo>
                    <a:pt x="371" y="287"/>
                  </a:lnTo>
                  <a:lnTo>
                    <a:pt x="373" y="284"/>
                  </a:lnTo>
                  <a:lnTo>
                    <a:pt x="373" y="277"/>
                  </a:lnTo>
                  <a:lnTo>
                    <a:pt x="371" y="272"/>
                  </a:lnTo>
                  <a:lnTo>
                    <a:pt x="369" y="267"/>
                  </a:lnTo>
                  <a:lnTo>
                    <a:pt x="364" y="260"/>
                  </a:lnTo>
                  <a:lnTo>
                    <a:pt x="354" y="250"/>
                  </a:lnTo>
                  <a:lnTo>
                    <a:pt x="338" y="239"/>
                  </a:lnTo>
                  <a:lnTo>
                    <a:pt x="318" y="224"/>
                  </a:lnTo>
                  <a:lnTo>
                    <a:pt x="289" y="207"/>
                  </a:lnTo>
                  <a:lnTo>
                    <a:pt x="266" y="195"/>
                  </a:lnTo>
                  <a:lnTo>
                    <a:pt x="246" y="183"/>
                  </a:lnTo>
                  <a:lnTo>
                    <a:pt x="228" y="172"/>
                  </a:lnTo>
                  <a:lnTo>
                    <a:pt x="216" y="167"/>
                  </a:lnTo>
                  <a:lnTo>
                    <a:pt x="216" y="155"/>
                  </a:lnTo>
                  <a:lnTo>
                    <a:pt x="234" y="150"/>
                  </a:lnTo>
                  <a:lnTo>
                    <a:pt x="244" y="140"/>
                  </a:lnTo>
                  <a:lnTo>
                    <a:pt x="251" y="128"/>
                  </a:lnTo>
                  <a:lnTo>
                    <a:pt x="252" y="112"/>
                  </a:lnTo>
                  <a:lnTo>
                    <a:pt x="249" y="95"/>
                  </a:lnTo>
                  <a:lnTo>
                    <a:pt x="240" y="79"/>
                  </a:lnTo>
                  <a:lnTo>
                    <a:pt x="227" y="67"/>
                  </a:lnTo>
                  <a:lnTo>
                    <a:pt x="209" y="62"/>
                  </a:lnTo>
                  <a:close/>
                  <a:moveTo>
                    <a:pt x="204" y="0"/>
                  </a:moveTo>
                  <a:lnTo>
                    <a:pt x="246" y="4"/>
                  </a:lnTo>
                  <a:lnTo>
                    <a:pt x="283" y="16"/>
                  </a:lnTo>
                  <a:lnTo>
                    <a:pt x="319" y="35"/>
                  </a:lnTo>
                  <a:lnTo>
                    <a:pt x="349" y="61"/>
                  </a:lnTo>
                  <a:lnTo>
                    <a:pt x="374" y="90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18"/>
                  </a:lnTo>
                  <a:lnTo>
                    <a:pt x="349" y="349"/>
                  </a:lnTo>
                  <a:lnTo>
                    <a:pt x="319" y="375"/>
                  </a:lnTo>
                  <a:lnTo>
                    <a:pt x="283" y="392"/>
                  </a:lnTo>
                  <a:lnTo>
                    <a:pt x="246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91" y="375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5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5" y="126"/>
                  </a:lnTo>
                  <a:lnTo>
                    <a:pt x="34" y="90"/>
                  </a:lnTo>
                  <a:lnTo>
                    <a:pt x="60" y="61"/>
                  </a:lnTo>
                  <a:lnTo>
                    <a:pt x="91" y="35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43"/>
            <p:cNvSpPr>
              <a:spLocks noChangeArrowheads="1"/>
            </p:cNvSpPr>
            <p:nvPr/>
          </p:nvSpPr>
          <p:spPr bwMode="auto">
            <a:xfrm>
              <a:off x="5491692" y="4313845"/>
              <a:ext cx="109601" cy="73067"/>
            </a:xfrm>
            <a:prstGeom prst="rect">
              <a:avLst/>
            </a:pr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4"/>
            <p:cNvSpPr>
              <a:spLocks noEditPoints="1"/>
            </p:cNvSpPr>
            <p:nvPr/>
          </p:nvSpPr>
          <p:spPr bwMode="auto">
            <a:xfrm>
              <a:off x="5501434" y="4260263"/>
              <a:ext cx="219200" cy="46276"/>
            </a:xfrm>
            <a:custGeom>
              <a:avLst/>
              <a:gdLst>
                <a:gd name="T0" fmla="*/ 140 w 181"/>
                <a:gd name="T1" fmla="*/ 29 h 38"/>
                <a:gd name="T2" fmla="*/ 133 w 181"/>
                <a:gd name="T3" fmla="*/ 10 h 38"/>
                <a:gd name="T4" fmla="*/ 73 w 181"/>
                <a:gd name="T5" fmla="*/ 29 h 38"/>
                <a:gd name="T6" fmla="*/ 83 w 181"/>
                <a:gd name="T7" fmla="*/ 20 h 38"/>
                <a:gd name="T8" fmla="*/ 88 w 181"/>
                <a:gd name="T9" fmla="*/ 10 h 38"/>
                <a:gd name="T10" fmla="*/ 76 w 181"/>
                <a:gd name="T11" fmla="*/ 17 h 38"/>
                <a:gd name="T12" fmla="*/ 117 w 181"/>
                <a:gd name="T13" fmla="*/ 10 h 38"/>
                <a:gd name="T14" fmla="*/ 110 w 181"/>
                <a:gd name="T15" fmla="*/ 15 h 38"/>
                <a:gd name="T16" fmla="*/ 112 w 181"/>
                <a:gd name="T17" fmla="*/ 26 h 38"/>
                <a:gd name="T18" fmla="*/ 117 w 181"/>
                <a:gd name="T19" fmla="*/ 29 h 38"/>
                <a:gd name="T20" fmla="*/ 126 w 181"/>
                <a:gd name="T21" fmla="*/ 24 h 38"/>
                <a:gd name="T22" fmla="*/ 124 w 181"/>
                <a:gd name="T23" fmla="*/ 14 h 38"/>
                <a:gd name="T24" fmla="*/ 98 w 181"/>
                <a:gd name="T25" fmla="*/ 10 h 38"/>
                <a:gd name="T26" fmla="*/ 90 w 181"/>
                <a:gd name="T27" fmla="*/ 15 h 38"/>
                <a:gd name="T28" fmla="*/ 91 w 181"/>
                <a:gd name="T29" fmla="*/ 26 h 38"/>
                <a:gd name="T30" fmla="*/ 98 w 181"/>
                <a:gd name="T31" fmla="*/ 29 h 38"/>
                <a:gd name="T32" fmla="*/ 107 w 181"/>
                <a:gd name="T33" fmla="*/ 24 h 38"/>
                <a:gd name="T34" fmla="*/ 105 w 181"/>
                <a:gd name="T35" fmla="*/ 14 h 38"/>
                <a:gd name="T36" fmla="*/ 66 w 181"/>
                <a:gd name="T37" fmla="*/ 10 h 38"/>
                <a:gd name="T38" fmla="*/ 57 w 181"/>
                <a:gd name="T39" fmla="*/ 15 h 38"/>
                <a:gd name="T40" fmla="*/ 59 w 181"/>
                <a:gd name="T41" fmla="*/ 26 h 38"/>
                <a:gd name="T42" fmla="*/ 67 w 181"/>
                <a:gd name="T43" fmla="*/ 29 h 38"/>
                <a:gd name="T44" fmla="*/ 67 w 181"/>
                <a:gd name="T45" fmla="*/ 26 h 38"/>
                <a:gd name="T46" fmla="*/ 60 w 181"/>
                <a:gd name="T47" fmla="*/ 22 h 38"/>
                <a:gd name="T48" fmla="*/ 62 w 181"/>
                <a:gd name="T49" fmla="*/ 14 h 38"/>
                <a:gd name="T50" fmla="*/ 69 w 181"/>
                <a:gd name="T51" fmla="*/ 14 h 38"/>
                <a:gd name="T52" fmla="*/ 66 w 181"/>
                <a:gd name="T53" fmla="*/ 10 h 38"/>
                <a:gd name="T54" fmla="*/ 42 w 181"/>
                <a:gd name="T55" fmla="*/ 14 h 38"/>
                <a:gd name="T56" fmla="*/ 43 w 181"/>
                <a:gd name="T57" fmla="*/ 19 h 38"/>
                <a:gd name="T58" fmla="*/ 50 w 181"/>
                <a:gd name="T59" fmla="*/ 24 h 38"/>
                <a:gd name="T60" fmla="*/ 45 w 181"/>
                <a:gd name="T61" fmla="*/ 26 h 38"/>
                <a:gd name="T62" fmla="*/ 43 w 181"/>
                <a:gd name="T63" fmla="*/ 29 h 38"/>
                <a:gd name="T64" fmla="*/ 52 w 181"/>
                <a:gd name="T65" fmla="*/ 27 h 38"/>
                <a:gd name="T66" fmla="*/ 54 w 181"/>
                <a:gd name="T67" fmla="*/ 20 h 38"/>
                <a:gd name="T68" fmla="*/ 47 w 181"/>
                <a:gd name="T69" fmla="*/ 17 h 38"/>
                <a:gd name="T70" fmla="*/ 48 w 181"/>
                <a:gd name="T71" fmla="*/ 14 h 38"/>
                <a:gd name="T72" fmla="*/ 54 w 181"/>
                <a:gd name="T73" fmla="*/ 12 h 38"/>
                <a:gd name="T74" fmla="*/ 90 w 181"/>
                <a:gd name="T75" fmla="*/ 0 h 38"/>
                <a:gd name="T76" fmla="*/ 158 w 181"/>
                <a:gd name="T77" fmla="*/ 15 h 38"/>
                <a:gd name="T78" fmla="*/ 181 w 181"/>
                <a:gd name="T79" fmla="*/ 36 h 38"/>
                <a:gd name="T80" fmla="*/ 2 w 181"/>
                <a:gd name="T81" fmla="*/ 36 h 38"/>
                <a:gd name="T82" fmla="*/ 23 w 181"/>
                <a:gd name="T83" fmla="*/ 15 h 38"/>
                <a:gd name="T84" fmla="*/ 90 w 181"/>
                <a:gd name="T8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38">
                  <a:moveTo>
                    <a:pt x="129" y="10"/>
                  </a:moveTo>
                  <a:lnTo>
                    <a:pt x="129" y="29"/>
                  </a:lnTo>
                  <a:lnTo>
                    <a:pt x="140" y="29"/>
                  </a:lnTo>
                  <a:lnTo>
                    <a:pt x="140" y="26"/>
                  </a:lnTo>
                  <a:lnTo>
                    <a:pt x="133" y="26"/>
                  </a:lnTo>
                  <a:lnTo>
                    <a:pt x="133" y="10"/>
                  </a:lnTo>
                  <a:lnTo>
                    <a:pt x="129" y="10"/>
                  </a:lnTo>
                  <a:close/>
                  <a:moveTo>
                    <a:pt x="73" y="10"/>
                  </a:moveTo>
                  <a:lnTo>
                    <a:pt x="73" y="29"/>
                  </a:lnTo>
                  <a:lnTo>
                    <a:pt x="76" y="29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3" y="29"/>
                  </a:lnTo>
                  <a:lnTo>
                    <a:pt x="88" y="29"/>
                  </a:lnTo>
                  <a:lnTo>
                    <a:pt x="88" y="10"/>
                  </a:lnTo>
                  <a:lnTo>
                    <a:pt x="83" y="10"/>
                  </a:lnTo>
                  <a:lnTo>
                    <a:pt x="83" y="17"/>
                  </a:lnTo>
                  <a:lnTo>
                    <a:pt x="76" y="17"/>
                  </a:lnTo>
                  <a:lnTo>
                    <a:pt x="76" y="10"/>
                  </a:lnTo>
                  <a:lnTo>
                    <a:pt x="73" y="10"/>
                  </a:lnTo>
                  <a:close/>
                  <a:moveTo>
                    <a:pt x="117" y="10"/>
                  </a:moveTo>
                  <a:lnTo>
                    <a:pt x="114" y="10"/>
                  </a:lnTo>
                  <a:lnTo>
                    <a:pt x="112" y="14"/>
                  </a:lnTo>
                  <a:lnTo>
                    <a:pt x="110" y="15"/>
                  </a:lnTo>
                  <a:lnTo>
                    <a:pt x="109" y="19"/>
                  </a:lnTo>
                  <a:lnTo>
                    <a:pt x="110" y="24"/>
                  </a:lnTo>
                  <a:lnTo>
                    <a:pt x="112" y="26"/>
                  </a:lnTo>
                  <a:lnTo>
                    <a:pt x="114" y="27"/>
                  </a:lnTo>
                  <a:lnTo>
                    <a:pt x="117" y="29"/>
                  </a:lnTo>
                  <a:lnTo>
                    <a:pt x="117" y="29"/>
                  </a:lnTo>
                  <a:lnTo>
                    <a:pt x="121" y="27"/>
                  </a:lnTo>
                  <a:lnTo>
                    <a:pt x="124" y="26"/>
                  </a:lnTo>
                  <a:lnTo>
                    <a:pt x="126" y="24"/>
                  </a:lnTo>
                  <a:lnTo>
                    <a:pt x="126" y="19"/>
                  </a:lnTo>
                  <a:lnTo>
                    <a:pt x="126" y="15"/>
                  </a:lnTo>
                  <a:lnTo>
                    <a:pt x="124" y="14"/>
                  </a:lnTo>
                  <a:lnTo>
                    <a:pt x="121" y="10"/>
                  </a:lnTo>
                  <a:lnTo>
                    <a:pt x="117" y="10"/>
                  </a:lnTo>
                  <a:close/>
                  <a:moveTo>
                    <a:pt x="98" y="10"/>
                  </a:moveTo>
                  <a:lnTo>
                    <a:pt x="95" y="10"/>
                  </a:lnTo>
                  <a:lnTo>
                    <a:pt x="91" y="14"/>
                  </a:lnTo>
                  <a:lnTo>
                    <a:pt x="90" y="15"/>
                  </a:lnTo>
                  <a:lnTo>
                    <a:pt x="90" y="19"/>
                  </a:lnTo>
                  <a:lnTo>
                    <a:pt x="90" y="24"/>
                  </a:lnTo>
                  <a:lnTo>
                    <a:pt x="91" y="26"/>
                  </a:lnTo>
                  <a:lnTo>
                    <a:pt x="95" y="27"/>
                  </a:lnTo>
                  <a:lnTo>
                    <a:pt x="98" y="29"/>
                  </a:lnTo>
                  <a:lnTo>
                    <a:pt x="98" y="29"/>
                  </a:lnTo>
                  <a:lnTo>
                    <a:pt x="102" y="27"/>
                  </a:lnTo>
                  <a:lnTo>
                    <a:pt x="105" y="26"/>
                  </a:lnTo>
                  <a:lnTo>
                    <a:pt x="107" y="24"/>
                  </a:lnTo>
                  <a:lnTo>
                    <a:pt x="107" y="19"/>
                  </a:lnTo>
                  <a:lnTo>
                    <a:pt x="107" y="15"/>
                  </a:lnTo>
                  <a:lnTo>
                    <a:pt x="105" y="14"/>
                  </a:lnTo>
                  <a:lnTo>
                    <a:pt x="102" y="10"/>
                  </a:lnTo>
                  <a:lnTo>
                    <a:pt x="98" y="10"/>
                  </a:lnTo>
                  <a:close/>
                  <a:moveTo>
                    <a:pt x="66" y="10"/>
                  </a:moveTo>
                  <a:lnTo>
                    <a:pt x="62" y="10"/>
                  </a:lnTo>
                  <a:lnTo>
                    <a:pt x="59" y="12"/>
                  </a:lnTo>
                  <a:lnTo>
                    <a:pt x="57" y="15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59" y="26"/>
                  </a:lnTo>
                  <a:lnTo>
                    <a:pt x="60" y="27"/>
                  </a:lnTo>
                  <a:lnTo>
                    <a:pt x="66" y="29"/>
                  </a:lnTo>
                  <a:lnTo>
                    <a:pt x="67" y="29"/>
                  </a:lnTo>
                  <a:lnTo>
                    <a:pt x="69" y="27"/>
                  </a:lnTo>
                  <a:lnTo>
                    <a:pt x="69" y="24"/>
                  </a:lnTo>
                  <a:lnTo>
                    <a:pt x="67" y="26"/>
                  </a:lnTo>
                  <a:lnTo>
                    <a:pt x="66" y="26"/>
                  </a:lnTo>
                  <a:lnTo>
                    <a:pt x="62" y="24"/>
                  </a:lnTo>
                  <a:lnTo>
                    <a:pt x="60" y="22"/>
                  </a:lnTo>
                  <a:lnTo>
                    <a:pt x="60" y="19"/>
                  </a:lnTo>
                  <a:lnTo>
                    <a:pt x="60" y="15"/>
                  </a:lnTo>
                  <a:lnTo>
                    <a:pt x="62" y="14"/>
                  </a:lnTo>
                  <a:lnTo>
                    <a:pt x="66" y="14"/>
                  </a:lnTo>
                  <a:lnTo>
                    <a:pt x="67" y="14"/>
                  </a:lnTo>
                  <a:lnTo>
                    <a:pt x="69" y="14"/>
                  </a:lnTo>
                  <a:lnTo>
                    <a:pt x="69" y="10"/>
                  </a:lnTo>
                  <a:lnTo>
                    <a:pt x="67" y="10"/>
                  </a:lnTo>
                  <a:lnTo>
                    <a:pt x="66" y="10"/>
                  </a:lnTo>
                  <a:close/>
                  <a:moveTo>
                    <a:pt x="48" y="10"/>
                  </a:moveTo>
                  <a:lnTo>
                    <a:pt x="45" y="10"/>
                  </a:lnTo>
                  <a:lnTo>
                    <a:pt x="42" y="14"/>
                  </a:lnTo>
                  <a:lnTo>
                    <a:pt x="42" y="15"/>
                  </a:lnTo>
                  <a:lnTo>
                    <a:pt x="42" y="17"/>
                  </a:lnTo>
                  <a:lnTo>
                    <a:pt x="43" y="19"/>
                  </a:lnTo>
                  <a:lnTo>
                    <a:pt x="47" y="20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48" y="26"/>
                  </a:lnTo>
                  <a:lnTo>
                    <a:pt x="47" y="26"/>
                  </a:lnTo>
                  <a:lnTo>
                    <a:pt x="45" y="26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3" y="29"/>
                  </a:lnTo>
                  <a:lnTo>
                    <a:pt x="47" y="29"/>
                  </a:lnTo>
                  <a:lnTo>
                    <a:pt x="50" y="29"/>
                  </a:lnTo>
                  <a:lnTo>
                    <a:pt x="52" y="27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9"/>
                  </a:lnTo>
                  <a:lnTo>
                    <a:pt x="48" y="17"/>
                  </a:lnTo>
                  <a:lnTo>
                    <a:pt x="47" y="17"/>
                  </a:lnTo>
                  <a:lnTo>
                    <a:pt x="45" y="15"/>
                  </a:lnTo>
                  <a:lnTo>
                    <a:pt x="47" y="14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2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48" y="10"/>
                  </a:lnTo>
                  <a:close/>
                  <a:moveTo>
                    <a:pt x="90" y="0"/>
                  </a:moveTo>
                  <a:lnTo>
                    <a:pt x="121" y="2"/>
                  </a:lnTo>
                  <a:lnTo>
                    <a:pt x="143" y="7"/>
                  </a:lnTo>
                  <a:lnTo>
                    <a:pt x="158" y="15"/>
                  </a:lnTo>
                  <a:lnTo>
                    <a:pt x="170" y="22"/>
                  </a:lnTo>
                  <a:lnTo>
                    <a:pt x="177" y="31"/>
                  </a:lnTo>
                  <a:lnTo>
                    <a:pt x="181" y="36"/>
                  </a:lnTo>
                  <a:lnTo>
                    <a:pt x="181" y="38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11" y="22"/>
                  </a:lnTo>
                  <a:lnTo>
                    <a:pt x="23" y="15"/>
                  </a:lnTo>
                  <a:lnTo>
                    <a:pt x="38" y="7"/>
                  </a:lnTo>
                  <a:lnTo>
                    <a:pt x="60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5"/>
            <p:cNvSpPr>
              <a:spLocks/>
            </p:cNvSpPr>
            <p:nvPr/>
          </p:nvSpPr>
          <p:spPr bwMode="auto">
            <a:xfrm>
              <a:off x="5620777" y="4313845"/>
              <a:ext cx="107164" cy="73067"/>
            </a:xfrm>
            <a:custGeom>
              <a:avLst/>
              <a:gdLst>
                <a:gd name="T0" fmla="*/ 0 w 90"/>
                <a:gd name="T1" fmla="*/ 0 h 61"/>
                <a:gd name="T2" fmla="*/ 90 w 90"/>
                <a:gd name="T3" fmla="*/ 0 h 61"/>
                <a:gd name="T4" fmla="*/ 90 w 90"/>
                <a:gd name="T5" fmla="*/ 61 h 61"/>
                <a:gd name="T6" fmla="*/ 81 w 90"/>
                <a:gd name="T7" fmla="*/ 61 h 61"/>
                <a:gd name="T8" fmla="*/ 76 w 90"/>
                <a:gd name="T9" fmla="*/ 43 h 61"/>
                <a:gd name="T10" fmla="*/ 64 w 90"/>
                <a:gd name="T11" fmla="*/ 31 h 61"/>
                <a:gd name="T12" fmla="*/ 47 w 90"/>
                <a:gd name="T13" fmla="*/ 26 h 61"/>
                <a:gd name="T14" fmla="*/ 30 w 90"/>
                <a:gd name="T15" fmla="*/ 31 h 61"/>
                <a:gd name="T16" fmla="*/ 16 w 90"/>
                <a:gd name="T17" fmla="*/ 43 h 61"/>
                <a:gd name="T18" fmla="*/ 11 w 90"/>
                <a:gd name="T19" fmla="*/ 61 h 61"/>
                <a:gd name="T20" fmla="*/ 0 w 90"/>
                <a:gd name="T21" fmla="*/ 61 h 61"/>
                <a:gd name="T22" fmla="*/ 0 w 9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61">
                  <a:moveTo>
                    <a:pt x="0" y="0"/>
                  </a:moveTo>
                  <a:lnTo>
                    <a:pt x="90" y="0"/>
                  </a:lnTo>
                  <a:lnTo>
                    <a:pt x="90" y="61"/>
                  </a:lnTo>
                  <a:lnTo>
                    <a:pt x="81" y="61"/>
                  </a:lnTo>
                  <a:lnTo>
                    <a:pt x="76" y="43"/>
                  </a:lnTo>
                  <a:lnTo>
                    <a:pt x="64" y="31"/>
                  </a:lnTo>
                  <a:lnTo>
                    <a:pt x="47" y="26"/>
                  </a:lnTo>
                  <a:lnTo>
                    <a:pt x="30" y="31"/>
                  </a:lnTo>
                  <a:lnTo>
                    <a:pt x="16" y="43"/>
                  </a:lnTo>
                  <a:lnTo>
                    <a:pt x="11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6"/>
            <p:cNvSpPr>
              <a:spLocks/>
            </p:cNvSpPr>
            <p:nvPr/>
          </p:nvSpPr>
          <p:spPr bwMode="auto">
            <a:xfrm>
              <a:off x="5559888" y="4496511"/>
              <a:ext cx="104730" cy="21921"/>
            </a:xfrm>
            <a:custGeom>
              <a:avLst/>
              <a:gdLst>
                <a:gd name="T0" fmla="*/ 43 w 86"/>
                <a:gd name="T1" fmla="*/ 0 h 19"/>
                <a:gd name="T2" fmla="*/ 86 w 86"/>
                <a:gd name="T3" fmla="*/ 15 h 19"/>
                <a:gd name="T4" fmla="*/ 85 w 86"/>
                <a:gd name="T5" fmla="*/ 19 h 19"/>
                <a:gd name="T6" fmla="*/ 43 w 86"/>
                <a:gd name="T7" fmla="*/ 5 h 19"/>
                <a:gd name="T8" fmla="*/ 2 w 86"/>
                <a:gd name="T9" fmla="*/ 19 h 19"/>
                <a:gd name="T10" fmla="*/ 0 w 86"/>
                <a:gd name="T11" fmla="*/ 15 h 19"/>
                <a:gd name="T12" fmla="*/ 43 w 86"/>
                <a:gd name="T13" fmla="*/ 0 h 19"/>
                <a:gd name="T14" fmla="*/ 43 w 8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9">
                  <a:moveTo>
                    <a:pt x="43" y="0"/>
                  </a:moveTo>
                  <a:lnTo>
                    <a:pt x="86" y="15"/>
                  </a:lnTo>
                  <a:lnTo>
                    <a:pt x="85" y="19"/>
                  </a:lnTo>
                  <a:lnTo>
                    <a:pt x="43" y="5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7"/>
            <p:cNvSpPr>
              <a:spLocks noEditPoints="1"/>
            </p:cNvSpPr>
            <p:nvPr/>
          </p:nvSpPr>
          <p:spPr bwMode="auto">
            <a:xfrm>
              <a:off x="5462465" y="4459978"/>
              <a:ext cx="65761" cy="65761"/>
            </a:xfrm>
            <a:custGeom>
              <a:avLst/>
              <a:gdLst>
                <a:gd name="T0" fmla="*/ 28 w 54"/>
                <a:gd name="T1" fmla="*/ 5 h 53"/>
                <a:gd name="T2" fmla="*/ 21 w 54"/>
                <a:gd name="T3" fmla="*/ 7 h 53"/>
                <a:gd name="T4" fmla="*/ 16 w 54"/>
                <a:gd name="T5" fmla="*/ 10 h 53"/>
                <a:gd name="T6" fmla="*/ 11 w 54"/>
                <a:gd name="T7" fmla="*/ 14 h 53"/>
                <a:gd name="T8" fmla="*/ 7 w 54"/>
                <a:gd name="T9" fmla="*/ 20 h 53"/>
                <a:gd name="T10" fmla="*/ 7 w 54"/>
                <a:gd name="T11" fmla="*/ 26 h 53"/>
                <a:gd name="T12" fmla="*/ 7 w 54"/>
                <a:gd name="T13" fmla="*/ 31 h 53"/>
                <a:gd name="T14" fmla="*/ 9 w 54"/>
                <a:gd name="T15" fmla="*/ 36 h 53"/>
                <a:gd name="T16" fmla="*/ 12 w 54"/>
                <a:gd name="T17" fmla="*/ 41 h 53"/>
                <a:gd name="T18" fmla="*/ 16 w 54"/>
                <a:gd name="T19" fmla="*/ 44 h 53"/>
                <a:gd name="T20" fmla="*/ 21 w 54"/>
                <a:gd name="T21" fmla="*/ 46 h 53"/>
                <a:gd name="T22" fmla="*/ 28 w 54"/>
                <a:gd name="T23" fmla="*/ 48 h 53"/>
                <a:gd name="T24" fmla="*/ 33 w 54"/>
                <a:gd name="T25" fmla="*/ 46 h 53"/>
                <a:gd name="T26" fmla="*/ 38 w 54"/>
                <a:gd name="T27" fmla="*/ 43 h 53"/>
                <a:gd name="T28" fmla="*/ 43 w 54"/>
                <a:gd name="T29" fmla="*/ 39 h 53"/>
                <a:gd name="T30" fmla="*/ 47 w 54"/>
                <a:gd name="T31" fmla="*/ 34 h 53"/>
                <a:gd name="T32" fmla="*/ 49 w 54"/>
                <a:gd name="T33" fmla="*/ 26 h 53"/>
                <a:gd name="T34" fmla="*/ 47 w 54"/>
                <a:gd name="T35" fmla="*/ 20 h 53"/>
                <a:gd name="T36" fmla="*/ 43 w 54"/>
                <a:gd name="T37" fmla="*/ 14 h 53"/>
                <a:gd name="T38" fmla="*/ 40 w 54"/>
                <a:gd name="T39" fmla="*/ 10 h 53"/>
                <a:gd name="T40" fmla="*/ 33 w 54"/>
                <a:gd name="T41" fmla="*/ 7 h 53"/>
                <a:gd name="T42" fmla="*/ 28 w 54"/>
                <a:gd name="T43" fmla="*/ 5 h 53"/>
                <a:gd name="T44" fmla="*/ 28 w 54"/>
                <a:gd name="T45" fmla="*/ 0 h 53"/>
                <a:gd name="T46" fmla="*/ 35 w 54"/>
                <a:gd name="T47" fmla="*/ 2 h 53"/>
                <a:gd name="T48" fmla="*/ 40 w 54"/>
                <a:gd name="T49" fmla="*/ 3 h 53"/>
                <a:gd name="T50" fmla="*/ 45 w 54"/>
                <a:gd name="T51" fmla="*/ 8 h 53"/>
                <a:gd name="T52" fmla="*/ 50 w 54"/>
                <a:gd name="T53" fmla="*/ 14 h 53"/>
                <a:gd name="T54" fmla="*/ 52 w 54"/>
                <a:gd name="T55" fmla="*/ 19 h 53"/>
                <a:gd name="T56" fmla="*/ 54 w 54"/>
                <a:gd name="T57" fmla="*/ 26 h 53"/>
                <a:gd name="T58" fmla="*/ 52 w 54"/>
                <a:gd name="T59" fmla="*/ 32 h 53"/>
                <a:gd name="T60" fmla="*/ 50 w 54"/>
                <a:gd name="T61" fmla="*/ 38 h 53"/>
                <a:gd name="T62" fmla="*/ 49 w 54"/>
                <a:gd name="T63" fmla="*/ 43 h 53"/>
                <a:gd name="T64" fmla="*/ 42 w 54"/>
                <a:gd name="T65" fmla="*/ 48 h 53"/>
                <a:gd name="T66" fmla="*/ 35 w 54"/>
                <a:gd name="T67" fmla="*/ 51 h 53"/>
                <a:gd name="T68" fmla="*/ 28 w 54"/>
                <a:gd name="T69" fmla="*/ 53 h 53"/>
                <a:gd name="T70" fmla="*/ 19 w 54"/>
                <a:gd name="T71" fmla="*/ 51 h 53"/>
                <a:gd name="T72" fmla="*/ 12 w 54"/>
                <a:gd name="T73" fmla="*/ 48 h 53"/>
                <a:gd name="T74" fmla="*/ 7 w 54"/>
                <a:gd name="T75" fmla="*/ 43 h 53"/>
                <a:gd name="T76" fmla="*/ 4 w 54"/>
                <a:gd name="T77" fmla="*/ 39 h 53"/>
                <a:gd name="T78" fmla="*/ 2 w 54"/>
                <a:gd name="T79" fmla="*/ 32 h 53"/>
                <a:gd name="T80" fmla="*/ 0 w 54"/>
                <a:gd name="T81" fmla="*/ 26 h 53"/>
                <a:gd name="T82" fmla="*/ 2 w 54"/>
                <a:gd name="T83" fmla="*/ 19 h 53"/>
                <a:gd name="T84" fmla="*/ 4 w 54"/>
                <a:gd name="T85" fmla="*/ 14 h 53"/>
                <a:gd name="T86" fmla="*/ 9 w 54"/>
                <a:gd name="T87" fmla="*/ 8 h 53"/>
                <a:gd name="T88" fmla="*/ 14 w 54"/>
                <a:gd name="T89" fmla="*/ 3 h 53"/>
                <a:gd name="T90" fmla="*/ 21 w 54"/>
                <a:gd name="T91" fmla="*/ 2 h 53"/>
                <a:gd name="T92" fmla="*/ 28 w 54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53">
                  <a:moveTo>
                    <a:pt x="28" y="5"/>
                  </a:moveTo>
                  <a:lnTo>
                    <a:pt x="21" y="7"/>
                  </a:lnTo>
                  <a:lnTo>
                    <a:pt x="16" y="10"/>
                  </a:lnTo>
                  <a:lnTo>
                    <a:pt x="11" y="14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1"/>
                  </a:lnTo>
                  <a:lnTo>
                    <a:pt x="9" y="36"/>
                  </a:lnTo>
                  <a:lnTo>
                    <a:pt x="12" y="41"/>
                  </a:lnTo>
                  <a:lnTo>
                    <a:pt x="16" y="44"/>
                  </a:lnTo>
                  <a:lnTo>
                    <a:pt x="21" y="46"/>
                  </a:lnTo>
                  <a:lnTo>
                    <a:pt x="28" y="48"/>
                  </a:lnTo>
                  <a:lnTo>
                    <a:pt x="33" y="46"/>
                  </a:lnTo>
                  <a:lnTo>
                    <a:pt x="38" y="43"/>
                  </a:lnTo>
                  <a:lnTo>
                    <a:pt x="43" y="39"/>
                  </a:lnTo>
                  <a:lnTo>
                    <a:pt x="47" y="34"/>
                  </a:lnTo>
                  <a:lnTo>
                    <a:pt x="49" y="26"/>
                  </a:lnTo>
                  <a:lnTo>
                    <a:pt x="47" y="20"/>
                  </a:lnTo>
                  <a:lnTo>
                    <a:pt x="43" y="14"/>
                  </a:lnTo>
                  <a:lnTo>
                    <a:pt x="40" y="10"/>
                  </a:lnTo>
                  <a:lnTo>
                    <a:pt x="33" y="7"/>
                  </a:lnTo>
                  <a:lnTo>
                    <a:pt x="28" y="5"/>
                  </a:lnTo>
                  <a:close/>
                  <a:moveTo>
                    <a:pt x="28" y="0"/>
                  </a:moveTo>
                  <a:lnTo>
                    <a:pt x="35" y="2"/>
                  </a:lnTo>
                  <a:lnTo>
                    <a:pt x="40" y="3"/>
                  </a:lnTo>
                  <a:lnTo>
                    <a:pt x="45" y="8"/>
                  </a:lnTo>
                  <a:lnTo>
                    <a:pt x="50" y="14"/>
                  </a:lnTo>
                  <a:lnTo>
                    <a:pt x="52" y="19"/>
                  </a:lnTo>
                  <a:lnTo>
                    <a:pt x="54" y="26"/>
                  </a:lnTo>
                  <a:lnTo>
                    <a:pt x="52" y="32"/>
                  </a:lnTo>
                  <a:lnTo>
                    <a:pt x="50" y="38"/>
                  </a:lnTo>
                  <a:lnTo>
                    <a:pt x="49" y="43"/>
                  </a:lnTo>
                  <a:lnTo>
                    <a:pt x="42" y="48"/>
                  </a:lnTo>
                  <a:lnTo>
                    <a:pt x="35" y="51"/>
                  </a:lnTo>
                  <a:lnTo>
                    <a:pt x="28" y="53"/>
                  </a:lnTo>
                  <a:lnTo>
                    <a:pt x="19" y="51"/>
                  </a:lnTo>
                  <a:lnTo>
                    <a:pt x="12" y="48"/>
                  </a:lnTo>
                  <a:lnTo>
                    <a:pt x="7" y="43"/>
                  </a:lnTo>
                  <a:lnTo>
                    <a:pt x="4" y="39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21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8"/>
            <p:cNvSpPr>
              <a:spLocks/>
            </p:cNvSpPr>
            <p:nvPr/>
          </p:nvSpPr>
          <p:spPr bwMode="auto">
            <a:xfrm>
              <a:off x="5647568" y="4360120"/>
              <a:ext cx="56019" cy="26792"/>
            </a:xfrm>
            <a:custGeom>
              <a:avLst/>
              <a:gdLst>
                <a:gd name="T0" fmla="*/ 24 w 46"/>
                <a:gd name="T1" fmla="*/ 0 h 23"/>
                <a:gd name="T2" fmla="*/ 31 w 46"/>
                <a:gd name="T3" fmla="*/ 2 h 23"/>
                <a:gd name="T4" fmla="*/ 36 w 46"/>
                <a:gd name="T5" fmla="*/ 4 h 23"/>
                <a:gd name="T6" fmla="*/ 41 w 46"/>
                <a:gd name="T7" fmla="*/ 9 h 23"/>
                <a:gd name="T8" fmla="*/ 44 w 46"/>
                <a:gd name="T9" fmla="*/ 16 h 23"/>
                <a:gd name="T10" fmla="*/ 46 w 46"/>
                <a:gd name="T11" fmla="*/ 23 h 23"/>
                <a:gd name="T12" fmla="*/ 0 w 46"/>
                <a:gd name="T13" fmla="*/ 23 h 23"/>
                <a:gd name="T14" fmla="*/ 1 w 46"/>
                <a:gd name="T15" fmla="*/ 16 h 23"/>
                <a:gd name="T16" fmla="*/ 5 w 46"/>
                <a:gd name="T17" fmla="*/ 9 h 23"/>
                <a:gd name="T18" fmla="*/ 10 w 46"/>
                <a:gd name="T19" fmla="*/ 4 h 23"/>
                <a:gd name="T20" fmla="*/ 15 w 46"/>
                <a:gd name="T21" fmla="*/ 2 h 23"/>
                <a:gd name="T22" fmla="*/ 24 w 46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23">
                  <a:moveTo>
                    <a:pt x="24" y="0"/>
                  </a:moveTo>
                  <a:lnTo>
                    <a:pt x="31" y="2"/>
                  </a:lnTo>
                  <a:lnTo>
                    <a:pt x="36" y="4"/>
                  </a:lnTo>
                  <a:lnTo>
                    <a:pt x="41" y="9"/>
                  </a:lnTo>
                  <a:lnTo>
                    <a:pt x="44" y="16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1" y="16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9"/>
            <p:cNvSpPr>
              <a:spLocks/>
            </p:cNvSpPr>
            <p:nvPr/>
          </p:nvSpPr>
          <p:spPr bwMode="auto">
            <a:xfrm>
              <a:off x="5518484" y="4423444"/>
              <a:ext cx="187539" cy="19484"/>
            </a:xfrm>
            <a:custGeom>
              <a:avLst/>
              <a:gdLst>
                <a:gd name="T0" fmla="*/ 77 w 155"/>
                <a:gd name="T1" fmla="*/ 0 h 15"/>
                <a:gd name="T2" fmla="*/ 107 w 155"/>
                <a:gd name="T3" fmla="*/ 2 h 15"/>
                <a:gd name="T4" fmla="*/ 131 w 155"/>
                <a:gd name="T5" fmla="*/ 5 h 15"/>
                <a:gd name="T6" fmla="*/ 148 w 155"/>
                <a:gd name="T7" fmla="*/ 8 h 15"/>
                <a:gd name="T8" fmla="*/ 155 w 155"/>
                <a:gd name="T9" fmla="*/ 14 h 15"/>
                <a:gd name="T10" fmla="*/ 155 w 155"/>
                <a:gd name="T11" fmla="*/ 15 h 15"/>
                <a:gd name="T12" fmla="*/ 46 w 155"/>
                <a:gd name="T13" fmla="*/ 15 h 15"/>
                <a:gd name="T14" fmla="*/ 0 w 155"/>
                <a:gd name="T15" fmla="*/ 14 h 15"/>
                <a:gd name="T16" fmla="*/ 5 w 155"/>
                <a:gd name="T17" fmla="*/ 8 h 15"/>
                <a:gd name="T18" fmla="*/ 22 w 155"/>
                <a:gd name="T19" fmla="*/ 5 h 15"/>
                <a:gd name="T20" fmla="*/ 46 w 155"/>
                <a:gd name="T21" fmla="*/ 2 h 15"/>
                <a:gd name="T22" fmla="*/ 77 w 155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15">
                  <a:moveTo>
                    <a:pt x="77" y="0"/>
                  </a:moveTo>
                  <a:lnTo>
                    <a:pt x="107" y="2"/>
                  </a:lnTo>
                  <a:lnTo>
                    <a:pt x="131" y="5"/>
                  </a:lnTo>
                  <a:lnTo>
                    <a:pt x="148" y="8"/>
                  </a:lnTo>
                  <a:lnTo>
                    <a:pt x="155" y="14"/>
                  </a:lnTo>
                  <a:lnTo>
                    <a:pt x="155" y="15"/>
                  </a:lnTo>
                  <a:lnTo>
                    <a:pt x="46" y="15"/>
                  </a:lnTo>
                  <a:lnTo>
                    <a:pt x="0" y="14"/>
                  </a:lnTo>
                  <a:lnTo>
                    <a:pt x="5" y="8"/>
                  </a:lnTo>
                  <a:lnTo>
                    <a:pt x="22" y="5"/>
                  </a:lnTo>
                  <a:lnTo>
                    <a:pt x="46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0"/>
            <p:cNvSpPr>
              <a:spLocks noEditPoints="1"/>
            </p:cNvSpPr>
            <p:nvPr/>
          </p:nvSpPr>
          <p:spPr bwMode="auto">
            <a:xfrm>
              <a:off x="5693844" y="4459978"/>
              <a:ext cx="63324" cy="65761"/>
            </a:xfrm>
            <a:custGeom>
              <a:avLst/>
              <a:gdLst>
                <a:gd name="T0" fmla="*/ 28 w 54"/>
                <a:gd name="T1" fmla="*/ 5 h 53"/>
                <a:gd name="T2" fmla="*/ 21 w 54"/>
                <a:gd name="T3" fmla="*/ 7 h 53"/>
                <a:gd name="T4" fmla="*/ 16 w 54"/>
                <a:gd name="T5" fmla="*/ 10 h 53"/>
                <a:gd name="T6" fmla="*/ 11 w 54"/>
                <a:gd name="T7" fmla="*/ 14 h 53"/>
                <a:gd name="T8" fmla="*/ 7 w 54"/>
                <a:gd name="T9" fmla="*/ 20 h 53"/>
                <a:gd name="T10" fmla="*/ 7 w 54"/>
                <a:gd name="T11" fmla="*/ 26 h 53"/>
                <a:gd name="T12" fmla="*/ 7 w 54"/>
                <a:gd name="T13" fmla="*/ 34 h 53"/>
                <a:gd name="T14" fmla="*/ 11 w 54"/>
                <a:gd name="T15" fmla="*/ 39 h 53"/>
                <a:gd name="T16" fmla="*/ 16 w 54"/>
                <a:gd name="T17" fmla="*/ 43 h 53"/>
                <a:gd name="T18" fmla="*/ 21 w 54"/>
                <a:gd name="T19" fmla="*/ 46 h 53"/>
                <a:gd name="T20" fmla="*/ 28 w 54"/>
                <a:gd name="T21" fmla="*/ 48 h 53"/>
                <a:gd name="T22" fmla="*/ 33 w 54"/>
                <a:gd name="T23" fmla="*/ 46 h 53"/>
                <a:gd name="T24" fmla="*/ 38 w 54"/>
                <a:gd name="T25" fmla="*/ 44 h 53"/>
                <a:gd name="T26" fmla="*/ 43 w 54"/>
                <a:gd name="T27" fmla="*/ 41 h 53"/>
                <a:gd name="T28" fmla="*/ 45 w 54"/>
                <a:gd name="T29" fmla="*/ 36 h 53"/>
                <a:gd name="T30" fmla="*/ 47 w 54"/>
                <a:gd name="T31" fmla="*/ 31 h 53"/>
                <a:gd name="T32" fmla="*/ 49 w 54"/>
                <a:gd name="T33" fmla="*/ 26 h 53"/>
                <a:gd name="T34" fmla="*/ 47 w 54"/>
                <a:gd name="T35" fmla="*/ 20 h 53"/>
                <a:gd name="T36" fmla="*/ 43 w 54"/>
                <a:gd name="T37" fmla="*/ 14 h 53"/>
                <a:gd name="T38" fmla="*/ 40 w 54"/>
                <a:gd name="T39" fmla="*/ 10 h 53"/>
                <a:gd name="T40" fmla="*/ 33 w 54"/>
                <a:gd name="T41" fmla="*/ 7 h 53"/>
                <a:gd name="T42" fmla="*/ 28 w 54"/>
                <a:gd name="T43" fmla="*/ 5 h 53"/>
                <a:gd name="T44" fmla="*/ 28 w 54"/>
                <a:gd name="T45" fmla="*/ 0 h 53"/>
                <a:gd name="T46" fmla="*/ 35 w 54"/>
                <a:gd name="T47" fmla="*/ 2 h 53"/>
                <a:gd name="T48" fmla="*/ 40 w 54"/>
                <a:gd name="T49" fmla="*/ 3 h 53"/>
                <a:gd name="T50" fmla="*/ 45 w 54"/>
                <a:gd name="T51" fmla="*/ 8 h 53"/>
                <a:gd name="T52" fmla="*/ 50 w 54"/>
                <a:gd name="T53" fmla="*/ 14 h 53"/>
                <a:gd name="T54" fmla="*/ 52 w 54"/>
                <a:gd name="T55" fmla="*/ 19 h 53"/>
                <a:gd name="T56" fmla="*/ 54 w 54"/>
                <a:gd name="T57" fmla="*/ 26 h 53"/>
                <a:gd name="T58" fmla="*/ 52 w 54"/>
                <a:gd name="T59" fmla="*/ 32 h 53"/>
                <a:gd name="T60" fmla="*/ 50 w 54"/>
                <a:gd name="T61" fmla="*/ 39 h 53"/>
                <a:gd name="T62" fmla="*/ 47 w 54"/>
                <a:gd name="T63" fmla="*/ 43 h 53"/>
                <a:gd name="T64" fmla="*/ 42 w 54"/>
                <a:gd name="T65" fmla="*/ 48 h 53"/>
                <a:gd name="T66" fmla="*/ 35 w 54"/>
                <a:gd name="T67" fmla="*/ 51 h 53"/>
                <a:gd name="T68" fmla="*/ 28 w 54"/>
                <a:gd name="T69" fmla="*/ 53 h 53"/>
                <a:gd name="T70" fmla="*/ 19 w 54"/>
                <a:gd name="T71" fmla="*/ 51 h 53"/>
                <a:gd name="T72" fmla="*/ 12 w 54"/>
                <a:gd name="T73" fmla="*/ 48 h 53"/>
                <a:gd name="T74" fmla="*/ 7 w 54"/>
                <a:gd name="T75" fmla="*/ 43 h 53"/>
                <a:gd name="T76" fmla="*/ 4 w 54"/>
                <a:gd name="T77" fmla="*/ 38 h 53"/>
                <a:gd name="T78" fmla="*/ 2 w 54"/>
                <a:gd name="T79" fmla="*/ 32 h 53"/>
                <a:gd name="T80" fmla="*/ 0 w 54"/>
                <a:gd name="T81" fmla="*/ 26 h 53"/>
                <a:gd name="T82" fmla="*/ 2 w 54"/>
                <a:gd name="T83" fmla="*/ 19 h 53"/>
                <a:gd name="T84" fmla="*/ 6 w 54"/>
                <a:gd name="T85" fmla="*/ 14 h 53"/>
                <a:gd name="T86" fmla="*/ 9 w 54"/>
                <a:gd name="T87" fmla="*/ 8 h 53"/>
                <a:gd name="T88" fmla="*/ 14 w 54"/>
                <a:gd name="T89" fmla="*/ 3 h 53"/>
                <a:gd name="T90" fmla="*/ 21 w 54"/>
                <a:gd name="T91" fmla="*/ 2 h 53"/>
                <a:gd name="T92" fmla="*/ 28 w 54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53">
                  <a:moveTo>
                    <a:pt x="28" y="5"/>
                  </a:moveTo>
                  <a:lnTo>
                    <a:pt x="21" y="7"/>
                  </a:lnTo>
                  <a:lnTo>
                    <a:pt x="16" y="10"/>
                  </a:lnTo>
                  <a:lnTo>
                    <a:pt x="11" y="14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4"/>
                  </a:lnTo>
                  <a:lnTo>
                    <a:pt x="11" y="39"/>
                  </a:lnTo>
                  <a:lnTo>
                    <a:pt x="16" y="43"/>
                  </a:lnTo>
                  <a:lnTo>
                    <a:pt x="21" y="46"/>
                  </a:lnTo>
                  <a:lnTo>
                    <a:pt x="28" y="48"/>
                  </a:lnTo>
                  <a:lnTo>
                    <a:pt x="33" y="46"/>
                  </a:lnTo>
                  <a:lnTo>
                    <a:pt x="38" y="44"/>
                  </a:lnTo>
                  <a:lnTo>
                    <a:pt x="43" y="41"/>
                  </a:lnTo>
                  <a:lnTo>
                    <a:pt x="45" y="36"/>
                  </a:lnTo>
                  <a:lnTo>
                    <a:pt x="47" y="31"/>
                  </a:lnTo>
                  <a:lnTo>
                    <a:pt x="49" y="26"/>
                  </a:lnTo>
                  <a:lnTo>
                    <a:pt x="47" y="20"/>
                  </a:lnTo>
                  <a:lnTo>
                    <a:pt x="43" y="14"/>
                  </a:lnTo>
                  <a:lnTo>
                    <a:pt x="40" y="10"/>
                  </a:lnTo>
                  <a:lnTo>
                    <a:pt x="33" y="7"/>
                  </a:lnTo>
                  <a:lnTo>
                    <a:pt x="28" y="5"/>
                  </a:lnTo>
                  <a:close/>
                  <a:moveTo>
                    <a:pt x="28" y="0"/>
                  </a:moveTo>
                  <a:lnTo>
                    <a:pt x="35" y="2"/>
                  </a:lnTo>
                  <a:lnTo>
                    <a:pt x="40" y="3"/>
                  </a:lnTo>
                  <a:lnTo>
                    <a:pt x="45" y="8"/>
                  </a:lnTo>
                  <a:lnTo>
                    <a:pt x="50" y="14"/>
                  </a:lnTo>
                  <a:lnTo>
                    <a:pt x="52" y="19"/>
                  </a:lnTo>
                  <a:lnTo>
                    <a:pt x="54" y="26"/>
                  </a:lnTo>
                  <a:lnTo>
                    <a:pt x="52" y="32"/>
                  </a:lnTo>
                  <a:lnTo>
                    <a:pt x="50" y="39"/>
                  </a:lnTo>
                  <a:lnTo>
                    <a:pt x="47" y="43"/>
                  </a:lnTo>
                  <a:lnTo>
                    <a:pt x="42" y="48"/>
                  </a:lnTo>
                  <a:lnTo>
                    <a:pt x="35" y="51"/>
                  </a:lnTo>
                  <a:lnTo>
                    <a:pt x="28" y="53"/>
                  </a:lnTo>
                  <a:lnTo>
                    <a:pt x="19" y="51"/>
                  </a:lnTo>
                  <a:lnTo>
                    <a:pt x="12" y="48"/>
                  </a:lnTo>
                  <a:lnTo>
                    <a:pt x="7" y="43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8"/>
                  </a:lnTo>
                  <a:lnTo>
                    <a:pt x="14" y="3"/>
                  </a:lnTo>
                  <a:lnTo>
                    <a:pt x="21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1"/>
            <p:cNvSpPr>
              <a:spLocks noEditPoints="1"/>
            </p:cNvSpPr>
            <p:nvPr/>
          </p:nvSpPr>
          <p:spPr bwMode="auto">
            <a:xfrm>
              <a:off x="5362608" y="4182325"/>
              <a:ext cx="496854" cy="499290"/>
            </a:xfrm>
            <a:custGeom>
              <a:avLst/>
              <a:gdLst>
                <a:gd name="T0" fmla="*/ 146 w 409"/>
                <a:gd name="T1" fmla="*/ 66 h 409"/>
                <a:gd name="T2" fmla="*/ 103 w 409"/>
                <a:gd name="T3" fmla="*/ 91 h 409"/>
                <a:gd name="T4" fmla="*/ 93 w 409"/>
                <a:gd name="T5" fmla="*/ 107 h 409"/>
                <a:gd name="T6" fmla="*/ 72 w 409"/>
                <a:gd name="T7" fmla="*/ 114 h 409"/>
                <a:gd name="T8" fmla="*/ 65 w 409"/>
                <a:gd name="T9" fmla="*/ 124 h 409"/>
                <a:gd name="T10" fmla="*/ 69 w 409"/>
                <a:gd name="T11" fmla="*/ 148 h 409"/>
                <a:gd name="T12" fmla="*/ 81 w 409"/>
                <a:gd name="T13" fmla="*/ 150 h 409"/>
                <a:gd name="T14" fmla="*/ 88 w 409"/>
                <a:gd name="T15" fmla="*/ 139 h 409"/>
                <a:gd name="T16" fmla="*/ 86 w 409"/>
                <a:gd name="T17" fmla="*/ 119 h 409"/>
                <a:gd name="T18" fmla="*/ 89 w 409"/>
                <a:gd name="T19" fmla="*/ 181 h 409"/>
                <a:gd name="T20" fmla="*/ 82 w 409"/>
                <a:gd name="T21" fmla="*/ 196 h 409"/>
                <a:gd name="T22" fmla="*/ 79 w 409"/>
                <a:gd name="T23" fmla="*/ 218 h 409"/>
                <a:gd name="T24" fmla="*/ 72 w 409"/>
                <a:gd name="T25" fmla="*/ 232 h 409"/>
                <a:gd name="T26" fmla="*/ 67 w 409"/>
                <a:gd name="T27" fmla="*/ 294 h 409"/>
                <a:gd name="T28" fmla="*/ 69 w 409"/>
                <a:gd name="T29" fmla="*/ 304 h 409"/>
                <a:gd name="T30" fmla="*/ 84 w 409"/>
                <a:gd name="T31" fmla="*/ 306 h 409"/>
                <a:gd name="T32" fmla="*/ 88 w 409"/>
                <a:gd name="T33" fmla="*/ 344 h 409"/>
                <a:gd name="T34" fmla="*/ 103 w 409"/>
                <a:gd name="T35" fmla="*/ 353 h 409"/>
                <a:gd name="T36" fmla="*/ 127 w 409"/>
                <a:gd name="T37" fmla="*/ 349 h 409"/>
                <a:gd name="T38" fmla="*/ 137 w 409"/>
                <a:gd name="T39" fmla="*/ 332 h 409"/>
                <a:gd name="T40" fmla="*/ 270 w 409"/>
                <a:gd name="T41" fmla="*/ 332 h 409"/>
                <a:gd name="T42" fmla="*/ 280 w 409"/>
                <a:gd name="T43" fmla="*/ 349 h 409"/>
                <a:gd name="T44" fmla="*/ 304 w 409"/>
                <a:gd name="T45" fmla="*/ 353 h 409"/>
                <a:gd name="T46" fmla="*/ 320 w 409"/>
                <a:gd name="T47" fmla="*/ 344 h 409"/>
                <a:gd name="T48" fmla="*/ 323 w 409"/>
                <a:gd name="T49" fmla="*/ 306 h 409"/>
                <a:gd name="T50" fmla="*/ 338 w 409"/>
                <a:gd name="T51" fmla="*/ 304 h 409"/>
                <a:gd name="T52" fmla="*/ 340 w 409"/>
                <a:gd name="T53" fmla="*/ 294 h 409"/>
                <a:gd name="T54" fmla="*/ 337 w 409"/>
                <a:gd name="T55" fmla="*/ 227 h 409"/>
                <a:gd name="T56" fmla="*/ 325 w 409"/>
                <a:gd name="T57" fmla="*/ 213 h 409"/>
                <a:gd name="T58" fmla="*/ 325 w 409"/>
                <a:gd name="T59" fmla="*/ 189 h 409"/>
                <a:gd name="T60" fmla="*/ 314 w 409"/>
                <a:gd name="T61" fmla="*/ 177 h 409"/>
                <a:gd name="T62" fmla="*/ 321 w 409"/>
                <a:gd name="T63" fmla="*/ 122 h 409"/>
                <a:gd name="T64" fmla="*/ 321 w 409"/>
                <a:gd name="T65" fmla="*/ 145 h 409"/>
                <a:gd name="T66" fmla="*/ 332 w 409"/>
                <a:gd name="T67" fmla="*/ 151 h 409"/>
                <a:gd name="T68" fmla="*/ 342 w 409"/>
                <a:gd name="T69" fmla="*/ 145 h 409"/>
                <a:gd name="T70" fmla="*/ 342 w 409"/>
                <a:gd name="T71" fmla="*/ 121 h 409"/>
                <a:gd name="T72" fmla="*/ 333 w 409"/>
                <a:gd name="T73" fmla="*/ 114 h 409"/>
                <a:gd name="T74" fmla="*/ 332 w 409"/>
                <a:gd name="T75" fmla="*/ 114 h 409"/>
                <a:gd name="T76" fmla="*/ 314 w 409"/>
                <a:gd name="T77" fmla="*/ 108 h 409"/>
                <a:gd name="T78" fmla="*/ 304 w 409"/>
                <a:gd name="T79" fmla="*/ 93 h 409"/>
                <a:gd name="T80" fmla="*/ 261 w 409"/>
                <a:gd name="T81" fmla="*/ 66 h 409"/>
                <a:gd name="T82" fmla="*/ 204 w 409"/>
                <a:gd name="T83" fmla="*/ 0 h 409"/>
                <a:gd name="T84" fmla="*/ 318 w 409"/>
                <a:gd name="T85" fmla="*/ 35 h 409"/>
                <a:gd name="T86" fmla="*/ 392 w 409"/>
                <a:gd name="T87" fmla="*/ 126 h 409"/>
                <a:gd name="T88" fmla="*/ 404 w 409"/>
                <a:gd name="T89" fmla="*/ 246 h 409"/>
                <a:gd name="T90" fmla="*/ 349 w 409"/>
                <a:gd name="T91" fmla="*/ 349 h 409"/>
                <a:gd name="T92" fmla="*/ 246 w 409"/>
                <a:gd name="T93" fmla="*/ 406 h 409"/>
                <a:gd name="T94" fmla="*/ 124 w 409"/>
                <a:gd name="T95" fmla="*/ 394 h 409"/>
                <a:gd name="T96" fmla="*/ 34 w 409"/>
                <a:gd name="T97" fmla="*/ 320 h 409"/>
                <a:gd name="T98" fmla="*/ 0 w 409"/>
                <a:gd name="T99" fmla="*/ 205 h 409"/>
                <a:gd name="T100" fmla="*/ 34 w 409"/>
                <a:gd name="T101" fmla="*/ 91 h 409"/>
                <a:gd name="T102" fmla="*/ 124 w 409"/>
                <a:gd name="T103" fmla="*/ 1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9" h="409">
                  <a:moveTo>
                    <a:pt x="204" y="59"/>
                  </a:moveTo>
                  <a:lnTo>
                    <a:pt x="172" y="60"/>
                  </a:lnTo>
                  <a:lnTo>
                    <a:pt x="146" y="66"/>
                  </a:lnTo>
                  <a:lnTo>
                    <a:pt x="127" y="74"/>
                  </a:lnTo>
                  <a:lnTo>
                    <a:pt x="113" y="83"/>
                  </a:lnTo>
                  <a:lnTo>
                    <a:pt x="103" y="91"/>
                  </a:lnTo>
                  <a:lnTo>
                    <a:pt x="98" y="100"/>
                  </a:lnTo>
                  <a:lnTo>
                    <a:pt x="94" y="105"/>
                  </a:lnTo>
                  <a:lnTo>
                    <a:pt x="93" y="107"/>
                  </a:lnTo>
                  <a:lnTo>
                    <a:pt x="93" y="114"/>
                  </a:lnTo>
                  <a:lnTo>
                    <a:pt x="76" y="114"/>
                  </a:lnTo>
                  <a:lnTo>
                    <a:pt x="72" y="114"/>
                  </a:lnTo>
                  <a:lnTo>
                    <a:pt x="69" y="117"/>
                  </a:lnTo>
                  <a:lnTo>
                    <a:pt x="65" y="121"/>
                  </a:lnTo>
                  <a:lnTo>
                    <a:pt x="65" y="124"/>
                  </a:lnTo>
                  <a:lnTo>
                    <a:pt x="65" y="139"/>
                  </a:lnTo>
                  <a:lnTo>
                    <a:pt x="65" y="145"/>
                  </a:lnTo>
                  <a:lnTo>
                    <a:pt x="69" y="148"/>
                  </a:lnTo>
                  <a:lnTo>
                    <a:pt x="72" y="150"/>
                  </a:lnTo>
                  <a:lnTo>
                    <a:pt x="76" y="151"/>
                  </a:lnTo>
                  <a:lnTo>
                    <a:pt x="81" y="150"/>
                  </a:lnTo>
                  <a:lnTo>
                    <a:pt x="84" y="148"/>
                  </a:lnTo>
                  <a:lnTo>
                    <a:pt x="86" y="145"/>
                  </a:lnTo>
                  <a:lnTo>
                    <a:pt x="88" y="139"/>
                  </a:lnTo>
                  <a:lnTo>
                    <a:pt x="88" y="124"/>
                  </a:lnTo>
                  <a:lnTo>
                    <a:pt x="86" y="122"/>
                  </a:lnTo>
                  <a:lnTo>
                    <a:pt x="86" y="119"/>
                  </a:lnTo>
                  <a:lnTo>
                    <a:pt x="93" y="119"/>
                  </a:lnTo>
                  <a:lnTo>
                    <a:pt x="93" y="177"/>
                  </a:lnTo>
                  <a:lnTo>
                    <a:pt x="89" y="181"/>
                  </a:lnTo>
                  <a:lnTo>
                    <a:pt x="86" y="184"/>
                  </a:lnTo>
                  <a:lnTo>
                    <a:pt x="82" y="189"/>
                  </a:lnTo>
                  <a:lnTo>
                    <a:pt x="82" y="196"/>
                  </a:lnTo>
                  <a:lnTo>
                    <a:pt x="82" y="208"/>
                  </a:lnTo>
                  <a:lnTo>
                    <a:pt x="84" y="215"/>
                  </a:lnTo>
                  <a:lnTo>
                    <a:pt x="79" y="218"/>
                  </a:lnTo>
                  <a:lnTo>
                    <a:pt x="76" y="222"/>
                  </a:lnTo>
                  <a:lnTo>
                    <a:pt x="74" y="227"/>
                  </a:lnTo>
                  <a:lnTo>
                    <a:pt x="72" y="232"/>
                  </a:lnTo>
                  <a:lnTo>
                    <a:pt x="72" y="289"/>
                  </a:lnTo>
                  <a:lnTo>
                    <a:pt x="69" y="291"/>
                  </a:lnTo>
                  <a:lnTo>
                    <a:pt x="67" y="294"/>
                  </a:lnTo>
                  <a:lnTo>
                    <a:pt x="65" y="298"/>
                  </a:lnTo>
                  <a:lnTo>
                    <a:pt x="67" y="301"/>
                  </a:lnTo>
                  <a:lnTo>
                    <a:pt x="69" y="304"/>
                  </a:lnTo>
                  <a:lnTo>
                    <a:pt x="72" y="306"/>
                  </a:lnTo>
                  <a:lnTo>
                    <a:pt x="74" y="306"/>
                  </a:lnTo>
                  <a:lnTo>
                    <a:pt x="84" y="306"/>
                  </a:lnTo>
                  <a:lnTo>
                    <a:pt x="84" y="332"/>
                  </a:lnTo>
                  <a:lnTo>
                    <a:pt x="84" y="339"/>
                  </a:lnTo>
                  <a:lnTo>
                    <a:pt x="88" y="344"/>
                  </a:lnTo>
                  <a:lnTo>
                    <a:pt x="93" y="349"/>
                  </a:lnTo>
                  <a:lnTo>
                    <a:pt x="98" y="351"/>
                  </a:lnTo>
                  <a:lnTo>
                    <a:pt x="103" y="353"/>
                  </a:lnTo>
                  <a:lnTo>
                    <a:pt x="117" y="353"/>
                  </a:lnTo>
                  <a:lnTo>
                    <a:pt x="122" y="351"/>
                  </a:lnTo>
                  <a:lnTo>
                    <a:pt x="127" y="349"/>
                  </a:lnTo>
                  <a:lnTo>
                    <a:pt x="132" y="344"/>
                  </a:lnTo>
                  <a:lnTo>
                    <a:pt x="136" y="339"/>
                  </a:lnTo>
                  <a:lnTo>
                    <a:pt x="137" y="332"/>
                  </a:lnTo>
                  <a:lnTo>
                    <a:pt x="137" y="306"/>
                  </a:lnTo>
                  <a:lnTo>
                    <a:pt x="270" y="306"/>
                  </a:lnTo>
                  <a:lnTo>
                    <a:pt x="270" y="332"/>
                  </a:lnTo>
                  <a:lnTo>
                    <a:pt x="271" y="339"/>
                  </a:lnTo>
                  <a:lnTo>
                    <a:pt x="275" y="344"/>
                  </a:lnTo>
                  <a:lnTo>
                    <a:pt x="280" y="349"/>
                  </a:lnTo>
                  <a:lnTo>
                    <a:pt x="285" y="351"/>
                  </a:lnTo>
                  <a:lnTo>
                    <a:pt x="290" y="353"/>
                  </a:lnTo>
                  <a:lnTo>
                    <a:pt x="304" y="353"/>
                  </a:lnTo>
                  <a:lnTo>
                    <a:pt x="309" y="351"/>
                  </a:lnTo>
                  <a:lnTo>
                    <a:pt x="314" y="349"/>
                  </a:lnTo>
                  <a:lnTo>
                    <a:pt x="320" y="344"/>
                  </a:lnTo>
                  <a:lnTo>
                    <a:pt x="323" y="339"/>
                  </a:lnTo>
                  <a:lnTo>
                    <a:pt x="323" y="332"/>
                  </a:lnTo>
                  <a:lnTo>
                    <a:pt x="323" y="306"/>
                  </a:lnTo>
                  <a:lnTo>
                    <a:pt x="333" y="306"/>
                  </a:lnTo>
                  <a:lnTo>
                    <a:pt x="337" y="304"/>
                  </a:lnTo>
                  <a:lnTo>
                    <a:pt x="338" y="304"/>
                  </a:lnTo>
                  <a:lnTo>
                    <a:pt x="340" y="301"/>
                  </a:lnTo>
                  <a:lnTo>
                    <a:pt x="342" y="298"/>
                  </a:lnTo>
                  <a:lnTo>
                    <a:pt x="340" y="294"/>
                  </a:lnTo>
                  <a:lnTo>
                    <a:pt x="338" y="291"/>
                  </a:lnTo>
                  <a:lnTo>
                    <a:pt x="338" y="232"/>
                  </a:lnTo>
                  <a:lnTo>
                    <a:pt x="337" y="227"/>
                  </a:lnTo>
                  <a:lnTo>
                    <a:pt x="335" y="220"/>
                  </a:lnTo>
                  <a:lnTo>
                    <a:pt x="330" y="217"/>
                  </a:lnTo>
                  <a:lnTo>
                    <a:pt x="325" y="213"/>
                  </a:lnTo>
                  <a:lnTo>
                    <a:pt x="325" y="208"/>
                  </a:lnTo>
                  <a:lnTo>
                    <a:pt x="325" y="196"/>
                  </a:lnTo>
                  <a:lnTo>
                    <a:pt x="325" y="189"/>
                  </a:lnTo>
                  <a:lnTo>
                    <a:pt x="323" y="184"/>
                  </a:lnTo>
                  <a:lnTo>
                    <a:pt x="320" y="181"/>
                  </a:lnTo>
                  <a:lnTo>
                    <a:pt x="314" y="177"/>
                  </a:lnTo>
                  <a:lnTo>
                    <a:pt x="314" y="119"/>
                  </a:lnTo>
                  <a:lnTo>
                    <a:pt x="323" y="119"/>
                  </a:lnTo>
                  <a:lnTo>
                    <a:pt x="321" y="122"/>
                  </a:lnTo>
                  <a:lnTo>
                    <a:pt x="321" y="124"/>
                  </a:lnTo>
                  <a:lnTo>
                    <a:pt x="321" y="139"/>
                  </a:lnTo>
                  <a:lnTo>
                    <a:pt x="321" y="145"/>
                  </a:lnTo>
                  <a:lnTo>
                    <a:pt x="325" y="148"/>
                  </a:lnTo>
                  <a:lnTo>
                    <a:pt x="328" y="150"/>
                  </a:lnTo>
                  <a:lnTo>
                    <a:pt x="332" y="151"/>
                  </a:lnTo>
                  <a:lnTo>
                    <a:pt x="337" y="150"/>
                  </a:lnTo>
                  <a:lnTo>
                    <a:pt x="340" y="148"/>
                  </a:lnTo>
                  <a:lnTo>
                    <a:pt x="342" y="145"/>
                  </a:lnTo>
                  <a:lnTo>
                    <a:pt x="342" y="139"/>
                  </a:lnTo>
                  <a:lnTo>
                    <a:pt x="342" y="124"/>
                  </a:lnTo>
                  <a:lnTo>
                    <a:pt x="342" y="121"/>
                  </a:lnTo>
                  <a:lnTo>
                    <a:pt x="340" y="117"/>
                  </a:lnTo>
                  <a:lnTo>
                    <a:pt x="337" y="115"/>
                  </a:lnTo>
                  <a:lnTo>
                    <a:pt x="333" y="114"/>
                  </a:lnTo>
                  <a:lnTo>
                    <a:pt x="333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14" y="114"/>
                  </a:lnTo>
                  <a:lnTo>
                    <a:pt x="314" y="108"/>
                  </a:lnTo>
                  <a:lnTo>
                    <a:pt x="313" y="107"/>
                  </a:lnTo>
                  <a:lnTo>
                    <a:pt x="311" y="100"/>
                  </a:lnTo>
                  <a:lnTo>
                    <a:pt x="304" y="93"/>
                  </a:lnTo>
                  <a:lnTo>
                    <a:pt x="296" y="83"/>
                  </a:lnTo>
                  <a:lnTo>
                    <a:pt x="280" y="74"/>
                  </a:lnTo>
                  <a:lnTo>
                    <a:pt x="261" y="66"/>
                  </a:lnTo>
                  <a:lnTo>
                    <a:pt x="235" y="60"/>
                  </a:lnTo>
                  <a:lnTo>
                    <a:pt x="204" y="59"/>
                  </a:lnTo>
                  <a:close/>
                  <a:moveTo>
                    <a:pt x="204" y="0"/>
                  </a:moveTo>
                  <a:lnTo>
                    <a:pt x="246" y="5"/>
                  </a:lnTo>
                  <a:lnTo>
                    <a:pt x="283" y="17"/>
                  </a:lnTo>
                  <a:lnTo>
                    <a:pt x="318" y="35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6"/>
                  </a:lnTo>
                  <a:lnTo>
                    <a:pt x="404" y="163"/>
                  </a:lnTo>
                  <a:lnTo>
                    <a:pt x="409" y="205"/>
                  </a:lnTo>
                  <a:lnTo>
                    <a:pt x="404" y="246"/>
                  </a:lnTo>
                  <a:lnTo>
                    <a:pt x="392" y="284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6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4" y="394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20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3"/>
                  </a:lnTo>
                  <a:lnTo>
                    <a:pt x="15" y="126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5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2"/>
            <p:cNvSpPr>
              <a:spLocks/>
            </p:cNvSpPr>
            <p:nvPr/>
          </p:nvSpPr>
          <p:spPr bwMode="auto">
            <a:xfrm>
              <a:off x="5615906" y="4277311"/>
              <a:ext cx="9742" cy="14613"/>
            </a:xfrm>
            <a:custGeom>
              <a:avLst/>
              <a:gdLst>
                <a:gd name="T0" fmla="*/ 3 w 8"/>
                <a:gd name="T1" fmla="*/ 0 h 12"/>
                <a:gd name="T2" fmla="*/ 7 w 8"/>
                <a:gd name="T3" fmla="*/ 0 h 12"/>
                <a:gd name="T4" fmla="*/ 7 w 8"/>
                <a:gd name="T5" fmla="*/ 3 h 12"/>
                <a:gd name="T6" fmla="*/ 8 w 8"/>
                <a:gd name="T7" fmla="*/ 5 h 12"/>
                <a:gd name="T8" fmla="*/ 7 w 8"/>
                <a:gd name="T9" fmla="*/ 8 h 12"/>
                <a:gd name="T10" fmla="*/ 5 w 8"/>
                <a:gd name="T11" fmla="*/ 10 h 12"/>
                <a:gd name="T12" fmla="*/ 3 w 8"/>
                <a:gd name="T13" fmla="*/ 12 h 12"/>
                <a:gd name="T14" fmla="*/ 3 w 8"/>
                <a:gd name="T15" fmla="*/ 12 h 12"/>
                <a:gd name="T16" fmla="*/ 2 w 8"/>
                <a:gd name="T17" fmla="*/ 10 h 12"/>
                <a:gd name="T18" fmla="*/ 0 w 8"/>
                <a:gd name="T19" fmla="*/ 8 h 12"/>
                <a:gd name="T20" fmla="*/ 0 w 8"/>
                <a:gd name="T21" fmla="*/ 5 h 12"/>
                <a:gd name="T22" fmla="*/ 0 w 8"/>
                <a:gd name="T23" fmla="*/ 3 h 12"/>
                <a:gd name="T24" fmla="*/ 2 w 8"/>
                <a:gd name="T25" fmla="*/ 0 h 12"/>
                <a:gd name="T26" fmla="*/ 3 w 8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">
                  <a:moveTo>
                    <a:pt x="3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8" y="5"/>
                  </a:lnTo>
                  <a:lnTo>
                    <a:pt x="7" y="8"/>
                  </a:lnTo>
                  <a:lnTo>
                    <a:pt x="5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3"/>
            <p:cNvSpPr>
              <a:spLocks/>
            </p:cNvSpPr>
            <p:nvPr/>
          </p:nvSpPr>
          <p:spPr bwMode="auto">
            <a:xfrm>
              <a:off x="5559888" y="4484334"/>
              <a:ext cx="104730" cy="21921"/>
            </a:xfrm>
            <a:custGeom>
              <a:avLst/>
              <a:gdLst>
                <a:gd name="T0" fmla="*/ 43 w 86"/>
                <a:gd name="T1" fmla="*/ 0 h 19"/>
                <a:gd name="T2" fmla="*/ 86 w 86"/>
                <a:gd name="T3" fmla="*/ 15 h 19"/>
                <a:gd name="T4" fmla="*/ 85 w 86"/>
                <a:gd name="T5" fmla="*/ 19 h 19"/>
                <a:gd name="T6" fmla="*/ 43 w 86"/>
                <a:gd name="T7" fmla="*/ 5 h 19"/>
                <a:gd name="T8" fmla="*/ 2 w 86"/>
                <a:gd name="T9" fmla="*/ 19 h 19"/>
                <a:gd name="T10" fmla="*/ 0 w 86"/>
                <a:gd name="T11" fmla="*/ 15 h 19"/>
                <a:gd name="T12" fmla="*/ 43 w 86"/>
                <a:gd name="T13" fmla="*/ 0 h 19"/>
                <a:gd name="T14" fmla="*/ 43 w 8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9">
                  <a:moveTo>
                    <a:pt x="43" y="0"/>
                  </a:moveTo>
                  <a:lnTo>
                    <a:pt x="86" y="15"/>
                  </a:lnTo>
                  <a:lnTo>
                    <a:pt x="85" y="19"/>
                  </a:lnTo>
                  <a:lnTo>
                    <a:pt x="43" y="5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4"/>
            <p:cNvSpPr>
              <a:spLocks/>
            </p:cNvSpPr>
            <p:nvPr/>
          </p:nvSpPr>
          <p:spPr bwMode="auto">
            <a:xfrm>
              <a:off x="5637826" y="4277311"/>
              <a:ext cx="12179" cy="14613"/>
            </a:xfrm>
            <a:custGeom>
              <a:avLst/>
              <a:gdLst>
                <a:gd name="T0" fmla="*/ 3 w 8"/>
                <a:gd name="T1" fmla="*/ 0 h 12"/>
                <a:gd name="T2" fmla="*/ 7 w 8"/>
                <a:gd name="T3" fmla="*/ 0 h 12"/>
                <a:gd name="T4" fmla="*/ 7 w 8"/>
                <a:gd name="T5" fmla="*/ 3 h 12"/>
                <a:gd name="T6" fmla="*/ 8 w 8"/>
                <a:gd name="T7" fmla="*/ 5 h 12"/>
                <a:gd name="T8" fmla="*/ 7 w 8"/>
                <a:gd name="T9" fmla="*/ 8 h 12"/>
                <a:gd name="T10" fmla="*/ 7 w 8"/>
                <a:gd name="T11" fmla="*/ 10 h 12"/>
                <a:gd name="T12" fmla="*/ 3 w 8"/>
                <a:gd name="T13" fmla="*/ 12 h 12"/>
                <a:gd name="T14" fmla="*/ 3 w 8"/>
                <a:gd name="T15" fmla="*/ 12 h 12"/>
                <a:gd name="T16" fmla="*/ 1 w 8"/>
                <a:gd name="T17" fmla="*/ 10 h 12"/>
                <a:gd name="T18" fmla="*/ 0 w 8"/>
                <a:gd name="T19" fmla="*/ 8 h 12"/>
                <a:gd name="T20" fmla="*/ 0 w 8"/>
                <a:gd name="T21" fmla="*/ 5 h 12"/>
                <a:gd name="T22" fmla="*/ 0 w 8"/>
                <a:gd name="T23" fmla="*/ 3 h 12"/>
                <a:gd name="T24" fmla="*/ 1 w 8"/>
                <a:gd name="T25" fmla="*/ 0 h 12"/>
                <a:gd name="T26" fmla="*/ 3 w 8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2">
                  <a:moveTo>
                    <a:pt x="3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8" y="5"/>
                  </a:lnTo>
                  <a:lnTo>
                    <a:pt x="7" y="8"/>
                  </a:lnTo>
                  <a:lnTo>
                    <a:pt x="7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5"/>
            <p:cNvSpPr>
              <a:spLocks noEditPoints="1"/>
            </p:cNvSpPr>
            <p:nvPr/>
          </p:nvSpPr>
          <p:spPr bwMode="auto">
            <a:xfrm>
              <a:off x="5905737" y="4196938"/>
              <a:ext cx="499290" cy="499290"/>
            </a:xfrm>
            <a:custGeom>
              <a:avLst/>
              <a:gdLst>
                <a:gd name="T0" fmla="*/ 99 w 409"/>
                <a:gd name="T1" fmla="*/ 115 h 409"/>
                <a:gd name="T2" fmla="*/ 101 w 409"/>
                <a:gd name="T3" fmla="*/ 126 h 409"/>
                <a:gd name="T4" fmla="*/ 117 w 409"/>
                <a:gd name="T5" fmla="*/ 148 h 409"/>
                <a:gd name="T6" fmla="*/ 132 w 409"/>
                <a:gd name="T7" fmla="*/ 158 h 409"/>
                <a:gd name="T8" fmla="*/ 136 w 409"/>
                <a:gd name="T9" fmla="*/ 274 h 409"/>
                <a:gd name="T10" fmla="*/ 101 w 409"/>
                <a:gd name="T11" fmla="*/ 301 h 409"/>
                <a:gd name="T12" fmla="*/ 306 w 409"/>
                <a:gd name="T13" fmla="*/ 330 h 409"/>
                <a:gd name="T14" fmla="*/ 307 w 409"/>
                <a:gd name="T15" fmla="*/ 301 h 409"/>
                <a:gd name="T16" fmla="*/ 273 w 409"/>
                <a:gd name="T17" fmla="*/ 158 h 409"/>
                <a:gd name="T18" fmla="*/ 283 w 409"/>
                <a:gd name="T19" fmla="*/ 155 h 409"/>
                <a:gd name="T20" fmla="*/ 302 w 409"/>
                <a:gd name="T21" fmla="*/ 138 h 409"/>
                <a:gd name="T22" fmla="*/ 309 w 409"/>
                <a:gd name="T23" fmla="*/ 121 h 409"/>
                <a:gd name="T24" fmla="*/ 307 w 409"/>
                <a:gd name="T25" fmla="*/ 115 h 409"/>
                <a:gd name="T26" fmla="*/ 309 w 409"/>
                <a:gd name="T27" fmla="*/ 79 h 409"/>
                <a:gd name="T28" fmla="*/ 254 w 409"/>
                <a:gd name="T29" fmla="*/ 115 h 409"/>
                <a:gd name="T30" fmla="*/ 232 w 409"/>
                <a:gd name="T31" fmla="*/ 79 h 409"/>
                <a:gd name="T32" fmla="*/ 177 w 409"/>
                <a:gd name="T33" fmla="*/ 115 h 409"/>
                <a:gd name="T34" fmla="*/ 154 w 409"/>
                <a:gd name="T35" fmla="*/ 79 h 409"/>
                <a:gd name="T36" fmla="*/ 204 w 409"/>
                <a:gd name="T37" fmla="*/ 0 h 409"/>
                <a:gd name="T38" fmla="*/ 283 w 409"/>
                <a:gd name="T39" fmla="*/ 16 h 409"/>
                <a:gd name="T40" fmla="*/ 349 w 409"/>
                <a:gd name="T41" fmla="*/ 60 h 409"/>
                <a:gd name="T42" fmla="*/ 393 w 409"/>
                <a:gd name="T43" fmla="*/ 126 h 409"/>
                <a:gd name="T44" fmla="*/ 409 w 409"/>
                <a:gd name="T45" fmla="*/ 205 h 409"/>
                <a:gd name="T46" fmla="*/ 393 w 409"/>
                <a:gd name="T47" fmla="*/ 284 h 409"/>
                <a:gd name="T48" fmla="*/ 349 w 409"/>
                <a:gd name="T49" fmla="*/ 349 h 409"/>
                <a:gd name="T50" fmla="*/ 283 w 409"/>
                <a:gd name="T51" fmla="*/ 394 h 409"/>
                <a:gd name="T52" fmla="*/ 204 w 409"/>
                <a:gd name="T53" fmla="*/ 409 h 409"/>
                <a:gd name="T54" fmla="*/ 125 w 409"/>
                <a:gd name="T55" fmla="*/ 394 h 409"/>
                <a:gd name="T56" fmla="*/ 60 w 409"/>
                <a:gd name="T57" fmla="*/ 349 h 409"/>
                <a:gd name="T58" fmla="*/ 15 w 409"/>
                <a:gd name="T59" fmla="*/ 284 h 409"/>
                <a:gd name="T60" fmla="*/ 0 w 409"/>
                <a:gd name="T61" fmla="*/ 205 h 409"/>
                <a:gd name="T62" fmla="*/ 15 w 409"/>
                <a:gd name="T63" fmla="*/ 126 h 409"/>
                <a:gd name="T64" fmla="*/ 60 w 409"/>
                <a:gd name="T65" fmla="*/ 60 h 409"/>
                <a:gd name="T66" fmla="*/ 125 w 409"/>
                <a:gd name="T67" fmla="*/ 16 h 409"/>
                <a:gd name="T68" fmla="*/ 204 w 409"/>
                <a:gd name="T69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9" h="409">
                  <a:moveTo>
                    <a:pt x="99" y="79"/>
                  </a:moveTo>
                  <a:lnTo>
                    <a:pt x="99" y="115"/>
                  </a:lnTo>
                  <a:lnTo>
                    <a:pt x="99" y="121"/>
                  </a:lnTo>
                  <a:lnTo>
                    <a:pt x="101" y="126"/>
                  </a:lnTo>
                  <a:lnTo>
                    <a:pt x="106" y="138"/>
                  </a:lnTo>
                  <a:lnTo>
                    <a:pt x="117" y="148"/>
                  </a:lnTo>
                  <a:lnTo>
                    <a:pt x="125" y="153"/>
                  </a:lnTo>
                  <a:lnTo>
                    <a:pt x="132" y="158"/>
                  </a:lnTo>
                  <a:lnTo>
                    <a:pt x="136" y="158"/>
                  </a:lnTo>
                  <a:lnTo>
                    <a:pt x="136" y="274"/>
                  </a:lnTo>
                  <a:lnTo>
                    <a:pt x="101" y="301"/>
                  </a:lnTo>
                  <a:lnTo>
                    <a:pt x="101" y="301"/>
                  </a:lnTo>
                  <a:lnTo>
                    <a:pt x="103" y="330"/>
                  </a:lnTo>
                  <a:lnTo>
                    <a:pt x="306" y="330"/>
                  </a:lnTo>
                  <a:lnTo>
                    <a:pt x="307" y="301"/>
                  </a:lnTo>
                  <a:lnTo>
                    <a:pt x="307" y="301"/>
                  </a:lnTo>
                  <a:lnTo>
                    <a:pt x="273" y="274"/>
                  </a:lnTo>
                  <a:lnTo>
                    <a:pt x="273" y="158"/>
                  </a:lnTo>
                  <a:lnTo>
                    <a:pt x="276" y="158"/>
                  </a:lnTo>
                  <a:lnTo>
                    <a:pt x="283" y="155"/>
                  </a:lnTo>
                  <a:lnTo>
                    <a:pt x="294" y="148"/>
                  </a:lnTo>
                  <a:lnTo>
                    <a:pt x="302" y="138"/>
                  </a:lnTo>
                  <a:lnTo>
                    <a:pt x="307" y="126"/>
                  </a:lnTo>
                  <a:lnTo>
                    <a:pt x="309" y="121"/>
                  </a:lnTo>
                  <a:lnTo>
                    <a:pt x="309" y="115"/>
                  </a:lnTo>
                  <a:lnTo>
                    <a:pt x="307" y="115"/>
                  </a:lnTo>
                  <a:lnTo>
                    <a:pt x="309" y="115"/>
                  </a:lnTo>
                  <a:lnTo>
                    <a:pt x="309" y="79"/>
                  </a:lnTo>
                  <a:lnTo>
                    <a:pt x="254" y="79"/>
                  </a:lnTo>
                  <a:lnTo>
                    <a:pt x="254" y="115"/>
                  </a:lnTo>
                  <a:lnTo>
                    <a:pt x="232" y="115"/>
                  </a:lnTo>
                  <a:lnTo>
                    <a:pt x="232" y="79"/>
                  </a:lnTo>
                  <a:lnTo>
                    <a:pt x="177" y="79"/>
                  </a:lnTo>
                  <a:lnTo>
                    <a:pt x="177" y="115"/>
                  </a:lnTo>
                  <a:lnTo>
                    <a:pt x="154" y="115"/>
                  </a:lnTo>
                  <a:lnTo>
                    <a:pt x="154" y="79"/>
                  </a:lnTo>
                  <a:lnTo>
                    <a:pt x="99" y="79"/>
                  </a:lnTo>
                  <a:close/>
                  <a:moveTo>
                    <a:pt x="204" y="0"/>
                  </a:moveTo>
                  <a:lnTo>
                    <a:pt x="246" y="5"/>
                  </a:lnTo>
                  <a:lnTo>
                    <a:pt x="283" y="16"/>
                  </a:lnTo>
                  <a:lnTo>
                    <a:pt x="319" y="35"/>
                  </a:lnTo>
                  <a:lnTo>
                    <a:pt x="349" y="60"/>
                  </a:lnTo>
                  <a:lnTo>
                    <a:pt x="374" y="91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20"/>
                  </a:lnTo>
                  <a:lnTo>
                    <a:pt x="349" y="349"/>
                  </a:lnTo>
                  <a:lnTo>
                    <a:pt x="319" y="375"/>
                  </a:lnTo>
                  <a:lnTo>
                    <a:pt x="283" y="394"/>
                  </a:lnTo>
                  <a:lnTo>
                    <a:pt x="246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5" y="394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20"/>
                  </a:lnTo>
                  <a:lnTo>
                    <a:pt x="15" y="284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5"/>
                  </a:lnTo>
                  <a:lnTo>
                    <a:pt x="125" y="16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6"/>
            <p:cNvSpPr>
              <a:spLocks/>
            </p:cNvSpPr>
            <p:nvPr/>
          </p:nvSpPr>
          <p:spPr bwMode="auto">
            <a:xfrm>
              <a:off x="6115195" y="4416138"/>
              <a:ext cx="70632" cy="102293"/>
            </a:xfrm>
            <a:custGeom>
              <a:avLst/>
              <a:gdLst>
                <a:gd name="T0" fmla="*/ 29 w 56"/>
                <a:gd name="T1" fmla="*/ 0 h 82"/>
                <a:gd name="T2" fmla="*/ 36 w 56"/>
                <a:gd name="T3" fmla="*/ 1 h 82"/>
                <a:gd name="T4" fmla="*/ 43 w 56"/>
                <a:gd name="T5" fmla="*/ 3 h 82"/>
                <a:gd name="T6" fmla="*/ 48 w 56"/>
                <a:gd name="T7" fmla="*/ 5 h 82"/>
                <a:gd name="T8" fmla="*/ 51 w 56"/>
                <a:gd name="T9" fmla="*/ 8 h 82"/>
                <a:gd name="T10" fmla="*/ 53 w 56"/>
                <a:gd name="T11" fmla="*/ 12 h 82"/>
                <a:gd name="T12" fmla="*/ 55 w 56"/>
                <a:gd name="T13" fmla="*/ 17 h 82"/>
                <a:gd name="T14" fmla="*/ 55 w 56"/>
                <a:gd name="T15" fmla="*/ 20 h 82"/>
                <a:gd name="T16" fmla="*/ 56 w 56"/>
                <a:gd name="T17" fmla="*/ 22 h 82"/>
                <a:gd name="T18" fmla="*/ 56 w 56"/>
                <a:gd name="T19" fmla="*/ 24 h 82"/>
                <a:gd name="T20" fmla="*/ 56 w 56"/>
                <a:gd name="T21" fmla="*/ 25 h 82"/>
                <a:gd name="T22" fmla="*/ 56 w 56"/>
                <a:gd name="T23" fmla="*/ 82 h 82"/>
                <a:gd name="T24" fmla="*/ 0 w 56"/>
                <a:gd name="T25" fmla="*/ 82 h 82"/>
                <a:gd name="T26" fmla="*/ 0 w 56"/>
                <a:gd name="T27" fmla="*/ 20 h 82"/>
                <a:gd name="T28" fmla="*/ 0 w 56"/>
                <a:gd name="T29" fmla="*/ 19 h 82"/>
                <a:gd name="T30" fmla="*/ 1 w 56"/>
                <a:gd name="T31" fmla="*/ 13 h 82"/>
                <a:gd name="T32" fmla="*/ 7 w 56"/>
                <a:gd name="T33" fmla="*/ 8 h 82"/>
                <a:gd name="T34" fmla="*/ 15 w 56"/>
                <a:gd name="T35" fmla="*/ 3 h 82"/>
                <a:gd name="T36" fmla="*/ 29 w 56"/>
                <a:gd name="T3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82">
                  <a:moveTo>
                    <a:pt x="29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48" y="5"/>
                  </a:lnTo>
                  <a:lnTo>
                    <a:pt x="51" y="8"/>
                  </a:lnTo>
                  <a:lnTo>
                    <a:pt x="53" y="12"/>
                  </a:lnTo>
                  <a:lnTo>
                    <a:pt x="55" y="17"/>
                  </a:lnTo>
                  <a:lnTo>
                    <a:pt x="55" y="20"/>
                  </a:lnTo>
                  <a:lnTo>
                    <a:pt x="56" y="22"/>
                  </a:lnTo>
                  <a:lnTo>
                    <a:pt x="56" y="24"/>
                  </a:lnTo>
                  <a:lnTo>
                    <a:pt x="56" y="25"/>
                  </a:lnTo>
                  <a:lnTo>
                    <a:pt x="56" y="82"/>
                  </a:lnTo>
                  <a:lnTo>
                    <a:pt x="0" y="82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7" y="8"/>
                  </a:lnTo>
                  <a:lnTo>
                    <a:pt x="15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57"/>
            <p:cNvSpPr>
              <a:spLocks/>
            </p:cNvSpPr>
            <p:nvPr/>
          </p:nvSpPr>
          <p:spPr bwMode="auto">
            <a:xfrm>
              <a:off x="6750876" y="4530609"/>
              <a:ext cx="75503" cy="87680"/>
            </a:xfrm>
            <a:custGeom>
              <a:avLst/>
              <a:gdLst>
                <a:gd name="T0" fmla="*/ 0 w 62"/>
                <a:gd name="T1" fmla="*/ 0 h 72"/>
                <a:gd name="T2" fmla="*/ 52 w 62"/>
                <a:gd name="T3" fmla="*/ 29 h 72"/>
                <a:gd name="T4" fmla="*/ 62 w 62"/>
                <a:gd name="T5" fmla="*/ 72 h 72"/>
                <a:gd name="T6" fmla="*/ 0 w 62"/>
                <a:gd name="T7" fmla="*/ 39 h 72"/>
                <a:gd name="T8" fmla="*/ 0 w 6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2">
                  <a:moveTo>
                    <a:pt x="0" y="0"/>
                  </a:moveTo>
                  <a:lnTo>
                    <a:pt x="52" y="29"/>
                  </a:lnTo>
                  <a:lnTo>
                    <a:pt x="62" y="72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/>
            </p:cNvSpPr>
            <p:nvPr/>
          </p:nvSpPr>
          <p:spPr bwMode="auto">
            <a:xfrm>
              <a:off x="6753310" y="4496511"/>
              <a:ext cx="58453" cy="60890"/>
            </a:xfrm>
            <a:custGeom>
              <a:avLst/>
              <a:gdLst>
                <a:gd name="T0" fmla="*/ 36 w 48"/>
                <a:gd name="T1" fmla="*/ 0 h 50"/>
                <a:gd name="T2" fmla="*/ 48 w 48"/>
                <a:gd name="T3" fmla="*/ 50 h 50"/>
                <a:gd name="T4" fmla="*/ 0 w 48"/>
                <a:gd name="T5" fmla="*/ 22 h 50"/>
                <a:gd name="T6" fmla="*/ 36 w 48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0">
                  <a:moveTo>
                    <a:pt x="36" y="0"/>
                  </a:moveTo>
                  <a:lnTo>
                    <a:pt x="48" y="50"/>
                  </a:lnTo>
                  <a:lnTo>
                    <a:pt x="0" y="2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9"/>
            <p:cNvSpPr>
              <a:spLocks noEditPoints="1"/>
            </p:cNvSpPr>
            <p:nvPr/>
          </p:nvSpPr>
          <p:spPr bwMode="auto">
            <a:xfrm>
              <a:off x="6500013" y="4194502"/>
              <a:ext cx="496854" cy="496853"/>
            </a:xfrm>
            <a:custGeom>
              <a:avLst/>
              <a:gdLst>
                <a:gd name="T0" fmla="*/ 163 w 409"/>
                <a:gd name="T1" fmla="*/ 201 h 407"/>
                <a:gd name="T2" fmla="*/ 126 w 409"/>
                <a:gd name="T3" fmla="*/ 366 h 407"/>
                <a:gd name="T4" fmla="*/ 129 w 409"/>
                <a:gd name="T5" fmla="*/ 369 h 407"/>
                <a:gd name="T6" fmla="*/ 138 w 409"/>
                <a:gd name="T7" fmla="*/ 350 h 407"/>
                <a:gd name="T8" fmla="*/ 198 w 409"/>
                <a:gd name="T9" fmla="*/ 371 h 407"/>
                <a:gd name="T10" fmla="*/ 205 w 409"/>
                <a:gd name="T11" fmla="*/ 372 h 407"/>
                <a:gd name="T12" fmla="*/ 206 w 409"/>
                <a:gd name="T13" fmla="*/ 319 h 407"/>
                <a:gd name="T14" fmla="*/ 275 w 409"/>
                <a:gd name="T15" fmla="*/ 369 h 407"/>
                <a:gd name="T16" fmla="*/ 280 w 409"/>
                <a:gd name="T17" fmla="*/ 367 h 407"/>
                <a:gd name="T18" fmla="*/ 243 w 409"/>
                <a:gd name="T19" fmla="*/ 202 h 407"/>
                <a:gd name="T20" fmla="*/ 237 w 409"/>
                <a:gd name="T21" fmla="*/ 199 h 407"/>
                <a:gd name="T22" fmla="*/ 236 w 409"/>
                <a:gd name="T23" fmla="*/ 204 h 407"/>
                <a:gd name="T24" fmla="*/ 206 w 409"/>
                <a:gd name="T25" fmla="*/ 216 h 407"/>
                <a:gd name="T26" fmla="*/ 203 w 409"/>
                <a:gd name="T27" fmla="*/ 211 h 407"/>
                <a:gd name="T28" fmla="*/ 198 w 409"/>
                <a:gd name="T29" fmla="*/ 216 h 407"/>
                <a:gd name="T30" fmla="*/ 172 w 409"/>
                <a:gd name="T31" fmla="*/ 204 h 407"/>
                <a:gd name="T32" fmla="*/ 169 w 409"/>
                <a:gd name="T33" fmla="*/ 199 h 407"/>
                <a:gd name="T34" fmla="*/ 229 w 409"/>
                <a:gd name="T35" fmla="*/ 206 h 407"/>
                <a:gd name="T36" fmla="*/ 220 w 409"/>
                <a:gd name="T37" fmla="*/ 134 h 407"/>
                <a:gd name="T38" fmla="*/ 282 w 409"/>
                <a:gd name="T39" fmla="*/ 165 h 407"/>
                <a:gd name="T40" fmla="*/ 122 w 409"/>
                <a:gd name="T41" fmla="*/ 156 h 407"/>
                <a:gd name="T42" fmla="*/ 186 w 409"/>
                <a:gd name="T43" fmla="*/ 130 h 407"/>
                <a:gd name="T44" fmla="*/ 196 w 409"/>
                <a:gd name="T45" fmla="*/ 111 h 407"/>
                <a:gd name="T46" fmla="*/ 193 w 409"/>
                <a:gd name="T47" fmla="*/ 125 h 407"/>
                <a:gd name="T48" fmla="*/ 205 w 409"/>
                <a:gd name="T49" fmla="*/ 132 h 407"/>
                <a:gd name="T50" fmla="*/ 217 w 409"/>
                <a:gd name="T51" fmla="*/ 125 h 407"/>
                <a:gd name="T52" fmla="*/ 213 w 409"/>
                <a:gd name="T53" fmla="*/ 111 h 407"/>
                <a:gd name="T54" fmla="*/ 292 w 409"/>
                <a:gd name="T55" fmla="*/ 99 h 407"/>
                <a:gd name="T56" fmla="*/ 289 w 409"/>
                <a:gd name="T57" fmla="*/ 149 h 407"/>
                <a:gd name="T58" fmla="*/ 117 w 409"/>
                <a:gd name="T59" fmla="*/ 140 h 407"/>
                <a:gd name="T60" fmla="*/ 121 w 409"/>
                <a:gd name="T61" fmla="*/ 91 h 407"/>
                <a:gd name="T62" fmla="*/ 222 w 409"/>
                <a:gd name="T63" fmla="*/ 110 h 407"/>
                <a:gd name="T64" fmla="*/ 162 w 409"/>
                <a:gd name="T65" fmla="*/ 41 h 407"/>
                <a:gd name="T66" fmla="*/ 193 w 409"/>
                <a:gd name="T67" fmla="*/ 103 h 407"/>
                <a:gd name="T68" fmla="*/ 203 w 409"/>
                <a:gd name="T69" fmla="*/ 99 h 407"/>
                <a:gd name="T70" fmla="*/ 181 w 409"/>
                <a:gd name="T71" fmla="*/ 34 h 407"/>
                <a:gd name="T72" fmla="*/ 284 w 409"/>
                <a:gd name="T73" fmla="*/ 15 h 407"/>
                <a:gd name="T74" fmla="*/ 373 w 409"/>
                <a:gd name="T75" fmla="*/ 89 h 407"/>
                <a:gd name="T76" fmla="*/ 409 w 409"/>
                <a:gd name="T77" fmla="*/ 204 h 407"/>
                <a:gd name="T78" fmla="*/ 373 w 409"/>
                <a:gd name="T79" fmla="*/ 317 h 407"/>
                <a:gd name="T80" fmla="*/ 284 w 409"/>
                <a:gd name="T81" fmla="*/ 391 h 407"/>
                <a:gd name="T82" fmla="*/ 163 w 409"/>
                <a:gd name="T83" fmla="*/ 403 h 407"/>
                <a:gd name="T84" fmla="*/ 60 w 409"/>
                <a:gd name="T85" fmla="*/ 348 h 407"/>
                <a:gd name="T86" fmla="*/ 4 w 409"/>
                <a:gd name="T87" fmla="*/ 244 h 407"/>
                <a:gd name="T88" fmla="*/ 16 w 409"/>
                <a:gd name="T89" fmla="*/ 123 h 407"/>
                <a:gd name="T90" fmla="*/ 90 w 409"/>
                <a:gd name="T91" fmla="*/ 34 h 407"/>
                <a:gd name="T92" fmla="*/ 205 w 409"/>
                <a:gd name="T9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7">
                  <a:moveTo>
                    <a:pt x="169" y="199"/>
                  </a:moveTo>
                  <a:lnTo>
                    <a:pt x="165" y="199"/>
                  </a:lnTo>
                  <a:lnTo>
                    <a:pt x="163" y="201"/>
                  </a:lnTo>
                  <a:lnTo>
                    <a:pt x="163" y="202"/>
                  </a:lnTo>
                  <a:lnTo>
                    <a:pt x="126" y="364"/>
                  </a:lnTo>
                  <a:lnTo>
                    <a:pt x="126" y="366"/>
                  </a:lnTo>
                  <a:lnTo>
                    <a:pt x="126" y="367"/>
                  </a:lnTo>
                  <a:lnTo>
                    <a:pt x="129" y="369"/>
                  </a:lnTo>
                  <a:lnTo>
                    <a:pt x="129" y="369"/>
                  </a:lnTo>
                  <a:lnTo>
                    <a:pt x="133" y="369"/>
                  </a:lnTo>
                  <a:lnTo>
                    <a:pt x="134" y="366"/>
                  </a:lnTo>
                  <a:lnTo>
                    <a:pt x="138" y="350"/>
                  </a:lnTo>
                  <a:lnTo>
                    <a:pt x="198" y="317"/>
                  </a:lnTo>
                  <a:lnTo>
                    <a:pt x="198" y="367"/>
                  </a:lnTo>
                  <a:lnTo>
                    <a:pt x="198" y="371"/>
                  </a:lnTo>
                  <a:lnTo>
                    <a:pt x="200" y="372"/>
                  </a:lnTo>
                  <a:lnTo>
                    <a:pt x="203" y="372"/>
                  </a:lnTo>
                  <a:lnTo>
                    <a:pt x="205" y="372"/>
                  </a:lnTo>
                  <a:lnTo>
                    <a:pt x="206" y="371"/>
                  </a:lnTo>
                  <a:lnTo>
                    <a:pt x="206" y="367"/>
                  </a:lnTo>
                  <a:lnTo>
                    <a:pt x="206" y="319"/>
                  </a:lnTo>
                  <a:lnTo>
                    <a:pt x="270" y="352"/>
                  </a:lnTo>
                  <a:lnTo>
                    <a:pt x="273" y="366"/>
                  </a:lnTo>
                  <a:lnTo>
                    <a:pt x="275" y="369"/>
                  </a:lnTo>
                  <a:lnTo>
                    <a:pt x="277" y="369"/>
                  </a:lnTo>
                  <a:lnTo>
                    <a:pt x="279" y="369"/>
                  </a:lnTo>
                  <a:lnTo>
                    <a:pt x="280" y="367"/>
                  </a:lnTo>
                  <a:lnTo>
                    <a:pt x="282" y="366"/>
                  </a:lnTo>
                  <a:lnTo>
                    <a:pt x="282" y="364"/>
                  </a:lnTo>
                  <a:lnTo>
                    <a:pt x="243" y="202"/>
                  </a:lnTo>
                  <a:lnTo>
                    <a:pt x="243" y="201"/>
                  </a:lnTo>
                  <a:lnTo>
                    <a:pt x="241" y="199"/>
                  </a:lnTo>
                  <a:lnTo>
                    <a:pt x="237" y="199"/>
                  </a:lnTo>
                  <a:lnTo>
                    <a:pt x="236" y="201"/>
                  </a:lnTo>
                  <a:lnTo>
                    <a:pt x="236" y="202"/>
                  </a:lnTo>
                  <a:lnTo>
                    <a:pt x="236" y="204"/>
                  </a:lnTo>
                  <a:lnTo>
                    <a:pt x="244" y="242"/>
                  </a:lnTo>
                  <a:lnTo>
                    <a:pt x="206" y="266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5" y="213"/>
                  </a:lnTo>
                  <a:lnTo>
                    <a:pt x="203" y="211"/>
                  </a:lnTo>
                  <a:lnTo>
                    <a:pt x="200" y="213"/>
                  </a:lnTo>
                  <a:lnTo>
                    <a:pt x="198" y="214"/>
                  </a:lnTo>
                  <a:lnTo>
                    <a:pt x="198" y="216"/>
                  </a:lnTo>
                  <a:lnTo>
                    <a:pt x="198" y="264"/>
                  </a:lnTo>
                  <a:lnTo>
                    <a:pt x="162" y="244"/>
                  </a:lnTo>
                  <a:lnTo>
                    <a:pt x="172" y="204"/>
                  </a:lnTo>
                  <a:lnTo>
                    <a:pt x="172" y="202"/>
                  </a:lnTo>
                  <a:lnTo>
                    <a:pt x="170" y="201"/>
                  </a:lnTo>
                  <a:lnTo>
                    <a:pt x="169" y="199"/>
                  </a:lnTo>
                  <a:close/>
                  <a:moveTo>
                    <a:pt x="201" y="140"/>
                  </a:moveTo>
                  <a:lnTo>
                    <a:pt x="181" y="206"/>
                  </a:lnTo>
                  <a:lnTo>
                    <a:pt x="229" y="206"/>
                  </a:lnTo>
                  <a:lnTo>
                    <a:pt x="206" y="140"/>
                  </a:lnTo>
                  <a:lnTo>
                    <a:pt x="201" y="140"/>
                  </a:lnTo>
                  <a:close/>
                  <a:moveTo>
                    <a:pt x="220" y="134"/>
                  </a:moveTo>
                  <a:lnTo>
                    <a:pt x="217" y="137"/>
                  </a:lnTo>
                  <a:lnTo>
                    <a:pt x="248" y="199"/>
                  </a:lnTo>
                  <a:lnTo>
                    <a:pt x="282" y="165"/>
                  </a:lnTo>
                  <a:lnTo>
                    <a:pt x="220" y="134"/>
                  </a:lnTo>
                  <a:close/>
                  <a:moveTo>
                    <a:pt x="186" y="130"/>
                  </a:moveTo>
                  <a:lnTo>
                    <a:pt x="122" y="156"/>
                  </a:lnTo>
                  <a:lnTo>
                    <a:pt x="153" y="194"/>
                  </a:lnTo>
                  <a:lnTo>
                    <a:pt x="189" y="134"/>
                  </a:lnTo>
                  <a:lnTo>
                    <a:pt x="186" y="130"/>
                  </a:lnTo>
                  <a:close/>
                  <a:moveTo>
                    <a:pt x="205" y="108"/>
                  </a:moveTo>
                  <a:lnTo>
                    <a:pt x="200" y="108"/>
                  </a:lnTo>
                  <a:lnTo>
                    <a:pt x="196" y="111"/>
                  </a:lnTo>
                  <a:lnTo>
                    <a:pt x="193" y="115"/>
                  </a:lnTo>
                  <a:lnTo>
                    <a:pt x="193" y="120"/>
                  </a:lnTo>
                  <a:lnTo>
                    <a:pt x="193" y="125"/>
                  </a:lnTo>
                  <a:lnTo>
                    <a:pt x="196" y="128"/>
                  </a:lnTo>
                  <a:lnTo>
                    <a:pt x="200" y="132"/>
                  </a:lnTo>
                  <a:lnTo>
                    <a:pt x="205" y="132"/>
                  </a:lnTo>
                  <a:lnTo>
                    <a:pt x="210" y="132"/>
                  </a:lnTo>
                  <a:lnTo>
                    <a:pt x="213" y="128"/>
                  </a:lnTo>
                  <a:lnTo>
                    <a:pt x="217" y="125"/>
                  </a:lnTo>
                  <a:lnTo>
                    <a:pt x="217" y="120"/>
                  </a:lnTo>
                  <a:lnTo>
                    <a:pt x="217" y="115"/>
                  </a:lnTo>
                  <a:lnTo>
                    <a:pt x="213" y="111"/>
                  </a:lnTo>
                  <a:lnTo>
                    <a:pt x="210" y="108"/>
                  </a:lnTo>
                  <a:lnTo>
                    <a:pt x="205" y="108"/>
                  </a:lnTo>
                  <a:close/>
                  <a:moveTo>
                    <a:pt x="292" y="99"/>
                  </a:moveTo>
                  <a:lnTo>
                    <a:pt x="225" y="120"/>
                  </a:lnTo>
                  <a:lnTo>
                    <a:pt x="225" y="125"/>
                  </a:lnTo>
                  <a:lnTo>
                    <a:pt x="289" y="149"/>
                  </a:lnTo>
                  <a:lnTo>
                    <a:pt x="292" y="99"/>
                  </a:lnTo>
                  <a:close/>
                  <a:moveTo>
                    <a:pt x="121" y="91"/>
                  </a:moveTo>
                  <a:lnTo>
                    <a:pt x="117" y="140"/>
                  </a:lnTo>
                  <a:lnTo>
                    <a:pt x="184" y="122"/>
                  </a:lnTo>
                  <a:lnTo>
                    <a:pt x="184" y="116"/>
                  </a:lnTo>
                  <a:lnTo>
                    <a:pt x="121" y="91"/>
                  </a:lnTo>
                  <a:close/>
                  <a:moveTo>
                    <a:pt x="256" y="48"/>
                  </a:moveTo>
                  <a:lnTo>
                    <a:pt x="218" y="106"/>
                  </a:lnTo>
                  <a:lnTo>
                    <a:pt x="222" y="110"/>
                  </a:lnTo>
                  <a:lnTo>
                    <a:pt x="287" y="85"/>
                  </a:lnTo>
                  <a:lnTo>
                    <a:pt x="256" y="48"/>
                  </a:lnTo>
                  <a:close/>
                  <a:moveTo>
                    <a:pt x="162" y="41"/>
                  </a:moveTo>
                  <a:lnTo>
                    <a:pt x="127" y="77"/>
                  </a:lnTo>
                  <a:lnTo>
                    <a:pt x="189" y="108"/>
                  </a:lnTo>
                  <a:lnTo>
                    <a:pt x="193" y="103"/>
                  </a:lnTo>
                  <a:lnTo>
                    <a:pt x="162" y="41"/>
                  </a:lnTo>
                  <a:close/>
                  <a:moveTo>
                    <a:pt x="181" y="34"/>
                  </a:moveTo>
                  <a:lnTo>
                    <a:pt x="203" y="99"/>
                  </a:lnTo>
                  <a:lnTo>
                    <a:pt x="208" y="99"/>
                  </a:lnTo>
                  <a:lnTo>
                    <a:pt x="229" y="34"/>
                  </a:lnTo>
                  <a:lnTo>
                    <a:pt x="181" y="34"/>
                  </a:lnTo>
                  <a:close/>
                  <a:moveTo>
                    <a:pt x="205" y="0"/>
                  </a:moveTo>
                  <a:lnTo>
                    <a:pt x="246" y="3"/>
                  </a:lnTo>
                  <a:lnTo>
                    <a:pt x="284" y="15"/>
                  </a:lnTo>
                  <a:lnTo>
                    <a:pt x="318" y="34"/>
                  </a:lnTo>
                  <a:lnTo>
                    <a:pt x="349" y="58"/>
                  </a:lnTo>
                  <a:lnTo>
                    <a:pt x="373" y="89"/>
                  </a:lnTo>
                  <a:lnTo>
                    <a:pt x="392" y="123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4"/>
                  </a:lnTo>
                  <a:lnTo>
                    <a:pt x="392" y="283"/>
                  </a:lnTo>
                  <a:lnTo>
                    <a:pt x="373" y="317"/>
                  </a:lnTo>
                  <a:lnTo>
                    <a:pt x="349" y="348"/>
                  </a:lnTo>
                  <a:lnTo>
                    <a:pt x="318" y="372"/>
                  </a:lnTo>
                  <a:lnTo>
                    <a:pt x="284" y="391"/>
                  </a:lnTo>
                  <a:lnTo>
                    <a:pt x="246" y="403"/>
                  </a:lnTo>
                  <a:lnTo>
                    <a:pt x="205" y="407"/>
                  </a:lnTo>
                  <a:lnTo>
                    <a:pt x="163" y="403"/>
                  </a:lnTo>
                  <a:lnTo>
                    <a:pt x="126" y="391"/>
                  </a:lnTo>
                  <a:lnTo>
                    <a:pt x="90" y="372"/>
                  </a:lnTo>
                  <a:lnTo>
                    <a:pt x="60" y="348"/>
                  </a:lnTo>
                  <a:lnTo>
                    <a:pt x="35" y="317"/>
                  </a:lnTo>
                  <a:lnTo>
                    <a:pt x="16" y="283"/>
                  </a:lnTo>
                  <a:lnTo>
                    <a:pt x="4" y="244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3"/>
                  </a:lnTo>
                  <a:lnTo>
                    <a:pt x="35" y="89"/>
                  </a:lnTo>
                  <a:lnTo>
                    <a:pt x="60" y="58"/>
                  </a:lnTo>
                  <a:lnTo>
                    <a:pt x="90" y="34"/>
                  </a:lnTo>
                  <a:lnTo>
                    <a:pt x="126" y="15"/>
                  </a:lnTo>
                  <a:lnTo>
                    <a:pt x="163" y="3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0"/>
            <p:cNvSpPr>
              <a:spLocks/>
            </p:cNvSpPr>
            <p:nvPr/>
          </p:nvSpPr>
          <p:spPr bwMode="auto">
            <a:xfrm>
              <a:off x="6665630" y="4533045"/>
              <a:ext cx="73067" cy="82809"/>
            </a:xfrm>
            <a:custGeom>
              <a:avLst/>
              <a:gdLst>
                <a:gd name="T0" fmla="*/ 60 w 60"/>
                <a:gd name="T1" fmla="*/ 0 h 69"/>
                <a:gd name="T2" fmla="*/ 60 w 60"/>
                <a:gd name="T3" fmla="*/ 36 h 69"/>
                <a:gd name="T4" fmla="*/ 0 w 60"/>
                <a:gd name="T5" fmla="*/ 69 h 69"/>
                <a:gd name="T6" fmla="*/ 10 w 60"/>
                <a:gd name="T7" fmla="*/ 31 h 69"/>
                <a:gd name="T8" fmla="*/ 60 w 6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9">
                  <a:moveTo>
                    <a:pt x="60" y="0"/>
                  </a:moveTo>
                  <a:lnTo>
                    <a:pt x="60" y="36"/>
                  </a:lnTo>
                  <a:lnTo>
                    <a:pt x="0" y="69"/>
                  </a:lnTo>
                  <a:lnTo>
                    <a:pt x="10" y="3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1"/>
            <p:cNvSpPr>
              <a:spLocks/>
            </p:cNvSpPr>
            <p:nvPr/>
          </p:nvSpPr>
          <p:spPr bwMode="auto">
            <a:xfrm>
              <a:off x="6680244" y="4498947"/>
              <a:ext cx="58453" cy="63324"/>
            </a:xfrm>
            <a:custGeom>
              <a:avLst/>
              <a:gdLst>
                <a:gd name="T0" fmla="*/ 14 w 50"/>
                <a:gd name="T1" fmla="*/ 0 h 51"/>
                <a:gd name="T2" fmla="*/ 50 w 50"/>
                <a:gd name="T3" fmla="*/ 20 h 51"/>
                <a:gd name="T4" fmla="*/ 50 w 50"/>
                <a:gd name="T5" fmla="*/ 22 h 51"/>
                <a:gd name="T6" fmla="*/ 0 w 50"/>
                <a:gd name="T7" fmla="*/ 51 h 51"/>
                <a:gd name="T8" fmla="*/ 14 w 5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14" y="0"/>
                  </a:moveTo>
                  <a:lnTo>
                    <a:pt x="50" y="20"/>
                  </a:lnTo>
                  <a:lnTo>
                    <a:pt x="50" y="22"/>
                  </a:lnTo>
                  <a:lnTo>
                    <a:pt x="0" y="5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3"/>
            <p:cNvSpPr>
              <a:spLocks noEditPoints="1"/>
            </p:cNvSpPr>
            <p:nvPr/>
          </p:nvSpPr>
          <p:spPr bwMode="auto">
            <a:xfrm>
              <a:off x="6595000" y="4934911"/>
              <a:ext cx="299574" cy="204587"/>
            </a:xfrm>
            <a:custGeom>
              <a:avLst/>
              <a:gdLst>
                <a:gd name="T0" fmla="*/ 103 w 246"/>
                <a:gd name="T1" fmla="*/ 163 h 167"/>
                <a:gd name="T2" fmla="*/ 42 w 246"/>
                <a:gd name="T3" fmla="*/ 136 h 167"/>
                <a:gd name="T4" fmla="*/ 69 w 246"/>
                <a:gd name="T5" fmla="*/ 136 h 167"/>
                <a:gd name="T6" fmla="*/ 7 w 246"/>
                <a:gd name="T7" fmla="*/ 163 h 167"/>
                <a:gd name="T8" fmla="*/ 7 w 246"/>
                <a:gd name="T9" fmla="*/ 136 h 167"/>
                <a:gd name="T10" fmla="*/ 239 w 246"/>
                <a:gd name="T11" fmla="*/ 131 h 167"/>
                <a:gd name="T12" fmla="*/ 177 w 246"/>
                <a:gd name="T13" fmla="*/ 103 h 167"/>
                <a:gd name="T14" fmla="*/ 207 w 246"/>
                <a:gd name="T15" fmla="*/ 103 h 167"/>
                <a:gd name="T16" fmla="*/ 145 w 246"/>
                <a:gd name="T17" fmla="*/ 131 h 167"/>
                <a:gd name="T18" fmla="*/ 145 w 246"/>
                <a:gd name="T19" fmla="*/ 103 h 167"/>
                <a:gd name="T20" fmla="*/ 138 w 246"/>
                <a:gd name="T21" fmla="*/ 131 h 167"/>
                <a:gd name="T22" fmla="*/ 76 w 246"/>
                <a:gd name="T23" fmla="*/ 103 h 167"/>
                <a:gd name="T24" fmla="*/ 103 w 246"/>
                <a:gd name="T25" fmla="*/ 103 h 167"/>
                <a:gd name="T26" fmla="*/ 42 w 246"/>
                <a:gd name="T27" fmla="*/ 131 h 167"/>
                <a:gd name="T28" fmla="*/ 42 w 246"/>
                <a:gd name="T29" fmla="*/ 103 h 167"/>
                <a:gd name="T30" fmla="*/ 35 w 246"/>
                <a:gd name="T31" fmla="*/ 131 h 167"/>
                <a:gd name="T32" fmla="*/ 212 w 246"/>
                <a:gd name="T33" fmla="*/ 69 h 167"/>
                <a:gd name="T34" fmla="*/ 239 w 246"/>
                <a:gd name="T35" fmla="*/ 69 h 167"/>
                <a:gd name="T36" fmla="*/ 177 w 246"/>
                <a:gd name="T37" fmla="*/ 98 h 167"/>
                <a:gd name="T38" fmla="*/ 177 w 246"/>
                <a:gd name="T39" fmla="*/ 69 h 167"/>
                <a:gd name="T40" fmla="*/ 172 w 246"/>
                <a:gd name="T41" fmla="*/ 98 h 167"/>
                <a:gd name="T42" fmla="*/ 110 w 246"/>
                <a:gd name="T43" fmla="*/ 69 h 167"/>
                <a:gd name="T44" fmla="*/ 138 w 246"/>
                <a:gd name="T45" fmla="*/ 69 h 167"/>
                <a:gd name="T46" fmla="*/ 76 w 246"/>
                <a:gd name="T47" fmla="*/ 98 h 167"/>
                <a:gd name="T48" fmla="*/ 76 w 246"/>
                <a:gd name="T49" fmla="*/ 69 h 167"/>
                <a:gd name="T50" fmla="*/ 69 w 246"/>
                <a:gd name="T51" fmla="*/ 98 h 167"/>
                <a:gd name="T52" fmla="*/ 7 w 246"/>
                <a:gd name="T53" fmla="*/ 69 h 167"/>
                <a:gd name="T54" fmla="*/ 35 w 246"/>
                <a:gd name="T55" fmla="*/ 69 h 167"/>
                <a:gd name="T56" fmla="*/ 212 w 246"/>
                <a:gd name="T57" fmla="*/ 64 h 167"/>
                <a:gd name="T58" fmla="*/ 212 w 246"/>
                <a:gd name="T59" fmla="*/ 36 h 167"/>
                <a:gd name="T60" fmla="*/ 207 w 246"/>
                <a:gd name="T61" fmla="*/ 64 h 167"/>
                <a:gd name="T62" fmla="*/ 145 w 246"/>
                <a:gd name="T63" fmla="*/ 36 h 167"/>
                <a:gd name="T64" fmla="*/ 172 w 246"/>
                <a:gd name="T65" fmla="*/ 36 h 167"/>
                <a:gd name="T66" fmla="*/ 110 w 246"/>
                <a:gd name="T67" fmla="*/ 64 h 167"/>
                <a:gd name="T68" fmla="*/ 110 w 246"/>
                <a:gd name="T69" fmla="*/ 36 h 167"/>
                <a:gd name="T70" fmla="*/ 103 w 246"/>
                <a:gd name="T71" fmla="*/ 64 h 167"/>
                <a:gd name="T72" fmla="*/ 42 w 246"/>
                <a:gd name="T73" fmla="*/ 36 h 167"/>
                <a:gd name="T74" fmla="*/ 69 w 246"/>
                <a:gd name="T75" fmla="*/ 36 h 167"/>
                <a:gd name="T76" fmla="*/ 7 w 246"/>
                <a:gd name="T77" fmla="*/ 64 h 167"/>
                <a:gd name="T78" fmla="*/ 7 w 246"/>
                <a:gd name="T79" fmla="*/ 36 h 167"/>
                <a:gd name="T80" fmla="*/ 239 w 246"/>
                <a:gd name="T81" fmla="*/ 31 h 167"/>
                <a:gd name="T82" fmla="*/ 177 w 246"/>
                <a:gd name="T83" fmla="*/ 3 h 167"/>
                <a:gd name="T84" fmla="*/ 207 w 246"/>
                <a:gd name="T85" fmla="*/ 3 h 167"/>
                <a:gd name="T86" fmla="*/ 145 w 246"/>
                <a:gd name="T87" fmla="*/ 31 h 167"/>
                <a:gd name="T88" fmla="*/ 145 w 246"/>
                <a:gd name="T89" fmla="*/ 3 h 167"/>
                <a:gd name="T90" fmla="*/ 138 w 246"/>
                <a:gd name="T91" fmla="*/ 31 h 167"/>
                <a:gd name="T92" fmla="*/ 76 w 246"/>
                <a:gd name="T93" fmla="*/ 3 h 167"/>
                <a:gd name="T94" fmla="*/ 103 w 246"/>
                <a:gd name="T95" fmla="*/ 3 h 167"/>
                <a:gd name="T96" fmla="*/ 246 w 246"/>
                <a:gd name="T97" fmla="*/ 0 h 167"/>
                <a:gd name="T98" fmla="*/ 0 w 246"/>
                <a:gd name="T9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" h="167">
                  <a:moveTo>
                    <a:pt x="76" y="136"/>
                  </a:moveTo>
                  <a:lnTo>
                    <a:pt x="76" y="163"/>
                  </a:lnTo>
                  <a:lnTo>
                    <a:pt x="103" y="163"/>
                  </a:lnTo>
                  <a:lnTo>
                    <a:pt x="103" y="136"/>
                  </a:lnTo>
                  <a:lnTo>
                    <a:pt x="76" y="136"/>
                  </a:lnTo>
                  <a:close/>
                  <a:moveTo>
                    <a:pt x="42" y="136"/>
                  </a:moveTo>
                  <a:lnTo>
                    <a:pt x="42" y="163"/>
                  </a:lnTo>
                  <a:lnTo>
                    <a:pt x="69" y="163"/>
                  </a:lnTo>
                  <a:lnTo>
                    <a:pt x="69" y="136"/>
                  </a:lnTo>
                  <a:lnTo>
                    <a:pt x="42" y="136"/>
                  </a:lnTo>
                  <a:close/>
                  <a:moveTo>
                    <a:pt x="7" y="136"/>
                  </a:moveTo>
                  <a:lnTo>
                    <a:pt x="7" y="163"/>
                  </a:lnTo>
                  <a:lnTo>
                    <a:pt x="35" y="163"/>
                  </a:lnTo>
                  <a:lnTo>
                    <a:pt x="35" y="136"/>
                  </a:lnTo>
                  <a:lnTo>
                    <a:pt x="7" y="136"/>
                  </a:lnTo>
                  <a:close/>
                  <a:moveTo>
                    <a:pt x="212" y="103"/>
                  </a:moveTo>
                  <a:lnTo>
                    <a:pt x="212" y="131"/>
                  </a:lnTo>
                  <a:lnTo>
                    <a:pt x="239" y="131"/>
                  </a:lnTo>
                  <a:lnTo>
                    <a:pt x="239" y="103"/>
                  </a:lnTo>
                  <a:lnTo>
                    <a:pt x="212" y="103"/>
                  </a:lnTo>
                  <a:close/>
                  <a:moveTo>
                    <a:pt x="177" y="103"/>
                  </a:moveTo>
                  <a:lnTo>
                    <a:pt x="177" y="131"/>
                  </a:lnTo>
                  <a:lnTo>
                    <a:pt x="207" y="131"/>
                  </a:lnTo>
                  <a:lnTo>
                    <a:pt x="207" y="103"/>
                  </a:lnTo>
                  <a:lnTo>
                    <a:pt x="177" y="103"/>
                  </a:lnTo>
                  <a:close/>
                  <a:moveTo>
                    <a:pt x="145" y="103"/>
                  </a:moveTo>
                  <a:lnTo>
                    <a:pt x="145" y="131"/>
                  </a:lnTo>
                  <a:lnTo>
                    <a:pt x="172" y="131"/>
                  </a:lnTo>
                  <a:lnTo>
                    <a:pt x="172" y="103"/>
                  </a:lnTo>
                  <a:lnTo>
                    <a:pt x="145" y="103"/>
                  </a:lnTo>
                  <a:close/>
                  <a:moveTo>
                    <a:pt x="110" y="103"/>
                  </a:moveTo>
                  <a:lnTo>
                    <a:pt x="110" y="131"/>
                  </a:lnTo>
                  <a:lnTo>
                    <a:pt x="138" y="131"/>
                  </a:lnTo>
                  <a:lnTo>
                    <a:pt x="138" y="103"/>
                  </a:lnTo>
                  <a:lnTo>
                    <a:pt x="110" y="103"/>
                  </a:lnTo>
                  <a:close/>
                  <a:moveTo>
                    <a:pt x="76" y="103"/>
                  </a:moveTo>
                  <a:lnTo>
                    <a:pt x="76" y="131"/>
                  </a:lnTo>
                  <a:lnTo>
                    <a:pt x="103" y="131"/>
                  </a:lnTo>
                  <a:lnTo>
                    <a:pt x="103" y="103"/>
                  </a:lnTo>
                  <a:lnTo>
                    <a:pt x="76" y="103"/>
                  </a:lnTo>
                  <a:close/>
                  <a:moveTo>
                    <a:pt x="42" y="103"/>
                  </a:moveTo>
                  <a:lnTo>
                    <a:pt x="42" y="131"/>
                  </a:lnTo>
                  <a:lnTo>
                    <a:pt x="69" y="131"/>
                  </a:lnTo>
                  <a:lnTo>
                    <a:pt x="69" y="103"/>
                  </a:lnTo>
                  <a:lnTo>
                    <a:pt x="42" y="103"/>
                  </a:lnTo>
                  <a:close/>
                  <a:moveTo>
                    <a:pt x="7" y="103"/>
                  </a:moveTo>
                  <a:lnTo>
                    <a:pt x="7" y="131"/>
                  </a:lnTo>
                  <a:lnTo>
                    <a:pt x="35" y="131"/>
                  </a:lnTo>
                  <a:lnTo>
                    <a:pt x="35" y="103"/>
                  </a:lnTo>
                  <a:lnTo>
                    <a:pt x="7" y="103"/>
                  </a:lnTo>
                  <a:close/>
                  <a:moveTo>
                    <a:pt x="212" y="69"/>
                  </a:moveTo>
                  <a:lnTo>
                    <a:pt x="212" y="98"/>
                  </a:lnTo>
                  <a:lnTo>
                    <a:pt x="239" y="98"/>
                  </a:lnTo>
                  <a:lnTo>
                    <a:pt x="239" y="69"/>
                  </a:lnTo>
                  <a:lnTo>
                    <a:pt x="212" y="69"/>
                  </a:lnTo>
                  <a:close/>
                  <a:moveTo>
                    <a:pt x="177" y="69"/>
                  </a:moveTo>
                  <a:lnTo>
                    <a:pt x="177" y="98"/>
                  </a:lnTo>
                  <a:lnTo>
                    <a:pt x="207" y="98"/>
                  </a:lnTo>
                  <a:lnTo>
                    <a:pt x="207" y="69"/>
                  </a:lnTo>
                  <a:lnTo>
                    <a:pt x="177" y="69"/>
                  </a:lnTo>
                  <a:close/>
                  <a:moveTo>
                    <a:pt x="145" y="69"/>
                  </a:moveTo>
                  <a:lnTo>
                    <a:pt x="145" y="98"/>
                  </a:lnTo>
                  <a:lnTo>
                    <a:pt x="172" y="98"/>
                  </a:lnTo>
                  <a:lnTo>
                    <a:pt x="172" y="69"/>
                  </a:lnTo>
                  <a:lnTo>
                    <a:pt x="145" y="69"/>
                  </a:lnTo>
                  <a:close/>
                  <a:moveTo>
                    <a:pt x="110" y="69"/>
                  </a:moveTo>
                  <a:lnTo>
                    <a:pt x="110" y="98"/>
                  </a:lnTo>
                  <a:lnTo>
                    <a:pt x="138" y="98"/>
                  </a:lnTo>
                  <a:lnTo>
                    <a:pt x="138" y="69"/>
                  </a:lnTo>
                  <a:lnTo>
                    <a:pt x="110" y="69"/>
                  </a:lnTo>
                  <a:close/>
                  <a:moveTo>
                    <a:pt x="76" y="69"/>
                  </a:moveTo>
                  <a:lnTo>
                    <a:pt x="76" y="98"/>
                  </a:lnTo>
                  <a:lnTo>
                    <a:pt x="103" y="98"/>
                  </a:lnTo>
                  <a:lnTo>
                    <a:pt x="103" y="69"/>
                  </a:lnTo>
                  <a:lnTo>
                    <a:pt x="76" y="69"/>
                  </a:lnTo>
                  <a:close/>
                  <a:moveTo>
                    <a:pt x="42" y="69"/>
                  </a:moveTo>
                  <a:lnTo>
                    <a:pt x="42" y="98"/>
                  </a:lnTo>
                  <a:lnTo>
                    <a:pt x="69" y="98"/>
                  </a:lnTo>
                  <a:lnTo>
                    <a:pt x="69" y="69"/>
                  </a:lnTo>
                  <a:lnTo>
                    <a:pt x="42" y="69"/>
                  </a:lnTo>
                  <a:close/>
                  <a:moveTo>
                    <a:pt x="7" y="69"/>
                  </a:moveTo>
                  <a:lnTo>
                    <a:pt x="7" y="98"/>
                  </a:lnTo>
                  <a:lnTo>
                    <a:pt x="35" y="98"/>
                  </a:lnTo>
                  <a:lnTo>
                    <a:pt x="35" y="69"/>
                  </a:lnTo>
                  <a:lnTo>
                    <a:pt x="7" y="69"/>
                  </a:lnTo>
                  <a:close/>
                  <a:moveTo>
                    <a:pt x="212" y="36"/>
                  </a:moveTo>
                  <a:lnTo>
                    <a:pt x="212" y="64"/>
                  </a:lnTo>
                  <a:lnTo>
                    <a:pt x="239" y="64"/>
                  </a:lnTo>
                  <a:lnTo>
                    <a:pt x="239" y="36"/>
                  </a:lnTo>
                  <a:lnTo>
                    <a:pt x="212" y="36"/>
                  </a:lnTo>
                  <a:close/>
                  <a:moveTo>
                    <a:pt x="177" y="36"/>
                  </a:moveTo>
                  <a:lnTo>
                    <a:pt x="177" y="64"/>
                  </a:lnTo>
                  <a:lnTo>
                    <a:pt x="207" y="64"/>
                  </a:lnTo>
                  <a:lnTo>
                    <a:pt x="207" y="36"/>
                  </a:lnTo>
                  <a:lnTo>
                    <a:pt x="177" y="36"/>
                  </a:lnTo>
                  <a:close/>
                  <a:moveTo>
                    <a:pt x="145" y="36"/>
                  </a:moveTo>
                  <a:lnTo>
                    <a:pt x="145" y="64"/>
                  </a:lnTo>
                  <a:lnTo>
                    <a:pt x="172" y="64"/>
                  </a:lnTo>
                  <a:lnTo>
                    <a:pt x="172" y="36"/>
                  </a:lnTo>
                  <a:lnTo>
                    <a:pt x="145" y="36"/>
                  </a:lnTo>
                  <a:close/>
                  <a:moveTo>
                    <a:pt x="110" y="36"/>
                  </a:moveTo>
                  <a:lnTo>
                    <a:pt x="110" y="64"/>
                  </a:lnTo>
                  <a:lnTo>
                    <a:pt x="138" y="64"/>
                  </a:lnTo>
                  <a:lnTo>
                    <a:pt x="138" y="36"/>
                  </a:lnTo>
                  <a:lnTo>
                    <a:pt x="110" y="36"/>
                  </a:lnTo>
                  <a:close/>
                  <a:moveTo>
                    <a:pt x="76" y="36"/>
                  </a:moveTo>
                  <a:lnTo>
                    <a:pt x="76" y="64"/>
                  </a:lnTo>
                  <a:lnTo>
                    <a:pt x="103" y="64"/>
                  </a:lnTo>
                  <a:lnTo>
                    <a:pt x="103" y="36"/>
                  </a:lnTo>
                  <a:lnTo>
                    <a:pt x="76" y="36"/>
                  </a:lnTo>
                  <a:close/>
                  <a:moveTo>
                    <a:pt x="42" y="36"/>
                  </a:moveTo>
                  <a:lnTo>
                    <a:pt x="42" y="64"/>
                  </a:lnTo>
                  <a:lnTo>
                    <a:pt x="69" y="64"/>
                  </a:lnTo>
                  <a:lnTo>
                    <a:pt x="69" y="36"/>
                  </a:lnTo>
                  <a:lnTo>
                    <a:pt x="42" y="36"/>
                  </a:lnTo>
                  <a:close/>
                  <a:moveTo>
                    <a:pt x="7" y="36"/>
                  </a:moveTo>
                  <a:lnTo>
                    <a:pt x="7" y="64"/>
                  </a:lnTo>
                  <a:lnTo>
                    <a:pt x="35" y="64"/>
                  </a:lnTo>
                  <a:lnTo>
                    <a:pt x="35" y="36"/>
                  </a:lnTo>
                  <a:lnTo>
                    <a:pt x="7" y="36"/>
                  </a:lnTo>
                  <a:close/>
                  <a:moveTo>
                    <a:pt x="212" y="3"/>
                  </a:moveTo>
                  <a:lnTo>
                    <a:pt x="212" y="31"/>
                  </a:lnTo>
                  <a:lnTo>
                    <a:pt x="239" y="31"/>
                  </a:lnTo>
                  <a:lnTo>
                    <a:pt x="239" y="3"/>
                  </a:lnTo>
                  <a:lnTo>
                    <a:pt x="212" y="3"/>
                  </a:lnTo>
                  <a:close/>
                  <a:moveTo>
                    <a:pt x="177" y="3"/>
                  </a:moveTo>
                  <a:lnTo>
                    <a:pt x="177" y="31"/>
                  </a:lnTo>
                  <a:lnTo>
                    <a:pt x="207" y="31"/>
                  </a:lnTo>
                  <a:lnTo>
                    <a:pt x="207" y="3"/>
                  </a:lnTo>
                  <a:lnTo>
                    <a:pt x="177" y="3"/>
                  </a:lnTo>
                  <a:close/>
                  <a:moveTo>
                    <a:pt x="145" y="3"/>
                  </a:moveTo>
                  <a:lnTo>
                    <a:pt x="145" y="31"/>
                  </a:lnTo>
                  <a:lnTo>
                    <a:pt x="172" y="31"/>
                  </a:lnTo>
                  <a:lnTo>
                    <a:pt x="172" y="3"/>
                  </a:lnTo>
                  <a:lnTo>
                    <a:pt x="145" y="3"/>
                  </a:lnTo>
                  <a:close/>
                  <a:moveTo>
                    <a:pt x="110" y="3"/>
                  </a:moveTo>
                  <a:lnTo>
                    <a:pt x="110" y="31"/>
                  </a:lnTo>
                  <a:lnTo>
                    <a:pt x="138" y="31"/>
                  </a:lnTo>
                  <a:lnTo>
                    <a:pt x="138" y="3"/>
                  </a:lnTo>
                  <a:lnTo>
                    <a:pt x="110" y="3"/>
                  </a:lnTo>
                  <a:close/>
                  <a:moveTo>
                    <a:pt x="76" y="3"/>
                  </a:moveTo>
                  <a:lnTo>
                    <a:pt x="76" y="31"/>
                  </a:lnTo>
                  <a:lnTo>
                    <a:pt x="103" y="31"/>
                  </a:lnTo>
                  <a:lnTo>
                    <a:pt x="103" y="3"/>
                  </a:lnTo>
                  <a:lnTo>
                    <a:pt x="76" y="3"/>
                  </a:lnTo>
                  <a:close/>
                  <a:moveTo>
                    <a:pt x="0" y="0"/>
                  </a:moveTo>
                  <a:lnTo>
                    <a:pt x="246" y="0"/>
                  </a:lnTo>
                  <a:lnTo>
                    <a:pt x="246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4"/>
            <p:cNvSpPr>
              <a:spLocks noEditPoints="1"/>
            </p:cNvSpPr>
            <p:nvPr/>
          </p:nvSpPr>
          <p:spPr bwMode="auto">
            <a:xfrm>
              <a:off x="6495141" y="4779035"/>
              <a:ext cx="496854" cy="499290"/>
            </a:xfrm>
            <a:custGeom>
              <a:avLst/>
              <a:gdLst>
                <a:gd name="T0" fmla="*/ 129 w 409"/>
                <a:gd name="T1" fmla="*/ 96 h 409"/>
                <a:gd name="T2" fmla="*/ 125 w 409"/>
                <a:gd name="T3" fmla="*/ 101 h 409"/>
                <a:gd name="T4" fmla="*/ 87 w 409"/>
                <a:gd name="T5" fmla="*/ 112 h 409"/>
                <a:gd name="T6" fmla="*/ 77 w 409"/>
                <a:gd name="T7" fmla="*/ 115 h 409"/>
                <a:gd name="T8" fmla="*/ 70 w 409"/>
                <a:gd name="T9" fmla="*/ 124 h 409"/>
                <a:gd name="T10" fmla="*/ 70 w 409"/>
                <a:gd name="T11" fmla="*/ 296 h 409"/>
                <a:gd name="T12" fmla="*/ 74 w 409"/>
                <a:gd name="T13" fmla="*/ 306 h 409"/>
                <a:gd name="T14" fmla="*/ 81 w 409"/>
                <a:gd name="T15" fmla="*/ 311 h 409"/>
                <a:gd name="T16" fmla="*/ 323 w 409"/>
                <a:gd name="T17" fmla="*/ 313 h 409"/>
                <a:gd name="T18" fmla="*/ 333 w 409"/>
                <a:gd name="T19" fmla="*/ 309 h 409"/>
                <a:gd name="T20" fmla="*/ 340 w 409"/>
                <a:gd name="T21" fmla="*/ 301 h 409"/>
                <a:gd name="T22" fmla="*/ 340 w 409"/>
                <a:gd name="T23" fmla="*/ 131 h 409"/>
                <a:gd name="T24" fmla="*/ 337 w 409"/>
                <a:gd name="T25" fmla="*/ 120 h 409"/>
                <a:gd name="T26" fmla="*/ 328 w 409"/>
                <a:gd name="T27" fmla="*/ 113 h 409"/>
                <a:gd name="T28" fmla="*/ 285 w 409"/>
                <a:gd name="T29" fmla="*/ 112 h 409"/>
                <a:gd name="T30" fmla="*/ 285 w 409"/>
                <a:gd name="T31" fmla="*/ 100 h 409"/>
                <a:gd name="T32" fmla="*/ 278 w 409"/>
                <a:gd name="T33" fmla="*/ 96 h 409"/>
                <a:gd name="T34" fmla="*/ 270 w 409"/>
                <a:gd name="T35" fmla="*/ 100 h 409"/>
                <a:gd name="T36" fmla="*/ 270 w 409"/>
                <a:gd name="T37" fmla="*/ 112 h 409"/>
                <a:gd name="T38" fmla="*/ 237 w 409"/>
                <a:gd name="T39" fmla="*/ 101 h 409"/>
                <a:gd name="T40" fmla="*/ 234 w 409"/>
                <a:gd name="T41" fmla="*/ 96 h 409"/>
                <a:gd name="T42" fmla="*/ 225 w 409"/>
                <a:gd name="T43" fmla="*/ 96 h 409"/>
                <a:gd name="T44" fmla="*/ 221 w 409"/>
                <a:gd name="T45" fmla="*/ 101 h 409"/>
                <a:gd name="T46" fmla="*/ 189 w 409"/>
                <a:gd name="T47" fmla="*/ 112 h 409"/>
                <a:gd name="T48" fmla="*/ 187 w 409"/>
                <a:gd name="T49" fmla="*/ 100 h 409"/>
                <a:gd name="T50" fmla="*/ 180 w 409"/>
                <a:gd name="T51" fmla="*/ 96 h 409"/>
                <a:gd name="T52" fmla="*/ 173 w 409"/>
                <a:gd name="T53" fmla="*/ 100 h 409"/>
                <a:gd name="T54" fmla="*/ 173 w 409"/>
                <a:gd name="T55" fmla="*/ 112 h 409"/>
                <a:gd name="T56" fmla="*/ 141 w 409"/>
                <a:gd name="T57" fmla="*/ 101 h 409"/>
                <a:gd name="T58" fmla="*/ 137 w 409"/>
                <a:gd name="T59" fmla="*/ 96 h 409"/>
                <a:gd name="T60" fmla="*/ 204 w 409"/>
                <a:gd name="T61" fmla="*/ 0 h 409"/>
                <a:gd name="T62" fmla="*/ 285 w 409"/>
                <a:gd name="T63" fmla="*/ 16 h 409"/>
                <a:gd name="T64" fmla="*/ 350 w 409"/>
                <a:gd name="T65" fmla="*/ 60 h 409"/>
                <a:gd name="T66" fmla="*/ 393 w 409"/>
                <a:gd name="T67" fmla="*/ 124 h 409"/>
                <a:gd name="T68" fmla="*/ 409 w 409"/>
                <a:gd name="T69" fmla="*/ 205 h 409"/>
                <a:gd name="T70" fmla="*/ 393 w 409"/>
                <a:gd name="T71" fmla="*/ 284 h 409"/>
                <a:gd name="T72" fmla="*/ 350 w 409"/>
                <a:gd name="T73" fmla="*/ 349 h 409"/>
                <a:gd name="T74" fmla="*/ 285 w 409"/>
                <a:gd name="T75" fmla="*/ 392 h 409"/>
                <a:gd name="T76" fmla="*/ 204 w 409"/>
                <a:gd name="T77" fmla="*/ 409 h 409"/>
                <a:gd name="T78" fmla="*/ 125 w 409"/>
                <a:gd name="T79" fmla="*/ 392 h 409"/>
                <a:gd name="T80" fmla="*/ 60 w 409"/>
                <a:gd name="T81" fmla="*/ 349 h 409"/>
                <a:gd name="T82" fmla="*/ 17 w 409"/>
                <a:gd name="T83" fmla="*/ 284 h 409"/>
                <a:gd name="T84" fmla="*/ 0 w 409"/>
                <a:gd name="T85" fmla="*/ 205 h 409"/>
                <a:gd name="T86" fmla="*/ 17 w 409"/>
                <a:gd name="T87" fmla="*/ 124 h 409"/>
                <a:gd name="T88" fmla="*/ 60 w 409"/>
                <a:gd name="T89" fmla="*/ 60 h 409"/>
                <a:gd name="T90" fmla="*/ 125 w 409"/>
                <a:gd name="T91" fmla="*/ 16 h 409"/>
                <a:gd name="T92" fmla="*/ 204 w 409"/>
                <a:gd name="T9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9">
                  <a:moveTo>
                    <a:pt x="132" y="96"/>
                  </a:moveTo>
                  <a:lnTo>
                    <a:pt x="129" y="96"/>
                  </a:lnTo>
                  <a:lnTo>
                    <a:pt x="125" y="100"/>
                  </a:lnTo>
                  <a:lnTo>
                    <a:pt x="125" y="101"/>
                  </a:lnTo>
                  <a:lnTo>
                    <a:pt x="125" y="112"/>
                  </a:lnTo>
                  <a:lnTo>
                    <a:pt x="87" y="112"/>
                  </a:lnTo>
                  <a:lnTo>
                    <a:pt x="81" y="113"/>
                  </a:lnTo>
                  <a:lnTo>
                    <a:pt x="77" y="115"/>
                  </a:lnTo>
                  <a:lnTo>
                    <a:pt x="74" y="120"/>
                  </a:lnTo>
                  <a:lnTo>
                    <a:pt x="70" y="124"/>
                  </a:lnTo>
                  <a:lnTo>
                    <a:pt x="70" y="131"/>
                  </a:lnTo>
                  <a:lnTo>
                    <a:pt x="70" y="296"/>
                  </a:lnTo>
                  <a:lnTo>
                    <a:pt x="70" y="301"/>
                  </a:lnTo>
                  <a:lnTo>
                    <a:pt x="74" y="306"/>
                  </a:lnTo>
                  <a:lnTo>
                    <a:pt x="77" y="309"/>
                  </a:lnTo>
                  <a:lnTo>
                    <a:pt x="81" y="311"/>
                  </a:lnTo>
                  <a:lnTo>
                    <a:pt x="87" y="313"/>
                  </a:lnTo>
                  <a:lnTo>
                    <a:pt x="323" y="313"/>
                  </a:lnTo>
                  <a:lnTo>
                    <a:pt x="328" y="311"/>
                  </a:lnTo>
                  <a:lnTo>
                    <a:pt x="333" y="309"/>
                  </a:lnTo>
                  <a:lnTo>
                    <a:pt x="337" y="306"/>
                  </a:lnTo>
                  <a:lnTo>
                    <a:pt x="340" y="301"/>
                  </a:lnTo>
                  <a:lnTo>
                    <a:pt x="340" y="296"/>
                  </a:lnTo>
                  <a:lnTo>
                    <a:pt x="340" y="131"/>
                  </a:lnTo>
                  <a:lnTo>
                    <a:pt x="340" y="124"/>
                  </a:lnTo>
                  <a:lnTo>
                    <a:pt x="337" y="120"/>
                  </a:lnTo>
                  <a:lnTo>
                    <a:pt x="333" y="115"/>
                  </a:lnTo>
                  <a:lnTo>
                    <a:pt x="328" y="113"/>
                  </a:lnTo>
                  <a:lnTo>
                    <a:pt x="323" y="112"/>
                  </a:lnTo>
                  <a:lnTo>
                    <a:pt x="285" y="112"/>
                  </a:lnTo>
                  <a:lnTo>
                    <a:pt x="285" y="101"/>
                  </a:lnTo>
                  <a:lnTo>
                    <a:pt x="285" y="100"/>
                  </a:lnTo>
                  <a:lnTo>
                    <a:pt x="282" y="96"/>
                  </a:lnTo>
                  <a:lnTo>
                    <a:pt x="278" y="96"/>
                  </a:lnTo>
                  <a:lnTo>
                    <a:pt x="273" y="96"/>
                  </a:lnTo>
                  <a:lnTo>
                    <a:pt x="270" y="100"/>
                  </a:lnTo>
                  <a:lnTo>
                    <a:pt x="270" y="101"/>
                  </a:lnTo>
                  <a:lnTo>
                    <a:pt x="270" y="112"/>
                  </a:lnTo>
                  <a:lnTo>
                    <a:pt x="237" y="112"/>
                  </a:lnTo>
                  <a:lnTo>
                    <a:pt x="237" y="101"/>
                  </a:lnTo>
                  <a:lnTo>
                    <a:pt x="237" y="100"/>
                  </a:lnTo>
                  <a:lnTo>
                    <a:pt x="234" y="96"/>
                  </a:lnTo>
                  <a:lnTo>
                    <a:pt x="228" y="96"/>
                  </a:lnTo>
                  <a:lnTo>
                    <a:pt x="225" y="96"/>
                  </a:lnTo>
                  <a:lnTo>
                    <a:pt x="221" y="100"/>
                  </a:lnTo>
                  <a:lnTo>
                    <a:pt x="221" y="101"/>
                  </a:lnTo>
                  <a:lnTo>
                    <a:pt x="221" y="112"/>
                  </a:lnTo>
                  <a:lnTo>
                    <a:pt x="189" y="112"/>
                  </a:lnTo>
                  <a:lnTo>
                    <a:pt x="189" y="101"/>
                  </a:lnTo>
                  <a:lnTo>
                    <a:pt x="187" y="100"/>
                  </a:lnTo>
                  <a:lnTo>
                    <a:pt x="185" y="96"/>
                  </a:lnTo>
                  <a:lnTo>
                    <a:pt x="180" y="96"/>
                  </a:lnTo>
                  <a:lnTo>
                    <a:pt x="177" y="96"/>
                  </a:lnTo>
                  <a:lnTo>
                    <a:pt x="173" y="100"/>
                  </a:lnTo>
                  <a:lnTo>
                    <a:pt x="173" y="101"/>
                  </a:lnTo>
                  <a:lnTo>
                    <a:pt x="173" y="112"/>
                  </a:lnTo>
                  <a:lnTo>
                    <a:pt x="141" y="112"/>
                  </a:lnTo>
                  <a:lnTo>
                    <a:pt x="141" y="101"/>
                  </a:lnTo>
                  <a:lnTo>
                    <a:pt x="139" y="100"/>
                  </a:lnTo>
                  <a:lnTo>
                    <a:pt x="137" y="96"/>
                  </a:lnTo>
                  <a:lnTo>
                    <a:pt x="132" y="96"/>
                  </a:lnTo>
                  <a:close/>
                  <a:moveTo>
                    <a:pt x="204" y="0"/>
                  </a:moveTo>
                  <a:lnTo>
                    <a:pt x="246" y="3"/>
                  </a:lnTo>
                  <a:lnTo>
                    <a:pt x="285" y="16"/>
                  </a:lnTo>
                  <a:lnTo>
                    <a:pt x="319" y="34"/>
                  </a:lnTo>
                  <a:lnTo>
                    <a:pt x="350" y="60"/>
                  </a:lnTo>
                  <a:lnTo>
                    <a:pt x="374" y="89"/>
                  </a:lnTo>
                  <a:lnTo>
                    <a:pt x="393" y="124"/>
                  </a:lnTo>
                  <a:lnTo>
                    <a:pt x="405" y="163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18"/>
                  </a:lnTo>
                  <a:lnTo>
                    <a:pt x="350" y="349"/>
                  </a:lnTo>
                  <a:lnTo>
                    <a:pt x="319" y="373"/>
                  </a:lnTo>
                  <a:lnTo>
                    <a:pt x="285" y="392"/>
                  </a:lnTo>
                  <a:lnTo>
                    <a:pt x="246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6" y="318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3"/>
                  </a:lnTo>
                  <a:lnTo>
                    <a:pt x="17" y="124"/>
                  </a:lnTo>
                  <a:lnTo>
                    <a:pt x="36" y="89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6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5"/>
            <p:cNvSpPr>
              <a:spLocks noEditPoints="1"/>
            </p:cNvSpPr>
            <p:nvPr/>
          </p:nvSpPr>
          <p:spPr bwMode="auto">
            <a:xfrm>
              <a:off x="5913044" y="4774164"/>
              <a:ext cx="496854" cy="499290"/>
            </a:xfrm>
            <a:custGeom>
              <a:avLst/>
              <a:gdLst>
                <a:gd name="T0" fmla="*/ 77 w 409"/>
                <a:gd name="T1" fmla="*/ 297 h 409"/>
                <a:gd name="T2" fmla="*/ 127 w 409"/>
                <a:gd name="T3" fmla="*/ 311 h 409"/>
                <a:gd name="T4" fmla="*/ 158 w 409"/>
                <a:gd name="T5" fmla="*/ 338 h 409"/>
                <a:gd name="T6" fmla="*/ 174 w 409"/>
                <a:gd name="T7" fmla="*/ 361 h 409"/>
                <a:gd name="T8" fmla="*/ 234 w 409"/>
                <a:gd name="T9" fmla="*/ 366 h 409"/>
                <a:gd name="T10" fmla="*/ 234 w 409"/>
                <a:gd name="T11" fmla="*/ 366 h 409"/>
                <a:gd name="T12" fmla="*/ 235 w 409"/>
                <a:gd name="T13" fmla="*/ 364 h 409"/>
                <a:gd name="T14" fmla="*/ 246 w 409"/>
                <a:gd name="T15" fmla="*/ 345 h 409"/>
                <a:gd name="T16" fmla="*/ 268 w 409"/>
                <a:gd name="T17" fmla="*/ 321 h 409"/>
                <a:gd name="T18" fmla="*/ 306 w 409"/>
                <a:gd name="T19" fmla="*/ 300 h 409"/>
                <a:gd name="T20" fmla="*/ 330 w 409"/>
                <a:gd name="T21" fmla="*/ 297 h 409"/>
                <a:gd name="T22" fmla="*/ 332 w 409"/>
                <a:gd name="T23" fmla="*/ 263 h 409"/>
                <a:gd name="T24" fmla="*/ 125 w 409"/>
                <a:gd name="T25" fmla="*/ 41 h 409"/>
                <a:gd name="T26" fmla="*/ 119 w 409"/>
                <a:gd name="T27" fmla="*/ 46 h 409"/>
                <a:gd name="T28" fmla="*/ 117 w 409"/>
                <a:gd name="T29" fmla="*/ 137 h 409"/>
                <a:gd name="T30" fmla="*/ 103 w 409"/>
                <a:gd name="T31" fmla="*/ 161 h 409"/>
                <a:gd name="T32" fmla="*/ 96 w 409"/>
                <a:gd name="T33" fmla="*/ 182 h 409"/>
                <a:gd name="T34" fmla="*/ 100 w 409"/>
                <a:gd name="T35" fmla="*/ 202 h 409"/>
                <a:gd name="T36" fmla="*/ 113 w 409"/>
                <a:gd name="T37" fmla="*/ 223 h 409"/>
                <a:gd name="T38" fmla="*/ 148 w 409"/>
                <a:gd name="T39" fmla="*/ 232 h 409"/>
                <a:gd name="T40" fmla="*/ 180 w 409"/>
                <a:gd name="T41" fmla="*/ 223 h 409"/>
                <a:gd name="T42" fmla="*/ 196 w 409"/>
                <a:gd name="T43" fmla="*/ 206 h 409"/>
                <a:gd name="T44" fmla="*/ 199 w 409"/>
                <a:gd name="T45" fmla="*/ 196 h 409"/>
                <a:gd name="T46" fmla="*/ 215 w 409"/>
                <a:gd name="T47" fmla="*/ 199 h 409"/>
                <a:gd name="T48" fmla="*/ 230 w 409"/>
                <a:gd name="T49" fmla="*/ 220 h 409"/>
                <a:gd name="T50" fmla="*/ 261 w 409"/>
                <a:gd name="T51" fmla="*/ 233 h 409"/>
                <a:gd name="T52" fmla="*/ 294 w 409"/>
                <a:gd name="T53" fmla="*/ 221 h 409"/>
                <a:gd name="T54" fmla="*/ 311 w 409"/>
                <a:gd name="T55" fmla="*/ 196 h 409"/>
                <a:gd name="T56" fmla="*/ 309 w 409"/>
                <a:gd name="T57" fmla="*/ 165 h 409"/>
                <a:gd name="T58" fmla="*/ 294 w 409"/>
                <a:gd name="T59" fmla="*/ 135 h 409"/>
                <a:gd name="T60" fmla="*/ 292 w 409"/>
                <a:gd name="T61" fmla="*/ 46 h 409"/>
                <a:gd name="T62" fmla="*/ 285 w 409"/>
                <a:gd name="T63" fmla="*/ 41 h 409"/>
                <a:gd name="T64" fmla="*/ 278 w 409"/>
                <a:gd name="T65" fmla="*/ 46 h 409"/>
                <a:gd name="T66" fmla="*/ 278 w 409"/>
                <a:gd name="T67" fmla="*/ 123 h 409"/>
                <a:gd name="T68" fmla="*/ 196 w 409"/>
                <a:gd name="T69" fmla="*/ 171 h 409"/>
                <a:gd name="T70" fmla="*/ 132 w 409"/>
                <a:gd name="T71" fmla="*/ 49 h 409"/>
                <a:gd name="T72" fmla="*/ 129 w 409"/>
                <a:gd name="T73" fmla="*/ 43 h 409"/>
                <a:gd name="T74" fmla="*/ 204 w 409"/>
                <a:gd name="T75" fmla="*/ 0 h 409"/>
                <a:gd name="T76" fmla="*/ 284 w 409"/>
                <a:gd name="T77" fmla="*/ 15 h 409"/>
                <a:gd name="T78" fmla="*/ 349 w 409"/>
                <a:gd name="T79" fmla="*/ 58 h 409"/>
                <a:gd name="T80" fmla="*/ 394 w 409"/>
                <a:gd name="T81" fmla="*/ 123 h 409"/>
                <a:gd name="T82" fmla="*/ 409 w 409"/>
                <a:gd name="T83" fmla="*/ 204 h 409"/>
                <a:gd name="T84" fmla="*/ 394 w 409"/>
                <a:gd name="T85" fmla="*/ 283 h 409"/>
                <a:gd name="T86" fmla="*/ 349 w 409"/>
                <a:gd name="T87" fmla="*/ 349 h 409"/>
                <a:gd name="T88" fmla="*/ 284 w 409"/>
                <a:gd name="T89" fmla="*/ 391 h 409"/>
                <a:gd name="T90" fmla="*/ 204 w 409"/>
                <a:gd name="T91" fmla="*/ 409 h 409"/>
                <a:gd name="T92" fmla="*/ 125 w 409"/>
                <a:gd name="T93" fmla="*/ 391 h 409"/>
                <a:gd name="T94" fmla="*/ 60 w 409"/>
                <a:gd name="T95" fmla="*/ 349 h 409"/>
                <a:gd name="T96" fmla="*/ 17 w 409"/>
                <a:gd name="T97" fmla="*/ 283 h 409"/>
                <a:gd name="T98" fmla="*/ 0 w 409"/>
                <a:gd name="T99" fmla="*/ 204 h 409"/>
                <a:gd name="T100" fmla="*/ 17 w 409"/>
                <a:gd name="T101" fmla="*/ 123 h 409"/>
                <a:gd name="T102" fmla="*/ 60 w 409"/>
                <a:gd name="T103" fmla="*/ 58 h 409"/>
                <a:gd name="T104" fmla="*/ 125 w 409"/>
                <a:gd name="T105" fmla="*/ 15 h 409"/>
                <a:gd name="T106" fmla="*/ 204 w 409"/>
                <a:gd name="T10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" h="409">
                  <a:moveTo>
                    <a:pt x="77" y="263"/>
                  </a:moveTo>
                  <a:lnTo>
                    <a:pt x="77" y="297"/>
                  </a:lnTo>
                  <a:lnTo>
                    <a:pt x="105" y="302"/>
                  </a:lnTo>
                  <a:lnTo>
                    <a:pt x="127" y="311"/>
                  </a:lnTo>
                  <a:lnTo>
                    <a:pt x="144" y="324"/>
                  </a:lnTo>
                  <a:lnTo>
                    <a:pt x="158" y="338"/>
                  </a:lnTo>
                  <a:lnTo>
                    <a:pt x="167" y="352"/>
                  </a:lnTo>
                  <a:lnTo>
                    <a:pt x="174" y="361"/>
                  </a:lnTo>
                  <a:lnTo>
                    <a:pt x="174" y="366"/>
                  </a:lnTo>
                  <a:lnTo>
                    <a:pt x="234" y="366"/>
                  </a:lnTo>
                  <a:lnTo>
                    <a:pt x="234" y="366"/>
                  </a:lnTo>
                  <a:lnTo>
                    <a:pt x="234" y="366"/>
                  </a:lnTo>
                  <a:lnTo>
                    <a:pt x="235" y="366"/>
                  </a:lnTo>
                  <a:lnTo>
                    <a:pt x="235" y="364"/>
                  </a:lnTo>
                  <a:lnTo>
                    <a:pt x="239" y="357"/>
                  </a:lnTo>
                  <a:lnTo>
                    <a:pt x="246" y="345"/>
                  </a:lnTo>
                  <a:lnTo>
                    <a:pt x="254" y="333"/>
                  </a:lnTo>
                  <a:lnTo>
                    <a:pt x="268" y="321"/>
                  </a:lnTo>
                  <a:lnTo>
                    <a:pt x="285" y="309"/>
                  </a:lnTo>
                  <a:lnTo>
                    <a:pt x="306" y="300"/>
                  </a:lnTo>
                  <a:lnTo>
                    <a:pt x="332" y="299"/>
                  </a:lnTo>
                  <a:lnTo>
                    <a:pt x="330" y="297"/>
                  </a:lnTo>
                  <a:lnTo>
                    <a:pt x="332" y="297"/>
                  </a:lnTo>
                  <a:lnTo>
                    <a:pt x="332" y="263"/>
                  </a:lnTo>
                  <a:lnTo>
                    <a:pt x="77" y="263"/>
                  </a:lnTo>
                  <a:close/>
                  <a:moveTo>
                    <a:pt x="125" y="41"/>
                  </a:moveTo>
                  <a:lnTo>
                    <a:pt x="122" y="43"/>
                  </a:lnTo>
                  <a:lnTo>
                    <a:pt x="119" y="46"/>
                  </a:lnTo>
                  <a:lnTo>
                    <a:pt x="117" y="49"/>
                  </a:lnTo>
                  <a:lnTo>
                    <a:pt x="117" y="137"/>
                  </a:lnTo>
                  <a:lnTo>
                    <a:pt x="110" y="149"/>
                  </a:lnTo>
                  <a:lnTo>
                    <a:pt x="103" y="161"/>
                  </a:lnTo>
                  <a:lnTo>
                    <a:pt x="98" y="173"/>
                  </a:lnTo>
                  <a:lnTo>
                    <a:pt x="96" y="182"/>
                  </a:lnTo>
                  <a:lnTo>
                    <a:pt x="96" y="190"/>
                  </a:lnTo>
                  <a:lnTo>
                    <a:pt x="100" y="202"/>
                  </a:lnTo>
                  <a:lnTo>
                    <a:pt x="105" y="213"/>
                  </a:lnTo>
                  <a:lnTo>
                    <a:pt x="113" y="223"/>
                  </a:lnTo>
                  <a:lnTo>
                    <a:pt x="127" y="230"/>
                  </a:lnTo>
                  <a:lnTo>
                    <a:pt x="148" y="232"/>
                  </a:lnTo>
                  <a:lnTo>
                    <a:pt x="167" y="230"/>
                  </a:lnTo>
                  <a:lnTo>
                    <a:pt x="180" y="223"/>
                  </a:lnTo>
                  <a:lnTo>
                    <a:pt x="191" y="214"/>
                  </a:lnTo>
                  <a:lnTo>
                    <a:pt x="196" y="206"/>
                  </a:lnTo>
                  <a:lnTo>
                    <a:pt x="199" y="199"/>
                  </a:lnTo>
                  <a:lnTo>
                    <a:pt x="199" y="196"/>
                  </a:lnTo>
                  <a:lnTo>
                    <a:pt x="213" y="196"/>
                  </a:lnTo>
                  <a:lnTo>
                    <a:pt x="215" y="199"/>
                  </a:lnTo>
                  <a:lnTo>
                    <a:pt x="220" y="209"/>
                  </a:lnTo>
                  <a:lnTo>
                    <a:pt x="230" y="220"/>
                  </a:lnTo>
                  <a:lnTo>
                    <a:pt x="244" y="230"/>
                  </a:lnTo>
                  <a:lnTo>
                    <a:pt x="261" y="233"/>
                  </a:lnTo>
                  <a:lnTo>
                    <a:pt x="280" y="230"/>
                  </a:lnTo>
                  <a:lnTo>
                    <a:pt x="294" y="221"/>
                  </a:lnTo>
                  <a:lnTo>
                    <a:pt x="304" y="211"/>
                  </a:lnTo>
                  <a:lnTo>
                    <a:pt x="311" y="196"/>
                  </a:lnTo>
                  <a:lnTo>
                    <a:pt x="313" y="180"/>
                  </a:lnTo>
                  <a:lnTo>
                    <a:pt x="309" y="165"/>
                  </a:lnTo>
                  <a:lnTo>
                    <a:pt x="302" y="149"/>
                  </a:lnTo>
                  <a:lnTo>
                    <a:pt x="294" y="135"/>
                  </a:lnTo>
                  <a:lnTo>
                    <a:pt x="294" y="49"/>
                  </a:lnTo>
                  <a:lnTo>
                    <a:pt x="292" y="46"/>
                  </a:lnTo>
                  <a:lnTo>
                    <a:pt x="289" y="43"/>
                  </a:lnTo>
                  <a:lnTo>
                    <a:pt x="285" y="41"/>
                  </a:lnTo>
                  <a:lnTo>
                    <a:pt x="282" y="43"/>
                  </a:lnTo>
                  <a:lnTo>
                    <a:pt x="278" y="46"/>
                  </a:lnTo>
                  <a:lnTo>
                    <a:pt x="278" y="49"/>
                  </a:lnTo>
                  <a:lnTo>
                    <a:pt x="278" y="123"/>
                  </a:lnTo>
                  <a:lnTo>
                    <a:pt x="210" y="171"/>
                  </a:lnTo>
                  <a:lnTo>
                    <a:pt x="196" y="171"/>
                  </a:lnTo>
                  <a:lnTo>
                    <a:pt x="132" y="120"/>
                  </a:lnTo>
                  <a:lnTo>
                    <a:pt x="132" y="49"/>
                  </a:lnTo>
                  <a:lnTo>
                    <a:pt x="132" y="46"/>
                  </a:lnTo>
                  <a:lnTo>
                    <a:pt x="129" y="43"/>
                  </a:lnTo>
                  <a:lnTo>
                    <a:pt x="125" y="41"/>
                  </a:lnTo>
                  <a:close/>
                  <a:moveTo>
                    <a:pt x="204" y="0"/>
                  </a:moveTo>
                  <a:lnTo>
                    <a:pt x="246" y="3"/>
                  </a:lnTo>
                  <a:lnTo>
                    <a:pt x="284" y="15"/>
                  </a:lnTo>
                  <a:lnTo>
                    <a:pt x="320" y="34"/>
                  </a:lnTo>
                  <a:lnTo>
                    <a:pt x="349" y="58"/>
                  </a:lnTo>
                  <a:lnTo>
                    <a:pt x="375" y="89"/>
                  </a:lnTo>
                  <a:lnTo>
                    <a:pt x="394" y="123"/>
                  </a:lnTo>
                  <a:lnTo>
                    <a:pt x="406" y="163"/>
                  </a:lnTo>
                  <a:lnTo>
                    <a:pt x="409" y="204"/>
                  </a:lnTo>
                  <a:lnTo>
                    <a:pt x="406" y="245"/>
                  </a:lnTo>
                  <a:lnTo>
                    <a:pt x="394" y="283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4" y="391"/>
                  </a:lnTo>
                  <a:lnTo>
                    <a:pt x="246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1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4" y="318"/>
                  </a:lnTo>
                  <a:lnTo>
                    <a:pt x="17" y="283"/>
                  </a:lnTo>
                  <a:lnTo>
                    <a:pt x="5" y="245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3"/>
                  </a:lnTo>
                  <a:lnTo>
                    <a:pt x="34" y="89"/>
                  </a:lnTo>
                  <a:lnTo>
                    <a:pt x="60" y="58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3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6"/>
            <p:cNvSpPr>
              <a:spLocks noEditPoints="1"/>
            </p:cNvSpPr>
            <p:nvPr/>
          </p:nvSpPr>
          <p:spPr bwMode="auto">
            <a:xfrm>
              <a:off x="5340688" y="4771729"/>
              <a:ext cx="499290" cy="499290"/>
            </a:xfrm>
            <a:custGeom>
              <a:avLst/>
              <a:gdLst>
                <a:gd name="T0" fmla="*/ 163 w 409"/>
                <a:gd name="T1" fmla="*/ 337 h 409"/>
                <a:gd name="T2" fmla="*/ 300 w 409"/>
                <a:gd name="T3" fmla="*/ 337 h 409"/>
                <a:gd name="T4" fmla="*/ 338 w 409"/>
                <a:gd name="T5" fmla="*/ 326 h 409"/>
                <a:gd name="T6" fmla="*/ 343 w 409"/>
                <a:gd name="T7" fmla="*/ 306 h 409"/>
                <a:gd name="T8" fmla="*/ 328 w 409"/>
                <a:gd name="T9" fmla="*/ 292 h 409"/>
                <a:gd name="T10" fmla="*/ 309 w 409"/>
                <a:gd name="T11" fmla="*/ 182 h 409"/>
                <a:gd name="T12" fmla="*/ 311 w 409"/>
                <a:gd name="T13" fmla="*/ 289 h 409"/>
                <a:gd name="T14" fmla="*/ 318 w 409"/>
                <a:gd name="T15" fmla="*/ 285 h 409"/>
                <a:gd name="T16" fmla="*/ 313 w 409"/>
                <a:gd name="T17" fmla="*/ 180 h 409"/>
                <a:gd name="T18" fmla="*/ 288 w 409"/>
                <a:gd name="T19" fmla="*/ 184 h 409"/>
                <a:gd name="T20" fmla="*/ 294 w 409"/>
                <a:gd name="T21" fmla="*/ 289 h 409"/>
                <a:gd name="T22" fmla="*/ 297 w 409"/>
                <a:gd name="T23" fmla="*/ 184 h 409"/>
                <a:gd name="T24" fmla="*/ 273 w 409"/>
                <a:gd name="T25" fmla="*/ 180 h 409"/>
                <a:gd name="T26" fmla="*/ 268 w 409"/>
                <a:gd name="T27" fmla="*/ 285 h 409"/>
                <a:gd name="T28" fmla="*/ 275 w 409"/>
                <a:gd name="T29" fmla="*/ 289 h 409"/>
                <a:gd name="T30" fmla="*/ 276 w 409"/>
                <a:gd name="T31" fmla="*/ 182 h 409"/>
                <a:gd name="T32" fmla="*/ 251 w 409"/>
                <a:gd name="T33" fmla="*/ 182 h 409"/>
                <a:gd name="T34" fmla="*/ 249 w 409"/>
                <a:gd name="T35" fmla="*/ 287 h 409"/>
                <a:gd name="T36" fmla="*/ 258 w 409"/>
                <a:gd name="T37" fmla="*/ 287 h 409"/>
                <a:gd name="T38" fmla="*/ 256 w 409"/>
                <a:gd name="T39" fmla="*/ 182 h 409"/>
                <a:gd name="T40" fmla="*/ 228 w 409"/>
                <a:gd name="T41" fmla="*/ 182 h 409"/>
                <a:gd name="T42" fmla="*/ 230 w 409"/>
                <a:gd name="T43" fmla="*/ 289 h 409"/>
                <a:gd name="T44" fmla="*/ 237 w 409"/>
                <a:gd name="T45" fmla="*/ 285 h 409"/>
                <a:gd name="T46" fmla="*/ 233 w 409"/>
                <a:gd name="T47" fmla="*/ 180 h 409"/>
                <a:gd name="T48" fmla="*/ 208 w 409"/>
                <a:gd name="T49" fmla="*/ 184 h 409"/>
                <a:gd name="T50" fmla="*/ 213 w 409"/>
                <a:gd name="T51" fmla="*/ 289 h 409"/>
                <a:gd name="T52" fmla="*/ 218 w 409"/>
                <a:gd name="T53" fmla="*/ 184 h 409"/>
                <a:gd name="T54" fmla="*/ 192 w 409"/>
                <a:gd name="T55" fmla="*/ 180 h 409"/>
                <a:gd name="T56" fmla="*/ 187 w 409"/>
                <a:gd name="T57" fmla="*/ 285 h 409"/>
                <a:gd name="T58" fmla="*/ 196 w 409"/>
                <a:gd name="T59" fmla="*/ 289 h 409"/>
                <a:gd name="T60" fmla="*/ 197 w 409"/>
                <a:gd name="T61" fmla="*/ 182 h 409"/>
                <a:gd name="T62" fmla="*/ 170 w 409"/>
                <a:gd name="T63" fmla="*/ 182 h 409"/>
                <a:gd name="T64" fmla="*/ 168 w 409"/>
                <a:gd name="T65" fmla="*/ 287 h 409"/>
                <a:gd name="T66" fmla="*/ 177 w 409"/>
                <a:gd name="T67" fmla="*/ 287 h 409"/>
                <a:gd name="T68" fmla="*/ 175 w 409"/>
                <a:gd name="T69" fmla="*/ 182 h 409"/>
                <a:gd name="T70" fmla="*/ 237 w 409"/>
                <a:gd name="T71" fmla="*/ 76 h 409"/>
                <a:gd name="T72" fmla="*/ 160 w 409"/>
                <a:gd name="T73" fmla="*/ 91 h 409"/>
                <a:gd name="T74" fmla="*/ 125 w 409"/>
                <a:gd name="T75" fmla="*/ 84 h 409"/>
                <a:gd name="T76" fmla="*/ 139 w 409"/>
                <a:gd name="T77" fmla="*/ 125 h 409"/>
                <a:gd name="T78" fmla="*/ 206 w 409"/>
                <a:gd name="T79" fmla="*/ 167 h 409"/>
                <a:gd name="T80" fmla="*/ 285 w 409"/>
                <a:gd name="T81" fmla="*/ 153 h 409"/>
                <a:gd name="T82" fmla="*/ 343 w 409"/>
                <a:gd name="T83" fmla="*/ 149 h 409"/>
                <a:gd name="T84" fmla="*/ 349 w 409"/>
                <a:gd name="T85" fmla="*/ 139 h 409"/>
                <a:gd name="T86" fmla="*/ 321 w 409"/>
                <a:gd name="T87" fmla="*/ 81 h 409"/>
                <a:gd name="T88" fmla="*/ 245 w 409"/>
                <a:gd name="T89" fmla="*/ 5 h 409"/>
                <a:gd name="T90" fmla="*/ 373 w 409"/>
                <a:gd name="T91" fmla="*/ 91 h 409"/>
                <a:gd name="T92" fmla="*/ 404 w 409"/>
                <a:gd name="T93" fmla="*/ 246 h 409"/>
                <a:gd name="T94" fmla="*/ 318 w 409"/>
                <a:gd name="T95" fmla="*/ 375 h 409"/>
                <a:gd name="T96" fmla="*/ 163 w 409"/>
                <a:gd name="T97" fmla="*/ 406 h 409"/>
                <a:gd name="T98" fmla="*/ 34 w 409"/>
                <a:gd name="T99" fmla="*/ 320 h 409"/>
                <a:gd name="T100" fmla="*/ 3 w 409"/>
                <a:gd name="T101" fmla="*/ 163 h 409"/>
                <a:gd name="T102" fmla="*/ 89 w 409"/>
                <a:gd name="T103" fmla="*/ 3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9" h="409">
                  <a:moveTo>
                    <a:pt x="58" y="292"/>
                  </a:moveTo>
                  <a:lnTo>
                    <a:pt x="58" y="330"/>
                  </a:lnTo>
                  <a:lnTo>
                    <a:pt x="141" y="330"/>
                  </a:lnTo>
                  <a:lnTo>
                    <a:pt x="163" y="337"/>
                  </a:lnTo>
                  <a:lnTo>
                    <a:pt x="194" y="340"/>
                  </a:lnTo>
                  <a:lnTo>
                    <a:pt x="232" y="342"/>
                  </a:lnTo>
                  <a:lnTo>
                    <a:pt x="270" y="340"/>
                  </a:lnTo>
                  <a:lnTo>
                    <a:pt x="300" y="337"/>
                  </a:lnTo>
                  <a:lnTo>
                    <a:pt x="321" y="330"/>
                  </a:lnTo>
                  <a:lnTo>
                    <a:pt x="328" y="330"/>
                  </a:lnTo>
                  <a:lnTo>
                    <a:pt x="333" y="330"/>
                  </a:lnTo>
                  <a:lnTo>
                    <a:pt x="338" y="326"/>
                  </a:lnTo>
                  <a:lnTo>
                    <a:pt x="342" y="323"/>
                  </a:lnTo>
                  <a:lnTo>
                    <a:pt x="343" y="318"/>
                  </a:lnTo>
                  <a:lnTo>
                    <a:pt x="343" y="311"/>
                  </a:lnTo>
                  <a:lnTo>
                    <a:pt x="343" y="306"/>
                  </a:lnTo>
                  <a:lnTo>
                    <a:pt x="342" y="301"/>
                  </a:lnTo>
                  <a:lnTo>
                    <a:pt x="338" y="296"/>
                  </a:lnTo>
                  <a:lnTo>
                    <a:pt x="333" y="294"/>
                  </a:lnTo>
                  <a:lnTo>
                    <a:pt x="328" y="292"/>
                  </a:lnTo>
                  <a:lnTo>
                    <a:pt x="58" y="292"/>
                  </a:lnTo>
                  <a:close/>
                  <a:moveTo>
                    <a:pt x="313" y="180"/>
                  </a:moveTo>
                  <a:lnTo>
                    <a:pt x="311" y="182"/>
                  </a:lnTo>
                  <a:lnTo>
                    <a:pt x="309" y="182"/>
                  </a:lnTo>
                  <a:lnTo>
                    <a:pt x="309" y="184"/>
                  </a:lnTo>
                  <a:lnTo>
                    <a:pt x="309" y="285"/>
                  </a:lnTo>
                  <a:lnTo>
                    <a:pt x="309" y="287"/>
                  </a:lnTo>
                  <a:lnTo>
                    <a:pt x="311" y="289"/>
                  </a:lnTo>
                  <a:lnTo>
                    <a:pt x="313" y="289"/>
                  </a:lnTo>
                  <a:lnTo>
                    <a:pt x="316" y="289"/>
                  </a:lnTo>
                  <a:lnTo>
                    <a:pt x="318" y="287"/>
                  </a:lnTo>
                  <a:lnTo>
                    <a:pt x="318" y="285"/>
                  </a:lnTo>
                  <a:lnTo>
                    <a:pt x="318" y="184"/>
                  </a:lnTo>
                  <a:lnTo>
                    <a:pt x="318" y="182"/>
                  </a:lnTo>
                  <a:lnTo>
                    <a:pt x="316" y="182"/>
                  </a:lnTo>
                  <a:lnTo>
                    <a:pt x="313" y="180"/>
                  </a:lnTo>
                  <a:close/>
                  <a:moveTo>
                    <a:pt x="294" y="180"/>
                  </a:moveTo>
                  <a:lnTo>
                    <a:pt x="290" y="182"/>
                  </a:lnTo>
                  <a:lnTo>
                    <a:pt x="288" y="182"/>
                  </a:lnTo>
                  <a:lnTo>
                    <a:pt x="288" y="184"/>
                  </a:lnTo>
                  <a:lnTo>
                    <a:pt x="288" y="285"/>
                  </a:lnTo>
                  <a:lnTo>
                    <a:pt x="288" y="287"/>
                  </a:lnTo>
                  <a:lnTo>
                    <a:pt x="290" y="289"/>
                  </a:lnTo>
                  <a:lnTo>
                    <a:pt x="294" y="289"/>
                  </a:lnTo>
                  <a:lnTo>
                    <a:pt x="295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7" y="184"/>
                  </a:lnTo>
                  <a:lnTo>
                    <a:pt x="297" y="182"/>
                  </a:lnTo>
                  <a:lnTo>
                    <a:pt x="295" y="182"/>
                  </a:lnTo>
                  <a:lnTo>
                    <a:pt x="294" y="180"/>
                  </a:lnTo>
                  <a:close/>
                  <a:moveTo>
                    <a:pt x="273" y="180"/>
                  </a:moveTo>
                  <a:lnTo>
                    <a:pt x="271" y="182"/>
                  </a:lnTo>
                  <a:lnTo>
                    <a:pt x="270" y="182"/>
                  </a:lnTo>
                  <a:lnTo>
                    <a:pt x="268" y="184"/>
                  </a:lnTo>
                  <a:lnTo>
                    <a:pt x="268" y="285"/>
                  </a:lnTo>
                  <a:lnTo>
                    <a:pt x="270" y="287"/>
                  </a:lnTo>
                  <a:lnTo>
                    <a:pt x="271" y="289"/>
                  </a:lnTo>
                  <a:lnTo>
                    <a:pt x="273" y="289"/>
                  </a:lnTo>
                  <a:lnTo>
                    <a:pt x="275" y="289"/>
                  </a:lnTo>
                  <a:lnTo>
                    <a:pt x="276" y="287"/>
                  </a:lnTo>
                  <a:lnTo>
                    <a:pt x="278" y="285"/>
                  </a:lnTo>
                  <a:lnTo>
                    <a:pt x="278" y="184"/>
                  </a:lnTo>
                  <a:lnTo>
                    <a:pt x="276" y="182"/>
                  </a:lnTo>
                  <a:lnTo>
                    <a:pt x="275" y="182"/>
                  </a:lnTo>
                  <a:lnTo>
                    <a:pt x="273" y="180"/>
                  </a:lnTo>
                  <a:close/>
                  <a:moveTo>
                    <a:pt x="252" y="180"/>
                  </a:moveTo>
                  <a:lnTo>
                    <a:pt x="251" y="182"/>
                  </a:lnTo>
                  <a:lnTo>
                    <a:pt x="249" y="182"/>
                  </a:lnTo>
                  <a:lnTo>
                    <a:pt x="247" y="184"/>
                  </a:lnTo>
                  <a:lnTo>
                    <a:pt x="247" y="285"/>
                  </a:lnTo>
                  <a:lnTo>
                    <a:pt x="249" y="287"/>
                  </a:lnTo>
                  <a:lnTo>
                    <a:pt x="251" y="289"/>
                  </a:lnTo>
                  <a:lnTo>
                    <a:pt x="252" y="289"/>
                  </a:lnTo>
                  <a:lnTo>
                    <a:pt x="256" y="289"/>
                  </a:lnTo>
                  <a:lnTo>
                    <a:pt x="258" y="287"/>
                  </a:lnTo>
                  <a:lnTo>
                    <a:pt x="258" y="285"/>
                  </a:lnTo>
                  <a:lnTo>
                    <a:pt x="258" y="184"/>
                  </a:lnTo>
                  <a:lnTo>
                    <a:pt x="258" y="182"/>
                  </a:lnTo>
                  <a:lnTo>
                    <a:pt x="256" y="182"/>
                  </a:lnTo>
                  <a:lnTo>
                    <a:pt x="252" y="180"/>
                  </a:lnTo>
                  <a:close/>
                  <a:moveTo>
                    <a:pt x="233" y="180"/>
                  </a:moveTo>
                  <a:lnTo>
                    <a:pt x="230" y="182"/>
                  </a:lnTo>
                  <a:lnTo>
                    <a:pt x="228" y="182"/>
                  </a:lnTo>
                  <a:lnTo>
                    <a:pt x="228" y="184"/>
                  </a:lnTo>
                  <a:lnTo>
                    <a:pt x="228" y="285"/>
                  </a:lnTo>
                  <a:lnTo>
                    <a:pt x="228" y="287"/>
                  </a:lnTo>
                  <a:lnTo>
                    <a:pt x="230" y="289"/>
                  </a:lnTo>
                  <a:lnTo>
                    <a:pt x="233" y="289"/>
                  </a:lnTo>
                  <a:lnTo>
                    <a:pt x="235" y="289"/>
                  </a:lnTo>
                  <a:lnTo>
                    <a:pt x="237" y="287"/>
                  </a:lnTo>
                  <a:lnTo>
                    <a:pt x="237" y="285"/>
                  </a:lnTo>
                  <a:lnTo>
                    <a:pt x="237" y="184"/>
                  </a:lnTo>
                  <a:lnTo>
                    <a:pt x="237" y="182"/>
                  </a:lnTo>
                  <a:lnTo>
                    <a:pt x="235" y="182"/>
                  </a:lnTo>
                  <a:lnTo>
                    <a:pt x="233" y="180"/>
                  </a:lnTo>
                  <a:close/>
                  <a:moveTo>
                    <a:pt x="213" y="180"/>
                  </a:moveTo>
                  <a:lnTo>
                    <a:pt x="209" y="182"/>
                  </a:lnTo>
                  <a:lnTo>
                    <a:pt x="208" y="182"/>
                  </a:lnTo>
                  <a:lnTo>
                    <a:pt x="208" y="184"/>
                  </a:lnTo>
                  <a:lnTo>
                    <a:pt x="208" y="285"/>
                  </a:lnTo>
                  <a:lnTo>
                    <a:pt x="208" y="287"/>
                  </a:lnTo>
                  <a:lnTo>
                    <a:pt x="209" y="289"/>
                  </a:lnTo>
                  <a:lnTo>
                    <a:pt x="213" y="289"/>
                  </a:lnTo>
                  <a:lnTo>
                    <a:pt x="215" y="289"/>
                  </a:lnTo>
                  <a:lnTo>
                    <a:pt x="216" y="287"/>
                  </a:lnTo>
                  <a:lnTo>
                    <a:pt x="218" y="285"/>
                  </a:lnTo>
                  <a:lnTo>
                    <a:pt x="218" y="184"/>
                  </a:lnTo>
                  <a:lnTo>
                    <a:pt x="216" y="182"/>
                  </a:lnTo>
                  <a:lnTo>
                    <a:pt x="215" y="182"/>
                  </a:lnTo>
                  <a:lnTo>
                    <a:pt x="213" y="180"/>
                  </a:lnTo>
                  <a:close/>
                  <a:moveTo>
                    <a:pt x="192" y="180"/>
                  </a:moveTo>
                  <a:lnTo>
                    <a:pt x="190" y="182"/>
                  </a:lnTo>
                  <a:lnTo>
                    <a:pt x="189" y="182"/>
                  </a:lnTo>
                  <a:lnTo>
                    <a:pt x="187" y="184"/>
                  </a:lnTo>
                  <a:lnTo>
                    <a:pt x="187" y="285"/>
                  </a:lnTo>
                  <a:lnTo>
                    <a:pt x="189" y="287"/>
                  </a:lnTo>
                  <a:lnTo>
                    <a:pt x="190" y="289"/>
                  </a:lnTo>
                  <a:lnTo>
                    <a:pt x="192" y="289"/>
                  </a:lnTo>
                  <a:lnTo>
                    <a:pt x="196" y="289"/>
                  </a:lnTo>
                  <a:lnTo>
                    <a:pt x="197" y="287"/>
                  </a:lnTo>
                  <a:lnTo>
                    <a:pt x="197" y="285"/>
                  </a:lnTo>
                  <a:lnTo>
                    <a:pt x="197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2" y="180"/>
                  </a:lnTo>
                  <a:close/>
                  <a:moveTo>
                    <a:pt x="173" y="180"/>
                  </a:moveTo>
                  <a:lnTo>
                    <a:pt x="170" y="182"/>
                  </a:lnTo>
                  <a:lnTo>
                    <a:pt x="168" y="182"/>
                  </a:lnTo>
                  <a:lnTo>
                    <a:pt x="168" y="184"/>
                  </a:lnTo>
                  <a:lnTo>
                    <a:pt x="168" y="285"/>
                  </a:lnTo>
                  <a:lnTo>
                    <a:pt x="168" y="287"/>
                  </a:lnTo>
                  <a:lnTo>
                    <a:pt x="170" y="289"/>
                  </a:lnTo>
                  <a:lnTo>
                    <a:pt x="173" y="289"/>
                  </a:lnTo>
                  <a:lnTo>
                    <a:pt x="175" y="289"/>
                  </a:lnTo>
                  <a:lnTo>
                    <a:pt x="177" y="287"/>
                  </a:lnTo>
                  <a:lnTo>
                    <a:pt x="177" y="285"/>
                  </a:lnTo>
                  <a:lnTo>
                    <a:pt x="177" y="184"/>
                  </a:lnTo>
                  <a:lnTo>
                    <a:pt x="177" y="182"/>
                  </a:lnTo>
                  <a:lnTo>
                    <a:pt x="175" y="182"/>
                  </a:lnTo>
                  <a:lnTo>
                    <a:pt x="173" y="180"/>
                  </a:lnTo>
                  <a:close/>
                  <a:moveTo>
                    <a:pt x="290" y="69"/>
                  </a:moveTo>
                  <a:lnTo>
                    <a:pt x="261" y="70"/>
                  </a:lnTo>
                  <a:lnTo>
                    <a:pt x="237" y="76"/>
                  </a:lnTo>
                  <a:lnTo>
                    <a:pt x="215" y="84"/>
                  </a:lnTo>
                  <a:lnTo>
                    <a:pt x="196" y="89"/>
                  </a:lnTo>
                  <a:lnTo>
                    <a:pt x="178" y="93"/>
                  </a:lnTo>
                  <a:lnTo>
                    <a:pt x="160" y="91"/>
                  </a:lnTo>
                  <a:lnTo>
                    <a:pt x="144" y="89"/>
                  </a:lnTo>
                  <a:lnTo>
                    <a:pt x="130" y="86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5" y="88"/>
                  </a:lnTo>
                  <a:lnTo>
                    <a:pt x="127" y="98"/>
                  </a:lnTo>
                  <a:lnTo>
                    <a:pt x="132" y="112"/>
                  </a:lnTo>
                  <a:lnTo>
                    <a:pt x="139" y="125"/>
                  </a:lnTo>
                  <a:lnTo>
                    <a:pt x="151" y="141"/>
                  </a:lnTo>
                  <a:lnTo>
                    <a:pt x="165" y="155"/>
                  </a:lnTo>
                  <a:lnTo>
                    <a:pt x="182" y="163"/>
                  </a:lnTo>
                  <a:lnTo>
                    <a:pt x="206" y="167"/>
                  </a:lnTo>
                  <a:lnTo>
                    <a:pt x="235" y="165"/>
                  </a:lnTo>
                  <a:lnTo>
                    <a:pt x="256" y="161"/>
                  </a:lnTo>
                  <a:lnTo>
                    <a:pt x="273" y="156"/>
                  </a:lnTo>
                  <a:lnTo>
                    <a:pt x="285" y="153"/>
                  </a:lnTo>
                  <a:lnTo>
                    <a:pt x="297" y="148"/>
                  </a:lnTo>
                  <a:lnTo>
                    <a:pt x="309" y="148"/>
                  </a:lnTo>
                  <a:lnTo>
                    <a:pt x="330" y="148"/>
                  </a:lnTo>
                  <a:lnTo>
                    <a:pt x="343" y="149"/>
                  </a:lnTo>
                  <a:lnTo>
                    <a:pt x="350" y="151"/>
                  </a:lnTo>
                  <a:lnTo>
                    <a:pt x="350" y="151"/>
                  </a:lnTo>
                  <a:lnTo>
                    <a:pt x="350" y="148"/>
                  </a:lnTo>
                  <a:lnTo>
                    <a:pt x="349" y="139"/>
                  </a:lnTo>
                  <a:lnTo>
                    <a:pt x="345" y="125"/>
                  </a:lnTo>
                  <a:lnTo>
                    <a:pt x="340" y="110"/>
                  </a:lnTo>
                  <a:lnTo>
                    <a:pt x="331" y="94"/>
                  </a:lnTo>
                  <a:lnTo>
                    <a:pt x="321" y="81"/>
                  </a:lnTo>
                  <a:lnTo>
                    <a:pt x="307" y="72"/>
                  </a:lnTo>
                  <a:lnTo>
                    <a:pt x="290" y="69"/>
                  </a:lnTo>
                  <a:close/>
                  <a:moveTo>
                    <a:pt x="204" y="0"/>
                  </a:moveTo>
                  <a:lnTo>
                    <a:pt x="245" y="5"/>
                  </a:lnTo>
                  <a:lnTo>
                    <a:pt x="283" y="15"/>
                  </a:lnTo>
                  <a:lnTo>
                    <a:pt x="318" y="34"/>
                  </a:lnTo>
                  <a:lnTo>
                    <a:pt x="349" y="60"/>
                  </a:lnTo>
                  <a:lnTo>
                    <a:pt x="373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2" y="283"/>
                  </a:lnTo>
                  <a:lnTo>
                    <a:pt x="373" y="320"/>
                  </a:lnTo>
                  <a:lnTo>
                    <a:pt x="349" y="349"/>
                  </a:lnTo>
                  <a:lnTo>
                    <a:pt x="318" y="375"/>
                  </a:lnTo>
                  <a:lnTo>
                    <a:pt x="283" y="393"/>
                  </a:lnTo>
                  <a:lnTo>
                    <a:pt x="245" y="406"/>
                  </a:lnTo>
                  <a:lnTo>
                    <a:pt x="204" y="409"/>
                  </a:lnTo>
                  <a:lnTo>
                    <a:pt x="163" y="406"/>
                  </a:lnTo>
                  <a:lnTo>
                    <a:pt x="123" y="393"/>
                  </a:lnTo>
                  <a:lnTo>
                    <a:pt x="89" y="375"/>
                  </a:lnTo>
                  <a:lnTo>
                    <a:pt x="60" y="349"/>
                  </a:lnTo>
                  <a:lnTo>
                    <a:pt x="34" y="320"/>
                  </a:lnTo>
                  <a:lnTo>
                    <a:pt x="15" y="283"/>
                  </a:lnTo>
                  <a:lnTo>
                    <a:pt x="3" y="246"/>
                  </a:lnTo>
                  <a:lnTo>
                    <a:pt x="0" y="204"/>
                  </a:lnTo>
                  <a:lnTo>
                    <a:pt x="3" y="163"/>
                  </a:lnTo>
                  <a:lnTo>
                    <a:pt x="15" y="125"/>
                  </a:lnTo>
                  <a:lnTo>
                    <a:pt x="34" y="91"/>
                  </a:lnTo>
                  <a:lnTo>
                    <a:pt x="60" y="60"/>
                  </a:lnTo>
                  <a:lnTo>
                    <a:pt x="89" y="34"/>
                  </a:lnTo>
                  <a:lnTo>
                    <a:pt x="123" y="15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7"/>
            <p:cNvSpPr>
              <a:spLocks noEditPoints="1"/>
            </p:cNvSpPr>
            <p:nvPr/>
          </p:nvSpPr>
          <p:spPr bwMode="auto">
            <a:xfrm>
              <a:off x="4773204" y="4781472"/>
              <a:ext cx="496854" cy="496853"/>
            </a:xfrm>
            <a:custGeom>
              <a:avLst/>
              <a:gdLst>
                <a:gd name="T0" fmla="*/ 127 w 409"/>
                <a:gd name="T1" fmla="*/ 89 h 409"/>
                <a:gd name="T2" fmla="*/ 133 w 409"/>
                <a:gd name="T3" fmla="*/ 91 h 409"/>
                <a:gd name="T4" fmla="*/ 143 w 409"/>
                <a:gd name="T5" fmla="*/ 96 h 409"/>
                <a:gd name="T6" fmla="*/ 153 w 409"/>
                <a:gd name="T7" fmla="*/ 113 h 409"/>
                <a:gd name="T8" fmla="*/ 155 w 409"/>
                <a:gd name="T9" fmla="*/ 148 h 409"/>
                <a:gd name="T10" fmla="*/ 158 w 409"/>
                <a:gd name="T11" fmla="*/ 146 h 409"/>
                <a:gd name="T12" fmla="*/ 167 w 409"/>
                <a:gd name="T13" fmla="*/ 124 h 409"/>
                <a:gd name="T14" fmla="*/ 174 w 409"/>
                <a:gd name="T15" fmla="*/ 115 h 409"/>
                <a:gd name="T16" fmla="*/ 181 w 409"/>
                <a:gd name="T17" fmla="*/ 124 h 409"/>
                <a:gd name="T18" fmla="*/ 184 w 409"/>
                <a:gd name="T19" fmla="*/ 129 h 409"/>
                <a:gd name="T20" fmla="*/ 179 w 409"/>
                <a:gd name="T21" fmla="*/ 172 h 409"/>
                <a:gd name="T22" fmla="*/ 158 w 409"/>
                <a:gd name="T23" fmla="*/ 184 h 409"/>
                <a:gd name="T24" fmla="*/ 136 w 409"/>
                <a:gd name="T25" fmla="*/ 208 h 409"/>
                <a:gd name="T26" fmla="*/ 133 w 409"/>
                <a:gd name="T27" fmla="*/ 349 h 409"/>
                <a:gd name="T28" fmla="*/ 294 w 409"/>
                <a:gd name="T29" fmla="*/ 223 h 409"/>
                <a:gd name="T30" fmla="*/ 284 w 409"/>
                <a:gd name="T31" fmla="*/ 192 h 409"/>
                <a:gd name="T32" fmla="*/ 263 w 409"/>
                <a:gd name="T33" fmla="*/ 173 h 409"/>
                <a:gd name="T34" fmla="*/ 253 w 409"/>
                <a:gd name="T35" fmla="*/ 166 h 409"/>
                <a:gd name="T36" fmla="*/ 248 w 409"/>
                <a:gd name="T37" fmla="*/ 129 h 409"/>
                <a:gd name="T38" fmla="*/ 127 w 409"/>
                <a:gd name="T39" fmla="*/ 63 h 409"/>
                <a:gd name="T40" fmla="*/ 114 w 409"/>
                <a:gd name="T41" fmla="*/ 93 h 409"/>
                <a:gd name="T42" fmla="*/ 127 w 409"/>
                <a:gd name="T43" fmla="*/ 65 h 409"/>
                <a:gd name="T44" fmla="*/ 205 w 409"/>
                <a:gd name="T45" fmla="*/ 0 h 409"/>
                <a:gd name="T46" fmla="*/ 284 w 409"/>
                <a:gd name="T47" fmla="*/ 17 h 409"/>
                <a:gd name="T48" fmla="*/ 349 w 409"/>
                <a:gd name="T49" fmla="*/ 60 h 409"/>
                <a:gd name="T50" fmla="*/ 392 w 409"/>
                <a:gd name="T51" fmla="*/ 125 h 409"/>
                <a:gd name="T52" fmla="*/ 409 w 409"/>
                <a:gd name="T53" fmla="*/ 204 h 409"/>
                <a:gd name="T54" fmla="*/ 392 w 409"/>
                <a:gd name="T55" fmla="*/ 283 h 409"/>
                <a:gd name="T56" fmla="*/ 349 w 409"/>
                <a:gd name="T57" fmla="*/ 349 h 409"/>
                <a:gd name="T58" fmla="*/ 284 w 409"/>
                <a:gd name="T59" fmla="*/ 393 h 409"/>
                <a:gd name="T60" fmla="*/ 205 w 409"/>
                <a:gd name="T61" fmla="*/ 409 h 409"/>
                <a:gd name="T62" fmla="*/ 126 w 409"/>
                <a:gd name="T63" fmla="*/ 393 h 409"/>
                <a:gd name="T64" fmla="*/ 60 w 409"/>
                <a:gd name="T65" fmla="*/ 349 h 409"/>
                <a:gd name="T66" fmla="*/ 16 w 409"/>
                <a:gd name="T67" fmla="*/ 283 h 409"/>
                <a:gd name="T68" fmla="*/ 0 w 409"/>
                <a:gd name="T69" fmla="*/ 204 h 409"/>
                <a:gd name="T70" fmla="*/ 16 w 409"/>
                <a:gd name="T71" fmla="*/ 125 h 409"/>
                <a:gd name="T72" fmla="*/ 60 w 409"/>
                <a:gd name="T73" fmla="*/ 60 h 409"/>
                <a:gd name="T74" fmla="*/ 126 w 409"/>
                <a:gd name="T75" fmla="*/ 17 h 409"/>
                <a:gd name="T76" fmla="*/ 205 w 409"/>
                <a:gd name="T7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9" h="409">
                  <a:moveTo>
                    <a:pt x="127" y="63"/>
                  </a:moveTo>
                  <a:lnTo>
                    <a:pt x="127" y="89"/>
                  </a:lnTo>
                  <a:lnTo>
                    <a:pt x="129" y="89"/>
                  </a:lnTo>
                  <a:lnTo>
                    <a:pt x="133" y="91"/>
                  </a:lnTo>
                  <a:lnTo>
                    <a:pt x="138" y="93"/>
                  </a:lnTo>
                  <a:lnTo>
                    <a:pt x="143" y="96"/>
                  </a:lnTo>
                  <a:lnTo>
                    <a:pt x="150" y="99"/>
                  </a:lnTo>
                  <a:lnTo>
                    <a:pt x="153" y="113"/>
                  </a:lnTo>
                  <a:lnTo>
                    <a:pt x="157" y="130"/>
                  </a:lnTo>
                  <a:lnTo>
                    <a:pt x="155" y="148"/>
                  </a:lnTo>
                  <a:lnTo>
                    <a:pt x="157" y="149"/>
                  </a:lnTo>
                  <a:lnTo>
                    <a:pt x="158" y="146"/>
                  </a:lnTo>
                  <a:lnTo>
                    <a:pt x="163" y="136"/>
                  </a:lnTo>
                  <a:lnTo>
                    <a:pt x="167" y="124"/>
                  </a:lnTo>
                  <a:lnTo>
                    <a:pt x="169" y="110"/>
                  </a:lnTo>
                  <a:lnTo>
                    <a:pt x="174" y="115"/>
                  </a:lnTo>
                  <a:lnTo>
                    <a:pt x="177" y="118"/>
                  </a:lnTo>
                  <a:lnTo>
                    <a:pt x="181" y="124"/>
                  </a:lnTo>
                  <a:lnTo>
                    <a:pt x="181" y="129"/>
                  </a:lnTo>
                  <a:lnTo>
                    <a:pt x="184" y="129"/>
                  </a:lnTo>
                  <a:lnTo>
                    <a:pt x="184" y="170"/>
                  </a:lnTo>
                  <a:lnTo>
                    <a:pt x="179" y="172"/>
                  </a:lnTo>
                  <a:lnTo>
                    <a:pt x="170" y="177"/>
                  </a:lnTo>
                  <a:lnTo>
                    <a:pt x="158" y="184"/>
                  </a:lnTo>
                  <a:lnTo>
                    <a:pt x="145" y="194"/>
                  </a:lnTo>
                  <a:lnTo>
                    <a:pt x="136" y="208"/>
                  </a:lnTo>
                  <a:lnTo>
                    <a:pt x="133" y="223"/>
                  </a:lnTo>
                  <a:lnTo>
                    <a:pt x="133" y="349"/>
                  </a:lnTo>
                  <a:lnTo>
                    <a:pt x="294" y="349"/>
                  </a:lnTo>
                  <a:lnTo>
                    <a:pt x="294" y="223"/>
                  </a:lnTo>
                  <a:lnTo>
                    <a:pt x="292" y="206"/>
                  </a:lnTo>
                  <a:lnTo>
                    <a:pt x="284" y="192"/>
                  </a:lnTo>
                  <a:lnTo>
                    <a:pt x="273" y="182"/>
                  </a:lnTo>
                  <a:lnTo>
                    <a:pt x="263" y="173"/>
                  </a:lnTo>
                  <a:lnTo>
                    <a:pt x="256" y="168"/>
                  </a:lnTo>
                  <a:lnTo>
                    <a:pt x="253" y="166"/>
                  </a:lnTo>
                  <a:lnTo>
                    <a:pt x="244" y="129"/>
                  </a:lnTo>
                  <a:lnTo>
                    <a:pt x="248" y="129"/>
                  </a:lnTo>
                  <a:lnTo>
                    <a:pt x="248" y="63"/>
                  </a:lnTo>
                  <a:lnTo>
                    <a:pt x="127" y="63"/>
                  </a:lnTo>
                  <a:close/>
                  <a:moveTo>
                    <a:pt x="114" y="60"/>
                  </a:moveTo>
                  <a:lnTo>
                    <a:pt x="114" y="93"/>
                  </a:lnTo>
                  <a:lnTo>
                    <a:pt x="127" y="89"/>
                  </a:lnTo>
                  <a:lnTo>
                    <a:pt x="127" y="65"/>
                  </a:lnTo>
                  <a:lnTo>
                    <a:pt x="114" y="60"/>
                  </a:lnTo>
                  <a:close/>
                  <a:moveTo>
                    <a:pt x="205" y="0"/>
                  </a:moveTo>
                  <a:lnTo>
                    <a:pt x="246" y="5"/>
                  </a:lnTo>
                  <a:lnTo>
                    <a:pt x="284" y="17"/>
                  </a:lnTo>
                  <a:lnTo>
                    <a:pt x="318" y="36"/>
                  </a:lnTo>
                  <a:lnTo>
                    <a:pt x="349" y="60"/>
                  </a:lnTo>
                  <a:lnTo>
                    <a:pt x="375" y="91"/>
                  </a:lnTo>
                  <a:lnTo>
                    <a:pt x="392" y="125"/>
                  </a:lnTo>
                  <a:lnTo>
                    <a:pt x="404" y="163"/>
                  </a:lnTo>
                  <a:lnTo>
                    <a:pt x="409" y="204"/>
                  </a:lnTo>
                  <a:lnTo>
                    <a:pt x="404" y="246"/>
                  </a:lnTo>
                  <a:lnTo>
                    <a:pt x="392" y="283"/>
                  </a:lnTo>
                  <a:lnTo>
                    <a:pt x="375" y="319"/>
                  </a:lnTo>
                  <a:lnTo>
                    <a:pt x="349" y="349"/>
                  </a:lnTo>
                  <a:lnTo>
                    <a:pt x="318" y="374"/>
                  </a:lnTo>
                  <a:lnTo>
                    <a:pt x="284" y="393"/>
                  </a:lnTo>
                  <a:lnTo>
                    <a:pt x="246" y="405"/>
                  </a:lnTo>
                  <a:lnTo>
                    <a:pt x="205" y="409"/>
                  </a:lnTo>
                  <a:lnTo>
                    <a:pt x="163" y="405"/>
                  </a:lnTo>
                  <a:lnTo>
                    <a:pt x="126" y="393"/>
                  </a:lnTo>
                  <a:lnTo>
                    <a:pt x="90" y="374"/>
                  </a:lnTo>
                  <a:lnTo>
                    <a:pt x="60" y="349"/>
                  </a:lnTo>
                  <a:lnTo>
                    <a:pt x="35" y="319"/>
                  </a:lnTo>
                  <a:lnTo>
                    <a:pt x="16" y="283"/>
                  </a:lnTo>
                  <a:lnTo>
                    <a:pt x="4" y="246"/>
                  </a:lnTo>
                  <a:lnTo>
                    <a:pt x="0" y="204"/>
                  </a:lnTo>
                  <a:lnTo>
                    <a:pt x="4" y="163"/>
                  </a:lnTo>
                  <a:lnTo>
                    <a:pt x="16" y="125"/>
                  </a:lnTo>
                  <a:lnTo>
                    <a:pt x="35" y="91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6" y="17"/>
                  </a:lnTo>
                  <a:lnTo>
                    <a:pt x="163" y="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8"/>
            <p:cNvSpPr>
              <a:spLocks/>
            </p:cNvSpPr>
            <p:nvPr/>
          </p:nvSpPr>
          <p:spPr bwMode="auto">
            <a:xfrm>
              <a:off x="4946128" y="4947090"/>
              <a:ext cx="170489" cy="245992"/>
            </a:xfrm>
            <a:custGeom>
              <a:avLst/>
              <a:gdLst>
                <a:gd name="T0" fmla="*/ 51 w 141"/>
                <a:gd name="T1" fmla="*/ 0 h 202"/>
                <a:gd name="T2" fmla="*/ 63 w 141"/>
                <a:gd name="T3" fmla="*/ 0 h 202"/>
                <a:gd name="T4" fmla="*/ 69 w 141"/>
                <a:gd name="T5" fmla="*/ 36 h 202"/>
                <a:gd name="T6" fmla="*/ 70 w 141"/>
                <a:gd name="T7" fmla="*/ 79 h 202"/>
                <a:gd name="T8" fmla="*/ 70 w 141"/>
                <a:gd name="T9" fmla="*/ 120 h 202"/>
                <a:gd name="T10" fmla="*/ 57 w 141"/>
                <a:gd name="T11" fmla="*/ 122 h 202"/>
                <a:gd name="T12" fmla="*/ 41 w 141"/>
                <a:gd name="T13" fmla="*/ 125 h 202"/>
                <a:gd name="T14" fmla="*/ 27 w 141"/>
                <a:gd name="T15" fmla="*/ 130 h 202"/>
                <a:gd name="T16" fmla="*/ 15 w 141"/>
                <a:gd name="T17" fmla="*/ 135 h 202"/>
                <a:gd name="T18" fmla="*/ 7 w 141"/>
                <a:gd name="T19" fmla="*/ 140 h 202"/>
                <a:gd name="T20" fmla="*/ 5 w 141"/>
                <a:gd name="T21" fmla="*/ 140 h 202"/>
                <a:gd name="T22" fmla="*/ 5 w 141"/>
                <a:gd name="T23" fmla="*/ 195 h 202"/>
                <a:gd name="T24" fmla="*/ 134 w 141"/>
                <a:gd name="T25" fmla="*/ 195 h 202"/>
                <a:gd name="T26" fmla="*/ 134 w 141"/>
                <a:gd name="T27" fmla="*/ 130 h 202"/>
                <a:gd name="T28" fmla="*/ 130 w 141"/>
                <a:gd name="T29" fmla="*/ 130 h 202"/>
                <a:gd name="T30" fmla="*/ 122 w 141"/>
                <a:gd name="T31" fmla="*/ 127 h 202"/>
                <a:gd name="T32" fmla="*/ 108 w 141"/>
                <a:gd name="T33" fmla="*/ 125 h 202"/>
                <a:gd name="T34" fmla="*/ 93 w 141"/>
                <a:gd name="T35" fmla="*/ 122 h 202"/>
                <a:gd name="T36" fmla="*/ 77 w 141"/>
                <a:gd name="T37" fmla="*/ 120 h 202"/>
                <a:gd name="T38" fmla="*/ 79 w 141"/>
                <a:gd name="T39" fmla="*/ 79 h 202"/>
                <a:gd name="T40" fmla="*/ 77 w 141"/>
                <a:gd name="T41" fmla="*/ 36 h 202"/>
                <a:gd name="T42" fmla="*/ 72 w 141"/>
                <a:gd name="T43" fmla="*/ 0 h 202"/>
                <a:gd name="T44" fmla="*/ 91 w 141"/>
                <a:gd name="T45" fmla="*/ 0 h 202"/>
                <a:gd name="T46" fmla="*/ 100 w 141"/>
                <a:gd name="T47" fmla="*/ 32 h 202"/>
                <a:gd name="T48" fmla="*/ 101 w 141"/>
                <a:gd name="T49" fmla="*/ 37 h 202"/>
                <a:gd name="T50" fmla="*/ 105 w 141"/>
                <a:gd name="T51" fmla="*/ 39 h 202"/>
                <a:gd name="T52" fmla="*/ 108 w 141"/>
                <a:gd name="T53" fmla="*/ 43 h 202"/>
                <a:gd name="T54" fmla="*/ 117 w 141"/>
                <a:gd name="T55" fmla="*/ 49 h 202"/>
                <a:gd name="T56" fmla="*/ 129 w 141"/>
                <a:gd name="T57" fmla="*/ 58 h 202"/>
                <a:gd name="T58" fmla="*/ 137 w 141"/>
                <a:gd name="T59" fmla="*/ 72 h 202"/>
                <a:gd name="T60" fmla="*/ 141 w 141"/>
                <a:gd name="T61" fmla="*/ 87 h 202"/>
                <a:gd name="T62" fmla="*/ 141 w 141"/>
                <a:gd name="T63" fmla="*/ 202 h 202"/>
                <a:gd name="T64" fmla="*/ 0 w 141"/>
                <a:gd name="T65" fmla="*/ 202 h 202"/>
                <a:gd name="T66" fmla="*/ 0 w 141"/>
                <a:gd name="T67" fmla="*/ 87 h 202"/>
                <a:gd name="T68" fmla="*/ 3 w 141"/>
                <a:gd name="T69" fmla="*/ 75 h 202"/>
                <a:gd name="T70" fmla="*/ 12 w 141"/>
                <a:gd name="T71" fmla="*/ 65 h 202"/>
                <a:gd name="T72" fmla="*/ 22 w 141"/>
                <a:gd name="T73" fmla="*/ 56 h 202"/>
                <a:gd name="T74" fmla="*/ 33 w 141"/>
                <a:gd name="T75" fmla="*/ 49 h 202"/>
                <a:gd name="T76" fmla="*/ 41 w 141"/>
                <a:gd name="T77" fmla="*/ 46 h 202"/>
                <a:gd name="T78" fmla="*/ 45 w 141"/>
                <a:gd name="T79" fmla="*/ 44 h 202"/>
                <a:gd name="T80" fmla="*/ 51 w 141"/>
                <a:gd name="T81" fmla="*/ 43 h 202"/>
                <a:gd name="T82" fmla="*/ 51 w 141"/>
                <a:gd name="T8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1" h="202">
                  <a:moveTo>
                    <a:pt x="51" y="0"/>
                  </a:moveTo>
                  <a:lnTo>
                    <a:pt x="63" y="0"/>
                  </a:lnTo>
                  <a:lnTo>
                    <a:pt x="69" y="36"/>
                  </a:lnTo>
                  <a:lnTo>
                    <a:pt x="70" y="79"/>
                  </a:lnTo>
                  <a:lnTo>
                    <a:pt x="70" y="120"/>
                  </a:lnTo>
                  <a:lnTo>
                    <a:pt x="57" y="122"/>
                  </a:lnTo>
                  <a:lnTo>
                    <a:pt x="41" y="125"/>
                  </a:lnTo>
                  <a:lnTo>
                    <a:pt x="27" y="130"/>
                  </a:lnTo>
                  <a:lnTo>
                    <a:pt x="15" y="135"/>
                  </a:lnTo>
                  <a:lnTo>
                    <a:pt x="7" y="140"/>
                  </a:lnTo>
                  <a:lnTo>
                    <a:pt x="5" y="140"/>
                  </a:lnTo>
                  <a:lnTo>
                    <a:pt x="5" y="195"/>
                  </a:lnTo>
                  <a:lnTo>
                    <a:pt x="134" y="195"/>
                  </a:lnTo>
                  <a:lnTo>
                    <a:pt x="134" y="130"/>
                  </a:lnTo>
                  <a:lnTo>
                    <a:pt x="130" y="130"/>
                  </a:lnTo>
                  <a:lnTo>
                    <a:pt x="122" y="127"/>
                  </a:lnTo>
                  <a:lnTo>
                    <a:pt x="108" y="125"/>
                  </a:lnTo>
                  <a:lnTo>
                    <a:pt x="93" y="122"/>
                  </a:lnTo>
                  <a:lnTo>
                    <a:pt x="77" y="120"/>
                  </a:lnTo>
                  <a:lnTo>
                    <a:pt x="79" y="79"/>
                  </a:lnTo>
                  <a:lnTo>
                    <a:pt x="77" y="36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0" y="32"/>
                  </a:lnTo>
                  <a:lnTo>
                    <a:pt x="101" y="37"/>
                  </a:lnTo>
                  <a:lnTo>
                    <a:pt x="105" y="39"/>
                  </a:lnTo>
                  <a:lnTo>
                    <a:pt x="108" y="43"/>
                  </a:lnTo>
                  <a:lnTo>
                    <a:pt x="117" y="49"/>
                  </a:lnTo>
                  <a:lnTo>
                    <a:pt x="129" y="58"/>
                  </a:lnTo>
                  <a:lnTo>
                    <a:pt x="137" y="72"/>
                  </a:lnTo>
                  <a:lnTo>
                    <a:pt x="141" y="87"/>
                  </a:lnTo>
                  <a:lnTo>
                    <a:pt x="141" y="202"/>
                  </a:lnTo>
                  <a:lnTo>
                    <a:pt x="0" y="202"/>
                  </a:lnTo>
                  <a:lnTo>
                    <a:pt x="0" y="87"/>
                  </a:lnTo>
                  <a:lnTo>
                    <a:pt x="3" y="75"/>
                  </a:lnTo>
                  <a:lnTo>
                    <a:pt x="12" y="65"/>
                  </a:lnTo>
                  <a:lnTo>
                    <a:pt x="22" y="56"/>
                  </a:lnTo>
                  <a:lnTo>
                    <a:pt x="33" y="49"/>
                  </a:lnTo>
                  <a:lnTo>
                    <a:pt x="41" y="46"/>
                  </a:lnTo>
                  <a:lnTo>
                    <a:pt x="45" y="44"/>
                  </a:lnTo>
                  <a:lnTo>
                    <a:pt x="51" y="4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9"/>
            <p:cNvSpPr>
              <a:spLocks noEditPoints="1"/>
            </p:cNvSpPr>
            <p:nvPr/>
          </p:nvSpPr>
          <p:spPr bwMode="auto">
            <a:xfrm>
              <a:off x="4188670" y="4776601"/>
              <a:ext cx="496854" cy="499290"/>
            </a:xfrm>
            <a:custGeom>
              <a:avLst/>
              <a:gdLst>
                <a:gd name="T0" fmla="*/ 159 w 409"/>
                <a:gd name="T1" fmla="*/ 370 h 409"/>
                <a:gd name="T2" fmla="*/ 161 w 409"/>
                <a:gd name="T3" fmla="*/ 373 h 409"/>
                <a:gd name="T4" fmla="*/ 165 w 409"/>
                <a:gd name="T5" fmla="*/ 375 h 409"/>
                <a:gd name="T6" fmla="*/ 249 w 409"/>
                <a:gd name="T7" fmla="*/ 373 h 409"/>
                <a:gd name="T8" fmla="*/ 252 w 409"/>
                <a:gd name="T9" fmla="*/ 368 h 409"/>
                <a:gd name="T10" fmla="*/ 223 w 409"/>
                <a:gd name="T11" fmla="*/ 286 h 409"/>
                <a:gd name="T12" fmla="*/ 189 w 409"/>
                <a:gd name="T13" fmla="*/ 286 h 409"/>
                <a:gd name="T14" fmla="*/ 108 w 409"/>
                <a:gd name="T15" fmla="*/ 205 h 409"/>
                <a:gd name="T16" fmla="*/ 104 w 409"/>
                <a:gd name="T17" fmla="*/ 207 h 409"/>
                <a:gd name="T18" fmla="*/ 103 w 409"/>
                <a:gd name="T19" fmla="*/ 210 h 409"/>
                <a:gd name="T20" fmla="*/ 104 w 409"/>
                <a:gd name="T21" fmla="*/ 213 h 409"/>
                <a:gd name="T22" fmla="*/ 106 w 409"/>
                <a:gd name="T23" fmla="*/ 217 h 409"/>
                <a:gd name="T24" fmla="*/ 115 w 409"/>
                <a:gd name="T25" fmla="*/ 217 h 409"/>
                <a:gd name="T26" fmla="*/ 139 w 409"/>
                <a:gd name="T27" fmla="*/ 256 h 409"/>
                <a:gd name="T28" fmla="*/ 161 w 409"/>
                <a:gd name="T29" fmla="*/ 270 h 409"/>
                <a:gd name="T30" fmla="*/ 166 w 409"/>
                <a:gd name="T31" fmla="*/ 274 h 409"/>
                <a:gd name="T32" fmla="*/ 185 w 409"/>
                <a:gd name="T33" fmla="*/ 279 h 409"/>
                <a:gd name="T34" fmla="*/ 220 w 409"/>
                <a:gd name="T35" fmla="*/ 279 h 409"/>
                <a:gd name="T36" fmla="*/ 237 w 409"/>
                <a:gd name="T37" fmla="*/ 274 h 409"/>
                <a:gd name="T38" fmla="*/ 242 w 409"/>
                <a:gd name="T39" fmla="*/ 272 h 409"/>
                <a:gd name="T40" fmla="*/ 266 w 409"/>
                <a:gd name="T41" fmla="*/ 256 h 409"/>
                <a:gd name="T42" fmla="*/ 292 w 409"/>
                <a:gd name="T43" fmla="*/ 217 h 409"/>
                <a:gd name="T44" fmla="*/ 295 w 409"/>
                <a:gd name="T45" fmla="*/ 217 h 409"/>
                <a:gd name="T46" fmla="*/ 299 w 409"/>
                <a:gd name="T47" fmla="*/ 217 h 409"/>
                <a:gd name="T48" fmla="*/ 302 w 409"/>
                <a:gd name="T49" fmla="*/ 215 h 409"/>
                <a:gd name="T50" fmla="*/ 306 w 409"/>
                <a:gd name="T51" fmla="*/ 210 h 409"/>
                <a:gd name="T52" fmla="*/ 302 w 409"/>
                <a:gd name="T53" fmla="*/ 207 h 409"/>
                <a:gd name="T54" fmla="*/ 108 w 409"/>
                <a:gd name="T55" fmla="*/ 205 h 409"/>
                <a:gd name="T56" fmla="*/ 185 w 409"/>
                <a:gd name="T57" fmla="*/ 36 h 409"/>
                <a:gd name="T58" fmla="*/ 158 w 409"/>
                <a:gd name="T59" fmla="*/ 52 h 409"/>
                <a:gd name="T60" fmla="*/ 135 w 409"/>
                <a:gd name="T61" fmla="*/ 81 h 409"/>
                <a:gd name="T62" fmla="*/ 123 w 409"/>
                <a:gd name="T63" fmla="*/ 129 h 409"/>
                <a:gd name="T64" fmla="*/ 132 w 409"/>
                <a:gd name="T65" fmla="*/ 169 h 409"/>
                <a:gd name="T66" fmla="*/ 156 w 409"/>
                <a:gd name="T67" fmla="*/ 200 h 409"/>
                <a:gd name="T68" fmla="*/ 266 w 409"/>
                <a:gd name="T69" fmla="*/ 184 h 409"/>
                <a:gd name="T70" fmla="*/ 283 w 409"/>
                <a:gd name="T71" fmla="*/ 150 h 409"/>
                <a:gd name="T72" fmla="*/ 282 w 409"/>
                <a:gd name="T73" fmla="*/ 103 h 409"/>
                <a:gd name="T74" fmla="*/ 261 w 409"/>
                <a:gd name="T75" fmla="*/ 60 h 409"/>
                <a:gd name="T76" fmla="*/ 249 w 409"/>
                <a:gd name="T77" fmla="*/ 48 h 409"/>
                <a:gd name="T78" fmla="*/ 225 w 409"/>
                <a:gd name="T79" fmla="*/ 36 h 409"/>
                <a:gd name="T80" fmla="*/ 204 w 409"/>
                <a:gd name="T81" fmla="*/ 0 h 409"/>
                <a:gd name="T82" fmla="*/ 283 w 409"/>
                <a:gd name="T83" fmla="*/ 16 h 409"/>
                <a:gd name="T84" fmla="*/ 349 w 409"/>
                <a:gd name="T85" fmla="*/ 60 h 409"/>
                <a:gd name="T86" fmla="*/ 393 w 409"/>
                <a:gd name="T87" fmla="*/ 124 h 409"/>
                <a:gd name="T88" fmla="*/ 409 w 409"/>
                <a:gd name="T89" fmla="*/ 205 h 409"/>
                <a:gd name="T90" fmla="*/ 393 w 409"/>
                <a:gd name="T91" fmla="*/ 284 h 409"/>
                <a:gd name="T92" fmla="*/ 349 w 409"/>
                <a:gd name="T93" fmla="*/ 349 h 409"/>
                <a:gd name="T94" fmla="*/ 283 w 409"/>
                <a:gd name="T95" fmla="*/ 392 h 409"/>
                <a:gd name="T96" fmla="*/ 204 w 409"/>
                <a:gd name="T97" fmla="*/ 409 h 409"/>
                <a:gd name="T98" fmla="*/ 125 w 409"/>
                <a:gd name="T99" fmla="*/ 392 h 409"/>
                <a:gd name="T100" fmla="*/ 60 w 409"/>
                <a:gd name="T101" fmla="*/ 349 h 409"/>
                <a:gd name="T102" fmla="*/ 17 w 409"/>
                <a:gd name="T103" fmla="*/ 284 h 409"/>
                <a:gd name="T104" fmla="*/ 0 w 409"/>
                <a:gd name="T105" fmla="*/ 205 h 409"/>
                <a:gd name="T106" fmla="*/ 17 w 409"/>
                <a:gd name="T107" fmla="*/ 124 h 409"/>
                <a:gd name="T108" fmla="*/ 60 w 409"/>
                <a:gd name="T109" fmla="*/ 60 h 409"/>
                <a:gd name="T110" fmla="*/ 125 w 409"/>
                <a:gd name="T111" fmla="*/ 16 h 409"/>
                <a:gd name="T112" fmla="*/ 204 w 409"/>
                <a:gd name="T11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9">
                  <a:moveTo>
                    <a:pt x="173" y="280"/>
                  </a:moveTo>
                  <a:lnTo>
                    <a:pt x="159" y="370"/>
                  </a:lnTo>
                  <a:lnTo>
                    <a:pt x="159" y="372"/>
                  </a:lnTo>
                  <a:lnTo>
                    <a:pt x="161" y="373"/>
                  </a:lnTo>
                  <a:lnTo>
                    <a:pt x="163" y="375"/>
                  </a:lnTo>
                  <a:lnTo>
                    <a:pt x="165" y="375"/>
                  </a:lnTo>
                  <a:lnTo>
                    <a:pt x="247" y="375"/>
                  </a:lnTo>
                  <a:lnTo>
                    <a:pt x="249" y="373"/>
                  </a:lnTo>
                  <a:lnTo>
                    <a:pt x="251" y="372"/>
                  </a:lnTo>
                  <a:lnTo>
                    <a:pt x="252" y="368"/>
                  </a:lnTo>
                  <a:lnTo>
                    <a:pt x="239" y="282"/>
                  </a:lnTo>
                  <a:lnTo>
                    <a:pt x="223" y="286"/>
                  </a:lnTo>
                  <a:lnTo>
                    <a:pt x="208" y="287"/>
                  </a:lnTo>
                  <a:lnTo>
                    <a:pt x="189" y="286"/>
                  </a:lnTo>
                  <a:lnTo>
                    <a:pt x="173" y="280"/>
                  </a:lnTo>
                  <a:close/>
                  <a:moveTo>
                    <a:pt x="108" y="205"/>
                  </a:moveTo>
                  <a:lnTo>
                    <a:pt x="106" y="207"/>
                  </a:lnTo>
                  <a:lnTo>
                    <a:pt x="104" y="207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4" y="212"/>
                  </a:lnTo>
                  <a:lnTo>
                    <a:pt x="104" y="213"/>
                  </a:lnTo>
                  <a:lnTo>
                    <a:pt x="104" y="215"/>
                  </a:lnTo>
                  <a:lnTo>
                    <a:pt x="106" y="217"/>
                  </a:lnTo>
                  <a:lnTo>
                    <a:pt x="108" y="217"/>
                  </a:lnTo>
                  <a:lnTo>
                    <a:pt x="115" y="217"/>
                  </a:lnTo>
                  <a:lnTo>
                    <a:pt x="123" y="238"/>
                  </a:lnTo>
                  <a:lnTo>
                    <a:pt x="139" y="256"/>
                  </a:lnTo>
                  <a:lnTo>
                    <a:pt x="159" y="268"/>
                  </a:lnTo>
                  <a:lnTo>
                    <a:pt x="161" y="270"/>
                  </a:lnTo>
                  <a:lnTo>
                    <a:pt x="165" y="272"/>
                  </a:lnTo>
                  <a:lnTo>
                    <a:pt x="166" y="274"/>
                  </a:lnTo>
                  <a:lnTo>
                    <a:pt x="170" y="274"/>
                  </a:lnTo>
                  <a:lnTo>
                    <a:pt x="185" y="279"/>
                  </a:lnTo>
                  <a:lnTo>
                    <a:pt x="204" y="280"/>
                  </a:lnTo>
                  <a:lnTo>
                    <a:pt x="220" y="279"/>
                  </a:lnTo>
                  <a:lnTo>
                    <a:pt x="235" y="275"/>
                  </a:lnTo>
                  <a:lnTo>
                    <a:pt x="237" y="274"/>
                  </a:lnTo>
                  <a:lnTo>
                    <a:pt x="240" y="274"/>
                  </a:lnTo>
                  <a:lnTo>
                    <a:pt x="242" y="272"/>
                  </a:lnTo>
                  <a:lnTo>
                    <a:pt x="245" y="270"/>
                  </a:lnTo>
                  <a:lnTo>
                    <a:pt x="266" y="256"/>
                  </a:lnTo>
                  <a:lnTo>
                    <a:pt x="282" y="239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7" y="217"/>
                  </a:lnTo>
                  <a:lnTo>
                    <a:pt x="299" y="217"/>
                  </a:lnTo>
                  <a:lnTo>
                    <a:pt x="300" y="217"/>
                  </a:lnTo>
                  <a:lnTo>
                    <a:pt x="302" y="215"/>
                  </a:lnTo>
                  <a:lnTo>
                    <a:pt x="306" y="213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2" y="207"/>
                  </a:lnTo>
                  <a:lnTo>
                    <a:pt x="300" y="205"/>
                  </a:lnTo>
                  <a:lnTo>
                    <a:pt x="108" y="205"/>
                  </a:lnTo>
                  <a:close/>
                  <a:moveTo>
                    <a:pt x="204" y="33"/>
                  </a:moveTo>
                  <a:lnTo>
                    <a:pt x="185" y="36"/>
                  </a:lnTo>
                  <a:lnTo>
                    <a:pt x="166" y="45"/>
                  </a:lnTo>
                  <a:lnTo>
                    <a:pt x="158" y="52"/>
                  </a:lnTo>
                  <a:lnTo>
                    <a:pt x="149" y="60"/>
                  </a:lnTo>
                  <a:lnTo>
                    <a:pt x="135" y="81"/>
                  </a:lnTo>
                  <a:lnTo>
                    <a:pt x="127" y="103"/>
                  </a:lnTo>
                  <a:lnTo>
                    <a:pt x="123" y="129"/>
                  </a:lnTo>
                  <a:lnTo>
                    <a:pt x="125" y="150"/>
                  </a:lnTo>
                  <a:lnTo>
                    <a:pt x="132" y="169"/>
                  </a:lnTo>
                  <a:lnTo>
                    <a:pt x="142" y="184"/>
                  </a:lnTo>
                  <a:lnTo>
                    <a:pt x="156" y="200"/>
                  </a:lnTo>
                  <a:lnTo>
                    <a:pt x="254" y="200"/>
                  </a:lnTo>
                  <a:lnTo>
                    <a:pt x="266" y="184"/>
                  </a:lnTo>
                  <a:lnTo>
                    <a:pt x="276" y="169"/>
                  </a:lnTo>
                  <a:lnTo>
                    <a:pt x="283" y="150"/>
                  </a:lnTo>
                  <a:lnTo>
                    <a:pt x="285" y="129"/>
                  </a:lnTo>
                  <a:lnTo>
                    <a:pt x="282" y="103"/>
                  </a:lnTo>
                  <a:lnTo>
                    <a:pt x="273" y="81"/>
                  </a:lnTo>
                  <a:lnTo>
                    <a:pt x="261" y="60"/>
                  </a:lnTo>
                  <a:lnTo>
                    <a:pt x="254" y="54"/>
                  </a:lnTo>
                  <a:lnTo>
                    <a:pt x="249" y="48"/>
                  </a:lnTo>
                  <a:lnTo>
                    <a:pt x="242" y="45"/>
                  </a:lnTo>
                  <a:lnTo>
                    <a:pt x="225" y="36"/>
                  </a:lnTo>
                  <a:lnTo>
                    <a:pt x="204" y="33"/>
                  </a:lnTo>
                  <a:close/>
                  <a:moveTo>
                    <a:pt x="204" y="0"/>
                  </a:moveTo>
                  <a:lnTo>
                    <a:pt x="245" y="4"/>
                  </a:lnTo>
                  <a:lnTo>
                    <a:pt x="283" y="16"/>
                  </a:lnTo>
                  <a:lnTo>
                    <a:pt x="319" y="35"/>
                  </a:lnTo>
                  <a:lnTo>
                    <a:pt x="349" y="60"/>
                  </a:lnTo>
                  <a:lnTo>
                    <a:pt x="374" y="90"/>
                  </a:lnTo>
                  <a:lnTo>
                    <a:pt x="393" y="124"/>
                  </a:lnTo>
                  <a:lnTo>
                    <a:pt x="405" y="164"/>
                  </a:lnTo>
                  <a:lnTo>
                    <a:pt x="409" y="205"/>
                  </a:lnTo>
                  <a:lnTo>
                    <a:pt x="405" y="246"/>
                  </a:lnTo>
                  <a:lnTo>
                    <a:pt x="393" y="284"/>
                  </a:lnTo>
                  <a:lnTo>
                    <a:pt x="374" y="318"/>
                  </a:lnTo>
                  <a:lnTo>
                    <a:pt x="349" y="349"/>
                  </a:lnTo>
                  <a:lnTo>
                    <a:pt x="319" y="373"/>
                  </a:lnTo>
                  <a:lnTo>
                    <a:pt x="283" y="392"/>
                  </a:lnTo>
                  <a:lnTo>
                    <a:pt x="245" y="404"/>
                  </a:lnTo>
                  <a:lnTo>
                    <a:pt x="204" y="409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6" y="318"/>
                  </a:lnTo>
                  <a:lnTo>
                    <a:pt x="17" y="284"/>
                  </a:lnTo>
                  <a:lnTo>
                    <a:pt x="5" y="246"/>
                  </a:lnTo>
                  <a:lnTo>
                    <a:pt x="0" y="205"/>
                  </a:lnTo>
                  <a:lnTo>
                    <a:pt x="5" y="164"/>
                  </a:lnTo>
                  <a:lnTo>
                    <a:pt x="17" y="124"/>
                  </a:lnTo>
                  <a:lnTo>
                    <a:pt x="36" y="90"/>
                  </a:lnTo>
                  <a:lnTo>
                    <a:pt x="60" y="60"/>
                  </a:lnTo>
                  <a:lnTo>
                    <a:pt x="91" y="35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6121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5347174" y="5134138"/>
            <a:ext cx="1305072" cy="1305070"/>
          </a:xfrm>
          <a:custGeom>
            <a:avLst/>
            <a:gdLst>
              <a:gd name="T0" fmla="*/ 137 w 409"/>
              <a:gd name="T1" fmla="*/ 54 h 408"/>
              <a:gd name="T2" fmla="*/ 132 w 409"/>
              <a:gd name="T3" fmla="*/ 59 h 408"/>
              <a:gd name="T4" fmla="*/ 132 w 409"/>
              <a:gd name="T5" fmla="*/ 346 h 408"/>
              <a:gd name="T6" fmla="*/ 134 w 409"/>
              <a:gd name="T7" fmla="*/ 353 h 408"/>
              <a:gd name="T8" fmla="*/ 143 w 409"/>
              <a:gd name="T9" fmla="*/ 356 h 408"/>
              <a:gd name="T10" fmla="*/ 149 w 409"/>
              <a:gd name="T11" fmla="*/ 353 h 408"/>
              <a:gd name="T12" fmla="*/ 153 w 409"/>
              <a:gd name="T13" fmla="*/ 346 h 408"/>
              <a:gd name="T14" fmla="*/ 256 w 409"/>
              <a:gd name="T15" fmla="*/ 323 h 408"/>
              <a:gd name="T16" fmla="*/ 258 w 409"/>
              <a:gd name="T17" fmla="*/ 349 h 408"/>
              <a:gd name="T18" fmla="*/ 263 w 409"/>
              <a:gd name="T19" fmla="*/ 354 h 408"/>
              <a:gd name="T20" fmla="*/ 271 w 409"/>
              <a:gd name="T21" fmla="*/ 354 h 408"/>
              <a:gd name="T22" fmla="*/ 277 w 409"/>
              <a:gd name="T23" fmla="*/ 349 h 408"/>
              <a:gd name="T24" fmla="*/ 278 w 409"/>
              <a:gd name="T25" fmla="*/ 62 h 408"/>
              <a:gd name="T26" fmla="*/ 275 w 409"/>
              <a:gd name="T27" fmla="*/ 55 h 408"/>
              <a:gd name="T28" fmla="*/ 268 w 409"/>
              <a:gd name="T29" fmla="*/ 52 h 408"/>
              <a:gd name="T30" fmla="*/ 259 w 409"/>
              <a:gd name="T31" fmla="*/ 55 h 408"/>
              <a:gd name="T32" fmla="*/ 256 w 409"/>
              <a:gd name="T33" fmla="*/ 62 h 408"/>
              <a:gd name="T34" fmla="*/ 153 w 409"/>
              <a:gd name="T35" fmla="*/ 84 h 408"/>
              <a:gd name="T36" fmla="*/ 153 w 409"/>
              <a:gd name="T37" fmla="*/ 59 h 408"/>
              <a:gd name="T38" fmla="*/ 146 w 409"/>
              <a:gd name="T39" fmla="*/ 54 h 408"/>
              <a:gd name="T40" fmla="*/ 204 w 409"/>
              <a:gd name="T41" fmla="*/ 0 h 408"/>
              <a:gd name="T42" fmla="*/ 285 w 409"/>
              <a:gd name="T43" fmla="*/ 16 h 408"/>
              <a:gd name="T44" fmla="*/ 349 w 409"/>
              <a:gd name="T45" fmla="*/ 59 h 408"/>
              <a:gd name="T46" fmla="*/ 394 w 409"/>
              <a:gd name="T47" fmla="*/ 124 h 408"/>
              <a:gd name="T48" fmla="*/ 409 w 409"/>
              <a:gd name="T49" fmla="*/ 205 h 408"/>
              <a:gd name="T50" fmla="*/ 394 w 409"/>
              <a:gd name="T51" fmla="*/ 284 h 408"/>
              <a:gd name="T52" fmla="*/ 349 w 409"/>
              <a:gd name="T53" fmla="*/ 349 h 408"/>
              <a:gd name="T54" fmla="*/ 285 w 409"/>
              <a:gd name="T55" fmla="*/ 392 h 408"/>
              <a:gd name="T56" fmla="*/ 204 w 409"/>
              <a:gd name="T57" fmla="*/ 408 h 408"/>
              <a:gd name="T58" fmla="*/ 125 w 409"/>
              <a:gd name="T59" fmla="*/ 392 h 408"/>
              <a:gd name="T60" fmla="*/ 60 w 409"/>
              <a:gd name="T61" fmla="*/ 349 h 408"/>
              <a:gd name="T62" fmla="*/ 17 w 409"/>
              <a:gd name="T63" fmla="*/ 284 h 408"/>
              <a:gd name="T64" fmla="*/ 0 w 409"/>
              <a:gd name="T65" fmla="*/ 205 h 408"/>
              <a:gd name="T66" fmla="*/ 17 w 409"/>
              <a:gd name="T67" fmla="*/ 124 h 408"/>
              <a:gd name="T68" fmla="*/ 60 w 409"/>
              <a:gd name="T69" fmla="*/ 59 h 408"/>
              <a:gd name="T70" fmla="*/ 125 w 409"/>
              <a:gd name="T71" fmla="*/ 16 h 408"/>
              <a:gd name="T72" fmla="*/ 204 w 409"/>
              <a:gd name="T7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9" h="408">
                <a:moveTo>
                  <a:pt x="143" y="52"/>
                </a:moveTo>
                <a:lnTo>
                  <a:pt x="137" y="54"/>
                </a:lnTo>
                <a:lnTo>
                  <a:pt x="134" y="55"/>
                </a:lnTo>
                <a:lnTo>
                  <a:pt x="132" y="59"/>
                </a:lnTo>
                <a:lnTo>
                  <a:pt x="132" y="62"/>
                </a:lnTo>
                <a:lnTo>
                  <a:pt x="132" y="346"/>
                </a:lnTo>
                <a:lnTo>
                  <a:pt x="132" y="349"/>
                </a:lnTo>
                <a:lnTo>
                  <a:pt x="134" y="353"/>
                </a:lnTo>
                <a:lnTo>
                  <a:pt x="137" y="354"/>
                </a:lnTo>
                <a:lnTo>
                  <a:pt x="143" y="356"/>
                </a:lnTo>
                <a:lnTo>
                  <a:pt x="146" y="354"/>
                </a:lnTo>
                <a:lnTo>
                  <a:pt x="149" y="353"/>
                </a:lnTo>
                <a:lnTo>
                  <a:pt x="153" y="349"/>
                </a:lnTo>
                <a:lnTo>
                  <a:pt x="153" y="346"/>
                </a:lnTo>
                <a:lnTo>
                  <a:pt x="153" y="323"/>
                </a:lnTo>
                <a:lnTo>
                  <a:pt x="256" y="323"/>
                </a:lnTo>
                <a:lnTo>
                  <a:pt x="256" y="346"/>
                </a:lnTo>
                <a:lnTo>
                  <a:pt x="258" y="349"/>
                </a:lnTo>
                <a:lnTo>
                  <a:pt x="259" y="353"/>
                </a:lnTo>
                <a:lnTo>
                  <a:pt x="263" y="354"/>
                </a:lnTo>
                <a:lnTo>
                  <a:pt x="268" y="356"/>
                </a:lnTo>
                <a:lnTo>
                  <a:pt x="271" y="354"/>
                </a:lnTo>
                <a:lnTo>
                  <a:pt x="275" y="353"/>
                </a:lnTo>
                <a:lnTo>
                  <a:pt x="277" y="349"/>
                </a:lnTo>
                <a:lnTo>
                  <a:pt x="278" y="346"/>
                </a:lnTo>
                <a:lnTo>
                  <a:pt x="278" y="62"/>
                </a:lnTo>
                <a:lnTo>
                  <a:pt x="277" y="59"/>
                </a:lnTo>
                <a:lnTo>
                  <a:pt x="275" y="55"/>
                </a:lnTo>
                <a:lnTo>
                  <a:pt x="271" y="54"/>
                </a:lnTo>
                <a:lnTo>
                  <a:pt x="268" y="52"/>
                </a:lnTo>
                <a:lnTo>
                  <a:pt x="263" y="54"/>
                </a:lnTo>
                <a:lnTo>
                  <a:pt x="259" y="55"/>
                </a:lnTo>
                <a:lnTo>
                  <a:pt x="258" y="59"/>
                </a:lnTo>
                <a:lnTo>
                  <a:pt x="256" y="62"/>
                </a:lnTo>
                <a:lnTo>
                  <a:pt x="256" y="84"/>
                </a:lnTo>
                <a:lnTo>
                  <a:pt x="153" y="84"/>
                </a:lnTo>
                <a:lnTo>
                  <a:pt x="153" y="62"/>
                </a:lnTo>
                <a:lnTo>
                  <a:pt x="153" y="59"/>
                </a:lnTo>
                <a:lnTo>
                  <a:pt x="149" y="55"/>
                </a:lnTo>
                <a:lnTo>
                  <a:pt x="146" y="54"/>
                </a:lnTo>
                <a:lnTo>
                  <a:pt x="143" y="52"/>
                </a:lnTo>
                <a:close/>
                <a:moveTo>
                  <a:pt x="204" y="0"/>
                </a:moveTo>
                <a:lnTo>
                  <a:pt x="246" y="4"/>
                </a:lnTo>
                <a:lnTo>
                  <a:pt x="285" y="16"/>
                </a:lnTo>
                <a:lnTo>
                  <a:pt x="320" y="35"/>
                </a:lnTo>
                <a:lnTo>
                  <a:pt x="349" y="59"/>
                </a:lnTo>
                <a:lnTo>
                  <a:pt x="375" y="90"/>
                </a:lnTo>
                <a:lnTo>
                  <a:pt x="394" y="124"/>
                </a:lnTo>
                <a:lnTo>
                  <a:pt x="406" y="164"/>
                </a:lnTo>
                <a:lnTo>
                  <a:pt x="409" y="205"/>
                </a:lnTo>
                <a:lnTo>
                  <a:pt x="406" y="244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5" y="392"/>
                </a:lnTo>
                <a:lnTo>
                  <a:pt x="246" y="404"/>
                </a:lnTo>
                <a:lnTo>
                  <a:pt x="204" y="408"/>
                </a:lnTo>
                <a:lnTo>
                  <a:pt x="163" y="404"/>
                </a:lnTo>
                <a:lnTo>
                  <a:pt x="125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4"/>
                </a:lnTo>
                <a:lnTo>
                  <a:pt x="5" y="244"/>
                </a:lnTo>
                <a:lnTo>
                  <a:pt x="0" y="205"/>
                </a:lnTo>
                <a:lnTo>
                  <a:pt x="5" y="164"/>
                </a:lnTo>
                <a:lnTo>
                  <a:pt x="17" y="124"/>
                </a:lnTo>
                <a:lnTo>
                  <a:pt x="36" y="90"/>
                </a:lnTo>
                <a:lnTo>
                  <a:pt x="60" y="59"/>
                </a:lnTo>
                <a:lnTo>
                  <a:pt x="91" y="35"/>
                </a:lnTo>
                <a:lnTo>
                  <a:pt x="125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833376" y="5441212"/>
            <a:ext cx="332665" cy="204718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833376" y="5684316"/>
            <a:ext cx="332665" cy="204718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5833376" y="5927417"/>
            <a:ext cx="332665" cy="204718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44781" y="323287"/>
            <a:ext cx="1305072" cy="1305070"/>
            <a:chOff x="7104030" y="507070"/>
            <a:chExt cx="496854" cy="496853"/>
          </a:xfrm>
        </p:grpSpPr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7330538" y="738447"/>
              <a:ext cx="63324" cy="36533"/>
            </a:xfrm>
            <a:custGeom>
              <a:avLst/>
              <a:gdLst>
                <a:gd name="T0" fmla="*/ 44 w 51"/>
                <a:gd name="T1" fmla="*/ 0 h 31"/>
                <a:gd name="T2" fmla="*/ 51 w 51"/>
                <a:gd name="T3" fmla="*/ 4 h 31"/>
                <a:gd name="T4" fmla="*/ 37 w 51"/>
                <a:gd name="T5" fmla="*/ 31 h 31"/>
                <a:gd name="T6" fmla="*/ 0 w 51"/>
                <a:gd name="T7" fmla="*/ 12 h 31"/>
                <a:gd name="T8" fmla="*/ 5 w 51"/>
                <a:gd name="T9" fmla="*/ 5 h 31"/>
                <a:gd name="T10" fmla="*/ 34 w 51"/>
                <a:gd name="T11" fmla="*/ 21 h 31"/>
                <a:gd name="T12" fmla="*/ 44 w 5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1">
                  <a:moveTo>
                    <a:pt x="44" y="0"/>
                  </a:moveTo>
                  <a:lnTo>
                    <a:pt x="51" y="4"/>
                  </a:lnTo>
                  <a:lnTo>
                    <a:pt x="37" y="31"/>
                  </a:lnTo>
                  <a:lnTo>
                    <a:pt x="0" y="12"/>
                  </a:lnTo>
                  <a:lnTo>
                    <a:pt x="5" y="5"/>
                  </a:lnTo>
                  <a:lnTo>
                    <a:pt x="34" y="2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7350022" y="679993"/>
              <a:ext cx="63324" cy="56017"/>
            </a:xfrm>
            <a:custGeom>
              <a:avLst/>
              <a:gdLst>
                <a:gd name="T0" fmla="*/ 13 w 51"/>
                <a:gd name="T1" fmla="*/ 0 h 46"/>
                <a:gd name="T2" fmla="*/ 20 w 51"/>
                <a:gd name="T3" fmla="*/ 3 h 46"/>
                <a:gd name="T4" fmla="*/ 10 w 51"/>
                <a:gd name="T5" fmla="*/ 24 h 46"/>
                <a:gd name="T6" fmla="*/ 19 w 51"/>
                <a:gd name="T7" fmla="*/ 28 h 46"/>
                <a:gd name="T8" fmla="*/ 26 w 51"/>
                <a:gd name="T9" fmla="*/ 12 h 46"/>
                <a:gd name="T10" fmla="*/ 34 w 51"/>
                <a:gd name="T11" fmla="*/ 15 h 46"/>
                <a:gd name="T12" fmla="*/ 26 w 51"/>
                <a:gd name="T13" fmla="*/ 31 h 46"/>
                <a:gd name="T14" fmla="*/ 34 w 51"/>
                <a:gd name="T15" fmla="*/ 34 h 46"/>
                <a:gd name="T16" fmla="*/ 44 w 51"/>
                <a:gd name="T17" fmla="*/ 15 h 46"/>
                <a:gd name="T18" fmla="*/ 51 w 51"/>
                <a:gd name="T19" fmla="*/ 19 h 46"/>
                <a:gd name="T20" fmla="*/ 38 w 51"/>
                <a:gd name="T21" fmla="*/ 46 h 46"/>
                <a:gd name="T22" fmla="*/ 0 w 51"/>
                <a:gd name="T23" fmla="*/ 28 h 46"/>
                <a:gd name="T24" fmla="*/ 13 w 51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46">
                  <a:moveTo>
                    <a:pt x="13" y="0"/>
                  </a:moveTo>
                  <a:lnTo>
                    <a:pt x="20" y="3"/>
                  </a:lnTo>
                  <a:lnTo>
                    <a:pt x="10" y="24"/>
                  </a:lnTo>
                  <a:lnTo>
                    <a:pt x="19" y="28"/>
                  </a:lnTo>
                  <a:lnTo>
                    <a:pt x="26" y="12"/>
                  </a:lnTo>
                  <a:lnTo>
                    <a:pt x="34" y="15"/>
                  </a:lnTo>
                  <a:lnTo>
                    <a:pt x="26" y="31"/>
                  </a:lnTo>
                  <a:lnTo>
                    <a:pt x="34" y="34"/>
                  </a:lnTo>
                  <a:lnTo>
                    <a:pt x="44" y="15"/>
                  </a:lnTo>
                  <a:lnTo>
                    <a:pt x="51" y="19"/>
                  </a:lnTo>
                  <a:lnTo>
                    <a:pt x="38" y="46"/>
                  </a:lnTo>
                  <a:lnTo>
                    <a:pt x="0" y="2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7313488" y="777416"/>
              <a:ext cx="58453" cy="51146"/>
            </a:xfrm>
            <a:custGeom>
              <a:avLst/>
              <a:gdLst>
                <a:gd name="T0" fmla="*/ 12 w 48"/>
                <a:gd name="T1" fmla="*/ 8 h 41"/>
                <a:gd name="T2" fmla="*/ 24 w 48"/>
                <a:gd name="T3" fmla="*/ 22 h 41"/>
                <a:gd name="T4" fmla="*/ 29 w 48"/>
                <a:gd name="T5" fmla="*/ 10 h 41"/>
                <a:gd name="T6" fmla="*/ 12 w 48"/>
                <a:gd name="T7" fmla="*/ 8 h 41"/>
                <a:gd name="T8" fmla="*/ 3 w 48"/>
                <a:gd name="T9" fmla="*/ 0 h 41"/>
                <a:gd name="T10" fmla="*/ 48 w 48"/>
                <a:gd name="T11" fmla="*/ 5 h 41"/>
                <a:gd name="T12" fmla="*/ 44 w 48"/>
                <a:gd name="T13" fmla="*/ 12 h 41"/>
                <a:gd name="T14" fmla="*/ 38 w 48"/>
                <a:gd name="T15" fmla="*/ 12 h 41"/>
                <a:gd name="T16" fmla="*/ 29 w 48"/>
                <a:gd name="T17" fmla="*/ 29 h 41"/>
                <a:gd name="T18" fmla="*/ 34 w 48"/>
                <a:gd name="T19" fmla="*/ 34 h 41"/>
                <a:gd name="T20" fmla="*/ 31 w 48"/>
                <a:gd name="T21" fmla="*/ 41 h 41"/>
                <a:gd name="T22" fmla="*/ 0 w 48"/>
                <a:gd name="T23" fmla="*/ 8 h 41"/>
                <a:gd name="T24" fmla="*/ 3 w 48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1">
                  <a:moveTo>
                    <a:pt x="12" y="8"/>
                  </a:moveTo>
                  <a:lnTo>
                    <a:pt x="24" y="22"/>
                  </a:lnTo>
                  <a:lnTo>
                    <a:pt x="29" y="10"/>
                  </a:lnTo>
                  <a:lnTo>
                    <a:pt x="12" y="8"/>
                  </a:lnTo>
                  <a:close/>
                  <a:moveTo>
                    <a:pt x="3" y="0"/>
                  </a:moveTo>
                  <a:lnTo>
                    <a:pt x="48" y="5"/>
                  </a:lnTo>
                  <a:lnTo>
                    <a:pt x="44" y="12"/>
                  </a:lnTo>
                  <a:lnTo>
                    <a:pt x="38" y="12"/>
                  </a:lnTo>
                  <a:lnTo>
                    <a:pt x="29" y="29"/>
                  </a:lnTo>
                  <a:lnTo>
                    <a:pt x="34" y="34"/>
                  </a:lnTo>
                  <a:lnTo>
                    <a:pt x="31" y="41"/>
                  </a:lnTo>
                  <a:lnTo>
                    <a:pt x="0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7289133" y="813950"/>
              <a:ext cx="51147" cy="51146"/>
            </a:xfrm>
            <a:custGeom>
              <a:avLst/>
              <a:gdLst>
                <a:gd name="T0" fmla="*/ 14 w 41"/>
                <a:gd name="T1" fmla="*/ 0 h 41"/>
                <a:gd name="T2" fmla="*/ 17 w 41"/>
                <a:gd name="T3" fmla="*/ 7 h 41"/>
                <a:gd name="T4" fmla="*/ 12 w 41"/>
                <a:gd name="T5" fmla="*/ 8 h 41"/>
                <a:gd name="T6" fmla="*/ 10 w 41"/>
                <a:gd name="T7" fmla="*/ 12 h 41"/>
                <a:gd name="T8" fmla="*/ 8 w 41"/>
                <a:gd name="T9" fmla="*/ 17 h 41"/>
                <a:gd name="T10" fmla="*/ 8 w 41"/>
                <a:gd name="T11" fmla="*/ 19 h 41"/>
                <a:gd name="T12" fmla="*/ 10 w 41"/>
                <a:gd name="T13" fmla="*/ 20 h 41"/>
                <a:gd name="T14" fmla="*/ 12 w 41"/>
                <a:gd name="T15" fmla="*/ 22 h 41"/>
                <a:gd name="T16" fmla="*/ 15 w 41"/>
                <a:gd name="T17" fmla="*/ 20 h 41"/>
                <a:gd name="T18" fmla="*/ 17 w 41"/>
                <a:gd name="T19" fmla="*/ 17 h 41"/>
                <a:gd name="T20" fmla="*/ 21 w 41"/>
                <a:gd name="T21" fmla="*/ 12 h 41"/>
                <a:gd name="T22" fmla="*/ 26 w 41"/>
                <a:gd name="T23" fmla="*/ 10 h 41"/>
                <a:gd name="T24" fmla="*/ 31 w 41"/>
                <a:gd name="T25" fmla="*/ 8 h 41"/>
                <a:gd name="T26" fmla="*/ 36 w 41"/>
                <a:gd name="T27" fmla="*/ 10 h 41"/>
                <a:gd name="T28" fmla="*/ 39 w 41"/>
                <a:gd name="T29" fmla="*/ 13 h 41"/>
                <a:gd name="T30" fmla="*/ 41 w 41"/>
                <a:gd name="T31" fmla="*/ 19 h 41"/>
                <a:gd name="T32" fmla="*/ 41 w 41"/>
                <a:gd name="T33" fmla="*/ 24 h 41"/>
                <a:gd name="T34" fmla="*/ 39 w 41"/>
                <a:gd name="T35" fmla="*/ 29 h 41"/>
                <a:gd name="T36" fmla="*/ 38 w 41"/>
                <a:gd name="T37" fmla="*/ 34 h 41"/>
                <a:gd name="T38" fmla="*/ 34 w 41"/>
                <a:gd name="T39" fmla="*/ 38 h 41"/>
                <a:gd name="T40" fmla="*/ 31 w 41"/>
                <a:gd name="T41" fmla="*/ 39 h 41"/>
                <a:gd name="T42" fmla="*/ 27 w 41"/>
                <a:gd name="T43" fmla="*/ 41 h 41"/>
                <a:gd name="T44" fmla="*/ 24 w 41"/>
                <a:gd name="T45" fmla="*/ 34 h 41"/>
                <a:gd name="T46" fmla="*/ 29 w 41"/>
                <a:gd name="T47" fmla="*/ 31 h 41"/>
                <a:gd name="T48" fmla="*/ 33 w 41"/>
                <a:gd name="T49" fmla="*/ 27 h 41"/>
                <a:gd name="T50" fmla="*/ 34 w 41"/>
                <a:gd name="T51" fmla="*/ 22 h 41"/>
                <a:gd name="T52" fmla="*/ 33 w 41"/>
                <a:gd name="T53" fmla="*/ 20 h 41"/>
                <a:gd name="T54" fmla="*/ 31 w 41"/>
                <a:gd name="T55" fmla="*/ 19 h 41"/>
                <a:gd name="T56" fmla="*/ 29 w 41"/>
                <a:gd name="T57" fmla="*/ 17 h 41"/>
                <a:gd name="T58" fmla="*/ 26 w 41"/>
                <a:gd name="T59" fmla="*/ 19 h 41"/>
                <a:gd name="T60" fmla="*/ 24 w 41"/>
                <a:gd name="T61" fmla="*/ 22 h 41"/>
                <a:gd name="T62" fmla="*/ 21 w 41"/>
                <a:gd name="T63" fmla="*/ 26 h 41"/>
                <a:gd name="T64" fmla="*/ 17 w 41"/>
                <a:gd name="T65" fmla="*/ 29 h 41"/>
                <a:gd name="T66" fmla="*/ 12 w 41"/>
                <a:gd name="T67" fmla="*/ 31 h 41"/>
                <a:gd name="T68" fmla="*/ 7 w 41"/>
                <a:gd name="T69" fmla="*/ 29 h 41"/>
                <a:gd name="T70" fmla="*/ 3 w 41"/>
                <a:gd name="T71" fmla="*/ 27 h 41"/>
                <a:gd name="T72" fmla="*/ 2 w 41"/>
                <a:gd name="T73" fmla="*/ 24 h 41"/>
                <a:gd name="T74" fmla="*/ 2 w 41"/>
                <a:gd name="T75" fmla="*/ 20 h 41"/>
                <a:gd name="T76" fmla="*/ 0 w 41"/>
                <a:gd name="T77" fmla="*/ 15 h 41"/>
                <a:gd name="T78" fmla="*/ 2 w 41"/>
                <a:gd name="T79" fmla="*/ 10 h 41"/>
                <a:gd name="T80" fmla="*/ 5 w 41"/>
                <a:gd name="T81" fmla="*/ 7 h 41"/>
                <a:gd name="T82" fmla="*/ 7 w 41"/>
                <a:gd name="T83" fmla="*/ 3 h 41"/>
                <a:gd name="T84" fmla="*/ 10 w 41"/>
                <a:gd name="T85" fmla="*/ 1 h 41"/>
                <a:gd name="T86" fmla="*/ 14 w 41"/>
                <a:gd name="T8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41">
                  <a:moveTo>
                    <a:pt x="14" y="0"/>
                  </a:moveTo>
                  <a:lnTo>
                    <a:pt x="17" y="7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2" y="22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21" y="12"/>
                  </a:lnTo>
                  <a:lnTo>
                    <a:pt x="26" y="10"/>
                  </a:lnTo>
                  <a:lnTo>
                    <a:pt x="31" y="8"/>
                  </a:lnTo>
                  <a:lnTo>
                    <a:pt x="36" y="10"/>
                  </a:lnTo>
                  <a:lnTo>
                    <a:pt x="39" y="13"/>
                  </a:lnTo>
                  <a:lnTo>
                    <a:pt x="41" y="19"/>
                  </a:lnTo>
                  <a:lnTo>
                    <a:pt x="41" y="24"/>
                  </a:lnTo>
                  <a:lnTo>
                    <a:pt x="39" y="29"/>
                  </a:lnTo>
                  <a:lnTo>
                    <a:pt x="38" y="34"/>
                  </a:lnTo>
                  <a:lnTo>
                    <a:pt x="34" y="38"/>
                  </a:lnTo>
                  <a:lnTo>
                    <a:pt x="31" y="39"/>
                  </a:lnTo>
                  <a:lnTo>
                    <a:pt x="27" y="41"/>
                  </a:lnTo>
                  <a:lnTo>
                    <a:pt x="24" y="34"/>
                  </a:lnTo>
                  <a:lnTo>
                    <a:pt x="29" y="31"/>
                  </a:lnTo>
                  <a:lnTo>
                    <a:pt x="33" y="27"/>
                  </a:lnTo>
                  <a:lnTo>
                    <a:pt x="34" y="22"/>
                  </a:lnTo>
                  <a:lnTo>
                    <a:pt x="33" y="20"/>
                  </a:lnTo>
                  <a:lnTo>
                    <a:pt x="31" y="19"/>
                  </a:lnTo>
                  <a:lnTo>
                    <a:pt x="29" y="17"/>
                  </a:lnTo>
                  <a:lnTo>
                    <a:pt x="26" y="19"/>
                  </a:lnTo>
                  <a:lnTo>
                    <a:pt x="24" y="22"/>
                  </a:lnTo>
                  <a:lnTo>
                    <a:pt x="21" y="26"/>
                  </a:lnTo>
                  <a:lnTo>
                    <a:pt x="17" y="29"/>
                  </a:lnTo>
                  <a:lnTo>
                    <a:pt x="12" y="31"/>
                  </a:lnTo>
                  <a:lnTo>
                    <a:pt x="7" y="29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5" y="7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7408476" y="616669"/>
              <a:ext cx="36534" cy="36533"/>
            </a:xfrm>
            <a:custGeom>
              <a:avLst/>
              <a:gdLst>
                <a:gd name="T0" fmla="*/ 14 w 31"/>
                <a:gd name="T1" fmla="*/ 0 h 31"/>
                <a:gd name="T2" fmla="*/ 21 w 31"/>
                <a:gd name="T3" fmla="*/ 2 h 31"/>
                <a:gd name="T4" fmla="*/ 22 w 31"/>
                <a:gd name="T5" fmla="*/ 2 h 31"/>
                <a:gd name="T6" fmla="*/ 28 w 31"/>
                <a:gd name="T7" fmla="*/ 6 h 31"/>
                <a:gd name="T8" fmla="*/ 29 w 31"/>
                <a:gd name="T9" fmla="*/ 11 h 31"/>
                <a:gd name="T10" fmla="*/ 31 w 31"/>
                <a:gd name="T11" fmla="*/ 16 h 31"/>
                <a:gd name="T12" fmla="*/ 31 w 31"/>
                <a:gd name="T13" fmla="*/ 21 h 31"/>
                <a:gd name="T14" fmla="*/ 29 w 31"/>
                <a:gd name="T15" fmla="*/ 25 h 31"/>
                <a:gd name="T16" fmla="*/ 28 w 31"/>
                <a:gd name="T17" fmla="*/ 26 h 31"/>
                <a:gd name="T18" fmla="*/ 24 w 31"/>
                <a:gd name="T19" fmla="*/ 30 h 31"/>
                <a:gd name="T20" fmla="*/ 19 w 31"/>
                <a:gd name="T21" fmla="*/ 31 h 31"/>
                <a:gd name="T22" fmla="*/ 14 w 31"/>
                <a:gd name="T23" fmla="*/ 31 h 31"/>
                <a:gd name="T24" fmla="*/ 7 w 31"/>
                <a:gd name="T25" fmla="*/ 30 h 31"/>
                <a:gd name="T26" fmla="*/ 4 w 31"/>
                <a:gd name="T27" fmla="*/ 28 h 31"/>
                <a:gd name="T28" fmla="*/ 0 w 31"/>
                <a:gd name="T29" fmla="*/ 23 h 31"/>
                <a:gd name="T30" fmla="*/ 0 w 31"/>
                <a:gd name="T31" fmla="*/ 19 h 31"/>
                <a:gd name="T32" fmla="*/ 0 w 31"/>
                <a:gd name="T33" fmla="*/ 14 h 31"/>
                <a:gd name="T34" fmla="*/ 2 w 31"/>
                <a:gd name="T35" fmla="*/ 9 h 31"/>
                <a:gd name="T36" fmla="*/ 5 w 31"/>
                <a:gd name="T37" fmla="*/ 4 h 31"/>
                <a:gd name="T38" fmla="*/ 9 w 31"/>
                <a:gd name="T39" fmla="*/ 2 h 31"/>
                <a:gd name="T40" fmla="*/ 14 w 31"/>
                <a:gd name="T4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1">
                  <a:moveTo>
                    <a:pt x="14" y="0"/>
                  </a:moveTo>
                  <a:lnTo>
                    <a:pt x="21" y="2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29" y="11"/>
                  </a:lnTo>
                  <a:lnTo>
                    <a:pt x="31" y="16"/>
                  </a:lnTo>
                  <a:lnTo>
                    <a:pt x="31" y="21"/>
                  </a:lnTo>
                  <a:lnTo>
                    <a:pt x="29" y="25"/>
                  </a:lnTo>
                  <a:lnTo>
                    <a:pt x="28" y="26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4" y="31"/>
                  </a:lnTo>
                  <a:lnTo>
                    <a:pt x="7" y="30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2" y="9"/>
                  </a:lnTo>
                  <a:lnTo>
                    <a:pt x="5" y="4"/>
                  </a:lnTo>
                  <a:lnTo>
                    <a:pt x="9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7104030" y="507070"/>
              <a:ext cx="496854" cy="496853"/>
            </a:xfrm>
            <a:custGeom>
              <a:avLst/>
              <a:gdLst>
                <a:gd name="T0" fmla="*/ 284 w 409"/>
                <a:gd name="T1" fmla="*/ 67 h 407"/>
                <a:gd name="T2" fmla="*/ 282 w 409"/>
                <a:gd name="T3" fmla="*/ 67 h 407"/>
                <a:gd name="T4" fmla="*/ 280 w 409"/>
                <a:gd name="T5" fmla="*/ 69 h 407"/>
                <a:gd name="T6" fmla="*/ 275 w 409"/>
                <a:gd name="T7" fmla="*/ 71 h 407"/>
                <a:gd name="T8" fmla="*/ 261 w 409"/>
                <a:gd name="T9" fmla="*/ 76 h 407"/>
                <a:gd name="T10" fmla="*/ 244 w 409"/>
                <a:gd name="T11" fmla="*/ 83 h 407"/>
                <a:gd name="T12" fmla="*/ 225 w 409"/>
                <a:gd name="T13" fmla="*/ 89 h 407"/>
                <a:gd name="T14" fmla="*/ 208 w 409"/>
                <a:gd name="T15" fmla="*/ 96 h 407"/>
                <a:gd name="T16" fmla="*/ 196 w 409"/>
                <a:gd name="T17" fmla="*/ 103 h 407"/>
                <a:gd name="T18" fmla="*/ 189 w 409"/>
                <a:gd name="T19" fmla="*/ 107 h 407"/>
                <a:gd name="T20" fmla="*/ 103 w 409"/>
                <a:gd name="T21" fmla="*/ 272 h 407"/>
                <a:gd name="T22" fmla="*/ 101 w 409"/>
                <a:gd name="T23" fmla="*/ 277 h 407"/>
                <a:gd name="T24" fmla="*/ 103 w 409"/>
                <a:gd name="T25" fmla="*/ 282 h 407"/>
                <a:gd name="T26" fmla="*/ 105 w 409"/>
                <a:gd name="T27" fmla="*/ 285 h 407"/>
                <a:gd name="T28" fmla="*/ 108 w 409"/>
                <a:gd name="T29" fmla="*/ 289 h 407"/>
                <a:gd name="T30" fmla="*/ 204 w 409"/>
                <a:gd name="T31" fmla="*/ 339 h 407"/>
                <a:gd name="T32" fmla="*/ 210 w 409"/>
                <a:gd name="T33" fmla="*/ 340 h 407"/>
                <a:gd name="T34" fmla="*/ 213 w 409"/>
                <a:gd name="T35" fmla="*/ 340 h 407"/>
                <a:gd name="T36" fmla="*/ 218 w 409"/>
                <a:gd name="T37" fmla="*/ 337 h 407"/>
                <a:gd name="T38" fmla="*/ 222 w 409"/>
                <a:gd name="T39" fmla="*/ 334 h 407"/>
                <a:gd name="T40" fmla="*/ 308 w 409"/>
                <a:gd name="T41" fmla="*/ 169 h 407"/>
                <a:gd name="T42" fmla="*/ 308 w 409"/>
                <a:gd name="T43" fmla="*/ 163 h 407"/>
                <a:gd name="T44" fmla="*/ 306 w 409"/>
                <a:gd name="T45" fmla="*/ 150 h 407"/>
                <a:gd name="T46" fmla="*/ 301 w 409"/>
                <a:gd name="T47" fmla="*/ 132 h 407"/>
                <a:gd name="T48" fmla="*/ 296 w 409"/>
                <a:gd name="T49" fmla="*/ 114 h 407"/>
                <a:gd name="T50" fmla="*/ 290 w 409"/>
                <a:gd name="T51" fmla="*/ 95 h 407"/>
                <a:gd name="T52" fmla="*/ 287 w 409"/>
                <a:gd name="T53" fmla="*/ 79 h 407"/>
                <a:gd name="T54" fmla="*/ 284 w 409"/>
                <a:gd name="T55" fmla="*/ 69 h 407"/>
                <a:gd name="T56" fmla="*/ 284 w 409"/>
                <a:gd name="T57" fmla="*/ 67 h 407"/>
                <a:gd name="T58" fmla="*/ 284 w 409"/>
                <a:gd name="T59" fmla="*/ 67 h 407"/>
                <a:gd name="T60" fmla="*/ 204 w 409"/>
                <a:gd name="T61" fmla="*/ 0 h 407"/>
                <a:gd name="T62" fmla="*/ 246 w 409"/>
                <a:gd name="T63" fmla="*/ 4 h 407"/>
                <a:gd name="T64" fmla="*/ 285 w 409"/>
                <a:gd name="T65" fmla="*/ 16 h 407"/>
                <a:gd name="T66" fmla="*/ 320 w 409"/>
                <a:gd name="T67" fmla="*/ 34 h 407"/>
                <a:gd name="T68" fmla="*/ 349 w 409"/>
                <a:gd name="T69" fmla="*/ 59 h 407"/>
                <a:gd name="T70" fmla="*/ 375 w 409"/>
                <a:gd name="T71" fmla="*/ 89 h 407"/>
                <a:gd name="T72" fmla="*/ 394 w 409"/>
                <a:gd name="T73" fmla="*/ 124 h 407"/>
                <a:gd name="T74" fmla="*/ 406 w 409"/>
                <a:gd name="T75" fmla="*/ 163 h 407"/>
                <a:gd name="T76" fmla="*/ 409 w 409"/>
                <a:gd name="T77" fmla="*/ 205 h 407"/>
                <a:gd name="T78" fmla="*/ 406 w 409"/>
                <a:gd name="T79" fmla="*/ 244 h 407"/>
                <a:gd name="T80" fmla="*/ 394 w 409"/>
                <a:gd name="T81" fmla="*/ 284 h 407"/>
                <a:gd name="T82" fmla="*/ 375 w 409"/>
                <a:gd name="T83" fmla="*/ 318 h 407"/>
                <a:gd name="T84" fmla="*/ 349 w 409"/>
                <a:gd name="T85" fmla="*/ 349 h 407"/>
                <a:gd name="T86" fmla="*/ 320 w 409"/>
                <a:gd name="T87" fmla="*/ 373 h 407"/>
                <a:gd name="T88" fmla="*/ 285 w 409"/>
                <a:gd name="T89" fmla="*/ 392 h 407"/>
                <a:gd name="T90" fmla="*/ 246 w 409"/>
                <a:gd name="T91" fmla="*/ 404 h 407"/>
                <a:gd name="T92" fmla="*/ 204 w 409"/>
                <a:gd name="T93" fmla="*/ 407 h 407"/>
                <a:gd name="T94" fmla="*/ 163 w 409"/>
                <a:gd name="T95" fmla="*/ 404 h 407"/>
                <a:gd name="T96" fmla="*/ 125 w 409"/>
                <a:gd name="T97" fmla="*/ 392 h 407"/>
                <a:gd name="T98" fmla="*/ 91 w 409"/>
                <a:gd name="T99" fmla="*/ 373 h 407"/>
                <a:gd name="T100" fmla="*/ 60 w 409"/>
                <a:gd name="T101" fmla="*/ 349 h 407"/>
                <a:gd name="T102" fmla="*/ 36 w 409"/>
                <a:gd name="T103" fmla="*/ 318 h 407"/>
                <a:gd name="T104" fmla="*/ 17 w 409"/>
                <a:gd name="T105" fmla="*/ 284 h 407"/>
                <a:gd name="T106" fmla="*/ 5 w 409"/>
                <a:gd name="T107" fmla="*/ 244 h 407"/>
                <a:gd name="T108" fmla="*/ 0 w 409"/>
                <a:gd name="T109" fmla="*/ 205 h 407"/>
                <a:gd name="T110" fmla="*/ 5 w 409"/>
                <a:gd name="T111" fmla="*/ 163 h 407"/>
                <a:gd name="T112" fmla="*/ 17 w 409"/>
                <a:gd name="T113" fmla="*/ 124 h 407"/>
                <a:gd name="T114" fmla="*/ 36 w 409"/>
                <a:gd name="T115" fmla="*/ 89 h 407"/>
                <a:gd name="T116" fmla="*/ 60 w 409"/>
                <a:gd name="T117" fmla="*/ 59 h 407"/>
                <a:gd name="T118" fmla="*/ 91 w 409"/>
                <a:gd name="T119" fmla="*/ 34 h 407"/>
                <a:gd name="T120" fmla="*/ 125 w 409"/>
                <a:gd name="T121" fmla="*/ 16 h 407"/>
                <a:gd name="T122" fmla="*/ 163 w 409"/>
                <a:gd name="T123" fmla="*/ 4 h 407"/>
                <a:gd name="T124" fmla="*/ 204 w 409"/>
                <a:gd name="T12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9" h="407">
                  <a:moveTo>
                    <a:pt x="284" y="67"/>
                  </a:moveTo>
                  <a:lnTo>
                    <a:pt x="282" y="67"/>
                  </a:lnTo>
                  <a:lnTo>
                    <a:pt x="280" y="69"/>
                  </a:lnTo>
                  <a:lnTo>
                    <a:pt x="275" y="71"/>
                  </a:lnTo>
                  <a:lnTo>
                    <a:pt x="261" y="76"/>
                  </a:lnTo>
                  <a:lnTo>
                    <a:pt x="244" y="83"/>
                  </a:lnTo>
                  <a:lnTo>
                    <a:pt x="225" y="89"/>
                  </a:lnTo>
                  <a:lnTo>
                    <a:pt x="208" y="96"/>
                  </a:lnTo>
                  <a:lnTo>
                    <a:pt x="196" y="103"/>
                  </a:lnTo>
                  <a:lnTo>
                    <a:pt x="189" y="107"/>
                  </a:lnTo>
                  <a:lnTo>
                    <a:pt x="103" y="272"/>
                  </a:lnTo>
                  <a:lnTo>
                    <a:pt x="101" y="277"/>
                  </a:lnTo>
                  <a:lnTo>
                    <a:pt x="103" y="282"/>
                  </a:lnTo>
                  <a:lnTo>
                    <a:pt x="105" y="285"/>
                  </a:lnTo>
                  <a:lnTo>
                    <a:pt x="108" y="289"/>
                  </a:lnTo>
                  <a:lnTo>
                    <a:pt x="204" y="339"/>
                  </a:lnTo>
                  <a:lnTo>
                    <a:pt x="210" y="340"/>
                  </a:lnTo>
                  <a:lnTo>
                    <a:pt x="213" y="340"/>
                  </a:lnTo>
                  <a:lnTo>
                    <a:pt x="218" y="337"/>
                  </a:lnTo>
                  <a:lnTo>
                    <a:pt x="222" y="334"/>
                  </a:lnTo>
                  <a:lnTo>
                    <a:pt x="308" y="169"/>
                  </a:lnTo>
                  <a:lnTo>
                    <a:pt x="308" y="163"/>
                  </a:lnTo>
                  <a:lnTo>
                    <a:pt x="306" y="150"/>
                  </a:lnTo>
                  <a:lnTo>
                    <a:pt x="301" y="132"/>
                  </a:lnTo>
                  <a:lnTo>
                    <a:pt x="296" y="114"/>
                  </a:lnTo>
                  <a:lnTo>
                    <a:pt x="290" y="95"/>
                  </a:lnTo>
                  <a:lnTo>
                    <a:pt x="287" y="79"/>
                  </a:lnTo>
                  <a:lnTo>
                    <a:pt x="284" y="69"/>
                  </a:lnTo>
                  <a:lnTo>
                    <a:pt x="284" y="67"/>
                  </a:lnTo>
                  <a:lnTo>
                    <a:pt x="284" y="67"/>
                  </a:lnTo>
                  <a:close/>
                  <a:moveTo>
                    <a:pt x="204" y="0"/>
                  </a:moveTo>
                  <a:lnTo>
                    <a:pt x="246" y="4"/>
                  </a:lnTo>
                  <a:lnTo>
                    <a:pt x="285" y="16"/>
                  </a:lnTo>
                  <a:lnTo>
                    <a:pt x="320" y="34"/>
                  </a:lnTo>
                  <a:lnTo>
                    <a:pt x="349" y="59"/>
                  </a:lnTo>
                  <a:lnTo>
                    <a:pt x="375" y="89"/>
                  </a:lnTo>
                  <a:lnTo>
                    <a:pt x="394" y="124"/>
                  </a:lnTo>
                  <a:lnTo>
                    <a:pt x="406" y="163"/>
                  </a:lnTo>
                  <a:lnTo>
                    <a:pt x="409" y="205"/>
                  </a:lnTo>
                  <a:lnTo>
                    <a:pt x="406" y="244"/>
                  </a:lnTo>
                  <a:lnTo>
                    <a:pt x="394" y="284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3"/>
                  </a:lnTo>
                  <a:lnTo>
                    <a:pt x="285" y="392"/>
                  </a:lnTo>
                  <a:lnTo>
                    <a:pt x="246" y="404"/>
                  </a:lnTo>
                  <a:lnTo>
                    <a:pt x="204" y="407"/>
                  </a:lnTo>
                  <a:lnTo>
                    <a:pt x="163" y="404"/>
                  </a:lnTo>
                  <a:lnTo>
                    <a:pt x="125" y="392"/>
                  </a:lnTo>
                  <a:lnTo>
                    <a:pt x="91" y="373"/>
                  </a:lnTo>
                  <a:lnTo>
                    <a:pt x="60" y="349"/>
                  </a:lnTo>
                  <a:lnTo>
                    <a:pt x="36" y="318"/>
                  </a:lnTo>
                  <a:lnTo>
                    <a:pt x="17" y="284"/>
                  </a:lnTo>
                  <a:lnTo>
                    <a:pt x="5" y="244"/>
                  </a:lnTo>
                  <a:lnTo>
                    <a:pt x="0" y="205"/>
                  </a:lnTo>
                  <a:lnTo>
                    <a:pt x="5" y="163"/>
                  </a:lnTo>
                  <a:lnTo>
                    <a:pt x="17" y="124"/>
                  </a:lnTo>
                  <a:lnTo>
                    <a:pt x="36" y="89"/>
                  </a:lnTo>
                  <a:lnTo>
                    <a:pt x="60" y="59"/>
                  </a:lnTo>
                  <a:lnTo>
                    <a:pt x="91" y="34"/>
                  </a:lnTo>
                  <a:lnTo>
                    <a:pt x="125" y="16"/>
                  </a:lnTo>
                  <a:lnTo>
                    <a:pt x="163" y="4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17648" y="304099"/>
            <a:ext cx="1305072" cy="1305070"/>
            <a:chOff x="7062627" y="1152491"/>
            <a:chExt cx="496854" cy="496853"/>
          </a:xfrm>
        </p:grpSpPr>
        <p:sp>
          <p:nvSpPr>
            <p:cNvPr id="14" name="Freeform 32"/>
            <p:cNvSpPr>
              <a:spLocks noEditPoints="1"/>
            </p:cNvSpPr>
            <p:nvPr/>
          </p:nvSpPr>
          <p:spPr bwMode="auto">
            <a:xfrm>
              <a:off x="7062627" y="1152491"/>
              <a:ext cx="496854" cy="496853"/>
            </a:xfrm>
            <a:custGeom>
              <a:avLst/>
              <a:gdLst>
                <a:gd name="T0" fmla="*/ 137 w 409"/>
                <a:gd name="T1" fmla="*/ 67 h 410"/>
                <a:gd name="T2" fmla="*/ 96 w 409"/>
                <a:gd name="T3" fmla="*/ 98 h 410"/>
                <a:gd name="T4" fmla="*/ 82 w 409"/>
                <a:gd name="T5" fmla="*/ 145 h 410"/>
                <a:gd name="T6" fmla="*/ 99 w 409"/>
                <a:gd name="T7" fmla="*/ 193 h 410"/>
                <a:gd name="T8" fmla="*/ 137 w 409"/>
                <a:gd name="T9" fmla="*/ 220 h 410"/>
                <a:gd name="T10" fmla="*/ 183 w 409"/>
                <a:gd name="T11" fmla="*/ 220 h 410"/>
                <a:gd name="T12" fmla="*/ 233 w 409"/>
                <a:gd name="T13" fmla="*/ 248 h 410"/>
                <a:gd name="T14" fmla="*/ 232 w 409"/>
                <a:gd name="T15" fmla="*/ 257 h 410"/>
                <a:gd name="T16" fmla="*/ 235 w 409"/>
                <a:gd name="T17" fmla="*/ 265 h 410"/>
                <a:gd name="T18" fmla="*/ 297 w 409"/>
                <a:gd name="T19" fmla="*/ 346 h 410"/>
                <a:gd name="T20" fmla="*/ 307 w 409"/>
                <a:gd name="T21" fmla="*/ 348 h 410"/>
                <a:gd name="T22" fmla="*/ 318 w 409"/>
                <a:gd name="T23" fmla="*/ 344 h 410"/>
                <a:gd name="T24" fmla="*/ 323 w 409"/>
                <a:gd name="T25" fmla="*/ 336 h 410"/>
                <a:gd name="T26" fmla="*/ 324 w 409"/>
                <a:gd name="T27" fmla="*/ 325 h 410"/>
                <a:gd name="T28" fmla="*/ 263 w 409"/>
                <a:gd name="T29" fmla="*/ 245 h 410"/>
                <a:gd name="T30" fmla="*/ 256 w 409"/>
                <a:gd name="T31" fmla="*/ 239 h 410"/>
                <a:gd name="T32" fmla="*/ 245 w 409"/>
                <a:gd name="T33" fmla="*/ 239 h 410"/>
                <a:gd name="T34" fmla="*/ 233 w 409"/>
                <a:gd name="T35" fmla="*/ 183 h 410"/>
                <a:gd name="T36" fmla="*/ 244 w 409"/>
                <a:gd name="T37" fmla="*/ 138 h 410"/>
                <a:gd name="T38" fmla="*/ 226 w 409"/>
                <a:gd name="T39" fmla="*/ 95 h 410"/>
                <a:gd name="T40" fmla="*/ 185 w 409"/>
                <a:gd name="T41" fmla="*/ 66 h 410"/>
                <a:gd name="T42" fmla="*/ 204 w 409"/>
                <a:gd name="T43" fmla="*/ 0 h 410"/>
                <a:gd name="T44" fmla="*/ 283 w 409"/>
                <a:gd name="T45" fmla="*/ 18 h 410"/>
                <a:gd name="T46" fmla="*/ 348 w 409"/>
                <a:gd name="T47" fmla="*/ 61 h 410"/>
                <a:gd name="T48" fmla="*/ 391 w 409"/>
                <a:gd name="T49" fmla="*/ 126 h 410"/>
                <a:gd name="T50" fmla="*/ 409 w 409"/>
                <a:gd name="T51" fmla="*/ 205 h 410"/>
                <a:gd name="T52" fmla="*/ 391 w 409"/>
                <a:gd name="T53" fmla="*/ 286 h 410"/>
                <a:gd name="T54" fmla="*/ 348 w 409"/>
                <a:gd name="T55" fmla="*/ 349 h 410"/>
                <a:gd name="T56" fmla="*/ 283 w 409"/>
                <a:gd name="T57" fmla="*/ 394 h 410"/>
                <a:gd name="T58" fmla="*/ 204 w 409"/>
                <a:gd name="T59" fmla="*/ 410 h 410"/>
                <a:gd name="T60" fmla="*/ 123 w 409"/>
                <a:gd name="T61" fmla="*/ 394 h 410"/>
                <a:gd name="T62" fmla="*/ 58 w 409"/>
                <a:gd name="T63" fmla="*/ 349 h 410"/>
                <a:gd name="T64" fmla="*/ 15 w 409"/>
                <a:gd name="T65" fmla="*/ 286 h 410"/>
                <a:gd name="T66" fmla="*/ 0 w 409"/>
                <a:gd name="T67" fmla="*/ 205 h 410"/>
                <a:gd name="T68" fmla="*/ 15 w 409"/>
                <a:gd name="T69" fmla="*/ 126 h 410"/>
                <a:gd name="T70" fmla="*/ 58 w 409"/>
                <a:gd name="T71" fmla="*/ 61 h 410"/>
                <a:gd name="T72" fmla="*/ 123 w 409"/>
                <a:gd name="T73" fmla="*/ 18 h 410"/>
                <a:gd name="T74" fmla="*/ 204 w 409"/>
                <a:gd name="T7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410">
                  <a:moveTo>
                    <a:pt x="161" y="62"/>
                  </a:moveTo>
                  <a:lnTo>
                    <a:pt x="137" y="67"/>
                  </a:lnTo>
                  <a:lnTo>
                    <a:pt x="113" y="80"/>
                  </a:lnTo>
                  <a:lnTo>
                    <a:pt x="96" y="98"/>
                  </a:lnTo>
                  <a:lnTo>
                    <a:pt x="85" y="121"/>
                  </a:lnTo>
                  <a:lnTo>
                    <a:pt x="82" y="145"/>
                  </a:lnTo>
                  <a:lnTo>
                    <a:pt x="87" y="171"/>
                  </a:lnTo>
                  <a:lnTo>
                    <a:pt x="99" y="193"/>
                  </a:lnTo>
                  <a:lnTo>
                    <a:pt x="116" y="208"/>
                  </a:lnTo>
                  <a:lnTo>
                    <a:pt x="137" y="220"/>
                  </a:lnTo>
                  <a:lnTo>
                    <a:pt x="161" y="224"/>
                  </a:lnTo>
                  <a:lnTo>
                    <a:pt x="183" y="220"/>
                  </a:lnTo>
                  <a:lnTo>
                    <a:pt x="206" y="212"/>
                  </a:lnTo>
                  <a:lnTo>
                    <a:pt x="233" y="248"/>
                  </a:lnTo>
                  <a:lnTo>
                    <a:pt x="232" y="253"/>
                  </a:lnTo>
                  <a:lnTo>
                    <a:pt x="232" y="257"/>
                  </a:lnTo>
                  <a:lnTo>
                    <a:pt x="232" y="262"/>
                  </a:lnTo>
                  <a:lnTo>
                    <a:pt x="235" y="265"/>
                  </a:lnTo>
                  <a:lnTo>
                    <a:pt x="293" y="342"/>
                  </a:lnTo>
                  <a:lnTo>
                    <a:pt x="297" y="346"/>
                  </a:lnTo>
                  <a:lnTo>
                    <a:pt x="302" y="348"/>
                  </a:lnTo>
                  <a:lnTo>
                    <a:pt x="307" y="348"/>
                  </a:lnTo>
                  <a:lnTo>
                    <a:pt x="312" y="346"/>
                  </a:lnTo>
                  <a:lnTo>
                    <a:pt x="318" y="344"/>
                  </a:lnTo>
                  <a:lnTo>
                    <a:pt x="321" y="339"/>
                  </a:lnTo>
                  <a:lnTo>
                    <a:pt x="323" y="336"/>
                  </a:lnTo>
                  <a:lnTo>
                    <a:pt x="324" y="330"/>
                  </a:lnTo>
                  <a:lnTo>
                    <a:pt x="324" y="325"/>
                  </a:lnTo>
                  <a:lnTo>
                    <a:pt x="321" y="320"/>
                  </a:lnTo>
                  <a:lnTo>
                    <a:pt x="263" y="245"/>
                  </a:lnTo>
                  <a:lnTo>
                    <a:pt x="259" y="241"/>
                  </a:lnTo>
                  <a:lnTo>
                    <a:pt x="256" y="239"/>
                  </a:lnTo>
                  <a:lnTo>
                    <a:pt x="250" y="238"/>
                  </a:lnTo>
                  <a:lnTo>
                    <a:pt x="245" y="239"/>
                  </a:lnTo>
                  <a:lnTo>
                    <a:pt x="218" y="202"/>
                  </a:lnTo>
                  <a:lnTo>
                    <a:pt x="233" y="183"/>
                  </a:lnTo>
                  <a:lnTo>
                    <a:pt x="242" y="162"/>
                  </a:lnTo>
                  <a:lnTo>
                    <a:pt x="244" y="138"/>
                  </a:lnTo>
                  <a:lnTo>
                    <a:pt x="238" y="116"/>
                  </a:lnTo>
                  <a:lnTo>
                    <a:pt x="226" y="95"/>
                  </a:lnTo>
                  <a:lnTo>
                    <a:pt x="208" y="76"/>
                  </a:lnTo>
                  <a:lnTo>
                    <a:pt x="185" y="66"/>
                  </a:lnTo>
                  <a:lnTo>
                    <a:pt x="161" y="62"/>
                  </a:lnTo>
                  <a:close/>
                  <a:moveTo>
                    <a:pt x="204" y="0"/>
                  </a:moveTo>
                  <a:lnTo>
                    <a:pt x="245" y="6"/>
                  </a:lnTo>
                  <a:lnTo>
                    <a:pt x="283" y="18"/>
                  </a:lnTo>
                  <a:lnTo>
                    <a:pt x="318" y="37"/>
                  </a:lnTo>
                  <a:lnTo>
                    <a:pt x="348" y="61"/>
                  </a:lnTo>
                  <a:lnTo>
                    <a:pt x="373" y="92"/>
                  </a:lnTo>
                  <a:lnTo>
                    <a:pt x="391" y="126"/>
                  </a:lnTo>
                  <a:lnTo>
                    <a:pt x="403" y="164"/>
                  </a:lnTo>
                  <a:lnTo>
                    <a:pt x="409" y="205"/>
                  </a:lnTo>
                  <a:lnTo>
                    <a:pt x="403" y="246"/>
                  </a:lnTo>
                  <a:lnTo>
                    <a:pt x="391" y="286"/>
                  </a:lnTo>
                  <a:lnTo>
                    <a:pt x="373" y="320"/>
                  </a:lnTo>
                  <a:lnTo>
                    <a:pt x="348" y="349"/>
                  </a:lnTo>
                  <a:lnTo>
                    <a:pt x="318" y="375"/>
                  </a:lnTo>
                  <a:lnTo>
                    <a:pt x="283" y="394"/>
                  </a:lnTo>
                  <a:lnTo>
                    <a:pt x="245" y="406"/>
                  </a:lnTo>
                  <a:lnTo>
                    <a:pt x="204" y="410"/>
                  </a:lnTo>
                  <a:lnTo>
                    <a:pt x="163" y="406"/>
                  </a:lnTo>
                  <a:lnTo>
                    <a:pt x="123" y="394"/>
                  </a:lnTo>
                  <a:lnTo>
                    <a:pt x="89" y="375"/>
                  </a:lnTo>
                  <a:lnTo>
                    <a:pt x="58" y="349"/>
                  </a:lnTo>
                  <a:lnTo>
                    <a:pt x="34" y="320"/>
                  </a:lnTo>
                  <a:lnTo>
                    <a:pt x="15" y="286"/>
                  </a:lnTo>
                  <a:lnTo>
                    <a:pt x="3" y="246"/>
                  </a:lnTo>
                  <a:lnTo>
                    <a:pt x="0" y="205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58" y="61"/>
                  </a:lnTo>
                  <a:lnTo>
                    <a:pt x="89" y="37"/>
                  </a:lnTo>
                  <a:lnTo>
                    <a:pt x="123" y="18"/>
                  </a:lnTo>
                  <a:lnTo>
                    <a:pt x="163" y="6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7179534" y="1245042"/>
              <a:ext cx="163183" cy="163182"/>
            </a:xfrm>
            <a:custGeom>
              <a:avLst/>
              <a:gdLst>
                <a:gd name="T0" fmla="*/ 65 w 134"/>
                <a:gd name="T1" fmla="*/ 0 h 134"/>
                <a:gd name="T2" fmla="*/ 86 w 134"/>
                <a:gd name="T3" fmla="*/ 4 h 134"/>
                <a:gd name="T4" fmla="*/ 105 w 134"/>
                <a:gd name="T5" fmla="*/ 12 h 134"/>
                <a:gd name="T6" fmla="*/ 120 w 134"/>
                <a:gd name="T7" fmla="*/ 28 h 134"/>
                <a:gd name="T8" fmla="*/ 130 w 134"/>
                <a:gd name="T9" fmla="*/ 45 h 134"/>
                <a:gd name="T10" fmla="*/ 134 w 134"/>
                <a:gd name="T11" fmla="*/ 65 h 134"/>
                <a:gd name="T12" fmla="*/ 130 w 134"/>
                <a:gd name="T13" fmla="*/ 86 h 134"/>
                <a:gd name="T14" fmla="*/ 122 w 134"/>
                <a:gd name="T15" fmla="*/ 105 h 134"/>
                <a:gd name="T16" fmla="*/ 108 w 134"/>
                <a:gd name="T17" fmla="*/ 120 h 134"/>
                <a:gd name="T18" fmla="*/ 89 w 134"/>
                <a:gd name="T19" fmla="*/ 131 h 134"/>
                <a:gd name="T20" fmla="*/ 69 w 134"/>
                <a:gd name="T21" fmla="*/ 134 h 134"/>
                <a:gd name="T22" fmla="*/ 48 w 134"/>
                <a:gd name="T23" fmla="*/ 131 h 134"/>
                <a:gd name="T24" fmla="*/ 29 w 134"/>
                <a:gd name="T25" fmla="*/ 122 h 134"/>
                <a:gd name="T26" fmla="*/ 14 w 134"/>
                <a:gd name="T27" fmla="*/ 108 h 134"/>
                <a:gd name="T28" fmla="*/ 3 w 134"/>
                <a:gd name="T29" fmla="*/ 89 h 134"/>
                <a:gd name="T30" fmla="*/ 0 w 134"/>
                <a:gd name="T31" fmla="*/ 69 h 134"/>
                <a:gd name="T32" fmla="*/ 3 w 134"/>
                <a:gd name="T33" fmla="*/ 48 h 134"/>
                <a:gd name="T34" fmla="*/ 12 w 134"/>
                <a:gd name="T35" fmla="*/ 29 h 134"/>
                <a:gd name="T36" fmla="*/ 26 w 134"/>
                <a:gd name="T37" fmla="*/ 14 h 134"/>
                <a:gd name="T38" fmla="*/ 44 w 134"/>
                <a:gd name="T39" fmla="*/ 5 h 134"/>
                <a:gd name="T40" fmla="*/ 65 w 134"/>
                <a:gd name="T4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4" h="134">
                  <a:moveTo>
                    <a:pt x="65" y="0"/>
                  </a:moveTo>
                  <a:lnTo>
                    <a:pt x="86" y="4"/>
                  </a:lnTo>
                  <a:lnTo>
                    <a:pt x="105" y="12"/>
                  </a:lnTo>
                  <a:lnTo>
                    <a:pt x="120" y="28"/>
                  </a:lnTo>
                  <a:lnTo>
                    <a:pt x="130" y="45"/>
                  </a:lnTo>
                  <a:lnTo>
                    <a:pt x="134" y="65"/>
                  </a:lnTo>
                  <a:lnTo>
                    <a:pt x="130" y="86"/>
                  </a:lnTo>
                  <a:lnTo>
                    <a:pt x="122" y="105"/>
                  </a:lnTo>
                  <a:lnTo>
                    <a:pt x="108" y="120"/>
                  </a:lnTo>
                  <a:lnTo>
                    <a:pt x="89" y="131"/>
                  </a:lnTo>
                  <a:lnTo>
                    <a:pt x="69" y="134"/>
                  </a:lnTo>
                  <a:lnTo>
                    <a:pt x="48" y="131"/>
                  </a:lnTo>
                  <a:lnTo>
                    <a:pt x="29" y="122"/>
                  </a:lnTo>
                  <a:lnTo>
                    <a:pt x="14" y="108"/>
                  </a:lnTo>
                  <a:lnTo>
                    <a:pt x="3" y="89"/>
                  </a:lnTo>
                  <a:lnTo>
                    <a:pt x="0" y="69"/>
                  </a:lnTo>
                  <a:lnTo>
                    <a:pt x="3" y="48"/>
                  </a:lnTo>
                  <a:lnTo>
                    <a:pt x="12" y="29"/>
                  </a:lnTo>
                  <a:lnTo>
                    <a:pt x="26" y="14"/>
                  </a:lnTo>
                  <a:lnTo>
                    <a:pt x="44" y="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106"/>
          <p:cNvSpPr>
            <a:spLocks noEditPoints="1"/>
          </p:cNvSpPr>
          <p:nvPr/>
        </p:nvSpPr>
        <p:spPr bwMode="auto">
          <a:xfrm>
            <a:off x="5473302" y="342378"/>
            <a:ext cx="1311471" cy="1305070"/>
          </a:xfrm>
          <a:custGeom>
            <a:avLst/>
            <a:gdLst>
              <a:gd name="T0" fmla="*/ 193 w 409"/>
              <a:gd name="T1" fmla="*/ 93 h 408"/>
              <a:gd name="T2" fmla="*/ 181 w 409"/>
              <a:gd name="T3" fmla="*/ 133 h 408"/>
              <a:gd name="T4" fmla="*/ 177 w 409"/>
              <a:gd name="T5" fmla="*/ 174 h 408"/>
              <a:gd name="T6" fmla="*/ 181 w 409"/>
              <a:gd name="T7" fmla="*/ 212 h 408"/>
              <a:gd name="T8" fmla="*/ 186 w 409"/>
              <a:gd name="T9" fmla="*/ 251 h 408"/>
              <a:gd name="T10" fmla="*/ 201 w 409"/>
              <a:gd name="T11" fmla="*/ 301 h 408"/>
              <a:gd name="T12" fmla="*/ 182 w 409"/>
              <a:gd name="T13" fmla="*/ 253 h 408"/>
              <a:gd name="T14" fmla="*/ 169 w 409"/>
              <a:gd name="T15" fmla="*/ 224 h 408"/>
              <a:gd name="T16" fmla="*/ 138 w 409"/>
              <a:gd name="T17" fmla="*/ 195 h 408"/>
              <a:gd name="T18" fmla="*/ 112 w 409"/>
              <a:gd name="T19" fmla="*/ 174 h 408"/>
              <a:gd name="T20" fmla="*/ 86 w 409"/>
              <a:gd name="T21" fmla="*/ 160 h 408"/>
              <a:gd name="T22" fmla="*/ 78 w 409"/>
              <a:gd name="T23" fmla="*/ 174 h 408"/>
              <a:gd name="T24" fmla="*/ 100 w 409"/>
              <a:gd name="T25" fmla="*/ 205 h 408"/>
              <a:gd name="T26" fmla="*/ 110 w 409"/>
              <a:gd name="T27" fmla="*/ 225 h 408"/>
              <a:gd name="T28" fmla="*/ 133 w 409"/>
              <a:gd name="T29" fmla="*/ 250 h 408"/>
              <a:gd name="T30" fmla="*/ 157 w 409"/>
              <a:gd name="T31" fmla="*/ 272 h 408"/>
              <a:gd name="T32" fmla="*/ 181 w 409"/>
              <a:gd name="T33" fmla="*/ 289 h 408"/>
              <a:gd name="T34" fmla="*/ 176 w 409"/>
              <a:gd name="T35" fmla="*/ 291 h 408"/>
              <a:gd name="T36" fmla="*/ 134 w 409"/>
              <a:gd name="T37" fmla="*/ 274 h 408"/>
              <a:gd name="T38" fmla="*/ 88 w 409"/>
              <a:gd name="T39" fmla="*/ 275 h 408"/>
              <a:gd name="T40" fmla="*/ 74 w 409"/>
              <a:gd name="T41" fmla="*/ 289 h 408"/>
              <a:gd name="T42" fmla="*/ 112 w 409"/>
              <a:gd name="T43" fmla="*/ 305 h 408"/>
              <a:gd name="T44" fmla="*/ 150 w 409"/>
              <a:gd name="T45" fmla="*/ 311 h 408"/>
              <a:gd name="T46" fmla="*/ 191 w 409"/>
              <a:gd name="T47" fmla="*/ 310 h 408"/>
              <a:gd name="T48" fmla="*/ 150 w 409"/>
              <a:gd name="T49" fmla="*/ 329 h 408"/>
              <a:gd name="T50" fmla="*/ 127 w 409"/>
              <a:gd name="T51" fmla="*/ 356 h 408"/>
              <a:gd name="T52" fmla="*/ 157 w 409"/>
              <a:gd name="T53" fmla="*/ 349 h 408"/>
              <a:gd name="T54" fmla="*/ 182 w 409"/>
              <a:gd name="T55" fmla="*/ 337 h 408"/>
              <a:gd name="T56" fmla="*/ 207 w 409"/>
              <a:gd name="T57" fmla="*/ 346 h 408"/>
              <a:gd name="T58" fmla="*/ 231 w 409"/>
              <a:gd name="T59" fmla="*/ 337 h 408"/>
              <a:gd name="T60" fmla="*/ 263 w 409"/>
              <a:gd name="T61" fmla="*/ 349 h 408"/>
              <a:gd name="T62" fmla="*/ 275 w 409"/>
              <a:gd name="T63" fmla="*/ 342 h 408"/>
              <a:gd name="T64" fmla="*/ 249 w 409"/>
              <a:gd name="T65" fmla="*/ 318 h 408"/>
              <a:gd name="T66" fmla="*/ 224 w 409"/>
              <a:gd name="T67" fmla="*/ 310 h 408"/>
              <a:gd name="T68" fmla="*/ 265 w 409"/>
              <a:gd name="T69" fmla="*/ 311 h 408"/>
              <a:gd name="T70" fmla="*/ 294 w 409"/>
              <a:gd name="T71" fmla="*/ 303 h 408"/>
              <a:gd name="T72" fmla="*/ 344 w 409"/>
              <a:gd name="T73" fmla="*/ 282 h 408"/>
              <a:gd name="T74" fmla="*/ 310 w 409"/>
              <a:gd name="T75" fmla="*/ 272 h 408"/>
              <a:gd name="T76" fmla="*/ 277 w 409"/>
              <a:gd name="T77" fmla="*/ 274 h 408"/>
              <a:gd name="T78" fmla="*/ 239 w 409"/>
              <a:gd name="T79" fmla="*/ 289 h 408"/>
              <a:gd name="T80" fmla="*/ 225 w 409"/>
              <a:gd name="T81" fmla="*/ 294 h 408"/>
              <a:gd name="T82" fmla="*/ 251 w 409"/>
              <a:gd name="T83" fmla="*/ 275 h 408"/>
              <a:gd name="T84" fmla="*/ 267 w 409"/>
              <a:gd name="T85" fmla="*/ 255 h 408"/>
              <a:gd name="T86" fmla="*/ 294 w 409"/>
              <a:gd name="T87" fmla="*/ 231 h 408"/>
              <a:gd name="T88" fmla="*/ 311 w 409"/>
              <a:gd name="T89" fmla="*/ 207 h 408"/>
              <a:gd name="T90" fmla="*/ 323 w 409"/>
              <a:gd name="T91" fmla="*/ 184 h 408"/>
              <a:gd name="T92" fmla="*/ 334 w 409"/>
              <a:gd name="T93" fmla="*/ 160 h 408"/>
              <a:gd name="T94" fmla="*/ 315 w 409"/>
              <a:gd name="T95" fmla="*/ 162 h 408"/>
              <a:gd name="T96" fmla="*/ 286 w 409"/>
              <a:gd name="T97" fmla="*/ 177 h 408"/>
              <a:gd name="T98" fmla="*/ 260 w 409"/>
              <a:gd name="T99" fmla="*/ 208 h 408"/>
              <a:gd name="T100" fmla="*/ 234 w 409"/>
              <a:gd name="T101" fmla="*/ 238 h 408"/>
              <a:gd name="T102" fmla="*/ 215 w 409"/>
              <a:gd name="T103" fmla="*/ 282 h 408"/>
              <a:gd name="T104" fmla="*/ 217 w 409"/>
              <a:gd name="T105" fmla="*/ 267 h 408"/>
              <a:gd name="T106" fmla="*/ 224 w 409"/>
              <a:gd name="T107" fmla="*/ 227 h 408"/>
              <a:gd name="T108" fmla="*/ 224 w 409"/>
              <a:gd name="T109" fmla="*/ 193 h 408"/>
              <a:gd name="T110" fmla="*/ 219 w 409"/>
              <a:gd name="T111" fmla="*/ 155 h 408"/>
              <a:gd name="T112" fmla="*/ 212 w 409"/>
              <a:gd name="T113" fmla="*/ 117 h 408"/>
              <a:gd name="T114" fmla="*/ 207 w 409"/>
              <a:gd name="T115" fmla="*/ 93 h 408"/>
              <a:gd name="T116" fmla="*/ 200 w 409"/>
              <a:gd name="T117" fmla="*/ 45 h 408"/>
              <a:gd name="T118" fmla="*/ 394 w 409"/>
              <a:gd name="T119" fmla="*/ 284 h 408"/>
              <a:gd name="T120" fmla="*/ 36 w 409"/>
              <a:gd name="T121" fmla="*/ 318 h 408"/>
              <a:gd name="T122" fmla="*/ 205 w 409"/>
              <a:gd name="T12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9" h="408">
                <a:moveTo>
                  <a:pt x="200" y="45"/>
                </a:moveTo>
                <a:lnTo>
                  <a:pt x="198" y="48"/>
                </a:lnTo>
                <a:lnTo>
                  <a:pt x="196" y="52"/>
                </a:lnTo>
                <a:lnTo>
                  <a:pt x="196" y="60"/>
                </a:lnTo>
                <a:lnTo>
                  <a:pt x="196" y="69"/>
                </a:lnTo>
                <a:lnTo>
                  <a:pt x="194" y="69"/>
                </a:lnTo>
                <a:lnTo>
                  <a:pt x="194" y="73"/>
                </a:lnTo>
                <a:lnTo>
                  <a:pt x="194" y="76"/>
                </a:lnTo>
                <a:lnTo>
                  <a:pt x="194" y="81"/>
                </a:lnTo>
                <a:lnTo>
                  <a:pt x="193" y="85"/>
                </a:lnTo>
                <a:lnTo>
                  <a:pt x="193" y="93"/>
                </a:lnTo>
                <a:lnTo>
                  <a:pt x="189" y="93"/>
                </a:lnTo>
                <a:lnTo>
                  <a:pt x="191" y="102"/>
                </a:lnTo>
                <a:lnTo>
                  <a:pt x="188" y="102"/>
                </a:lnTo>
                <a:lnTo>
                  <a:pt x="188" y="109"/>
                </a:lnTo>
                <a:lnTo>
                  <a:pt x="186" y="109"/>
                </a:lnTo>
                <a:lnTo>
                  <a:pt x="186" y="117"/>
                </a:lnTo>
                <a:lnTo>
                  <a:pt x="182" y="117"/>
                </a:lnTo>
                <a:lnTo>
                  <a:pt x="182" y="128"/>
                </a:lnTo>
                <a:lnTo>
                  <a:pt x="181" y="128"/>
                </a:lnTo>
                <a:lnTo>
                  <a:pt x="179" y="128"/>
                </a:lnTo>
                <a:lnTo>
                  <a:pt x="181" y="133"/>
                </a:lnTo>
                <a:lnTo>
                  <a:pt x="181" y="138"/>
                </a:lnTo>
                <a:lnTo>
                  <a:pt x="179" y="138"/>
                </a:lnTo>
                <a:lnTo>
                  <a:pt x="177" y="136"/>
                </a:lnTo>
                <a:lnTo>
                  <a:pt x="179" y="145"/>
                </a:lnTo>
                <a:lnTo>
                  <a:pt x="181" y="152"/>
                </a:lnTo>
                <a:lnTo>
                  <a:pt x="176" y="148"/>
                </a:lnTo>
                <a:lnTo>
                  <a:pt x="176" y="155"/>
                </a:lnTo>
                <a:lnTo>
                  <a:pt x="177" y="162"/>
                </a:lnTo>
                <a:lnTo>
                  <a:pt x="172" y="162"/>
                </a:lnTo>
                <a:lnTo>
                  <a:pt x="174" y="169"/>
                </a:lnTo>
                <a:lnTo>
                  <a:pt x="177" y="174"/>
                </a:lnTo>
                <a:lnTo>
                  <a:pt x="172" y="174"/>
                </a:lnTo>
                <a:lnTo>
                  <a:pt x="174" y="181"/>
                </a:lnTo>
                <a:lnTo>
                  <a:pt x="179" y="189"/>
                </a:lnTo>
                <a:lnTo>
                  <a:pt x="172" y="188"/>
                </a:lnTo>
                <a:lnTo>
                  <a:pt x="174" y="195"/>
                </a:lnTo>
                <a:lnTo>
                  <a:pt x="179" y="200"/>
                </a:lnTo>
                <a:lnTo>
                  <a:pt x="176" y="198"/>
                </a:lnTo>
                <a:lnTo>
                  <a:pt x="174" y="198"/>
                </a:lnTo>
                <a:lnTo>
                  <a:pt x="176" y="203"/>
                </a:lnTo>
                <a:lnTo>
                  <a:pt x="177" y="207"/>
                </a:lnTo>
                <a:lnTo>
                  <a:pt x="181" y="212"/>
                </a:lnTo>
                <a:lnTo>
                  <a:pt x="176" y="210"/>
                </a:lnTo>
                <a:lnTo>
                  <a:pt x="179" y="217"/>
                </a:lnTo>
                <a:lnTo>
                  <a:pt x="184" y="224"/>
                </a:lnTo>
                <a:lnTo>
                  <a:pt x="177" y="222"/>
                </a:lnTo>
                <a:lnTo>
                  <a:pt x="181" y="231"/>
                </a:lnTo>
                <a:lnTo>
                  <a:pt x="186" y="239"/>
                </a:lnTo>
                <a:lnTo>
                  <a:pt x="181" y="238"/>
                </a:lnTo>
                <a:lnTo>
                  <a:pt x="186" y="244"/>
                </a:lnTo>
                <a:lnTo>
                  <a:pt x="189" y="251"/>
                </a:lnTo>
                <a:lnTo>
                  <a:pt x="188" y="251"/>
                </a:lnTo>
                <a:lnTo>
                  <a:pt x="186" y="251"/>
                </a:lnTo>
                <a:lnTo>
                  <a:pt x="188" y="256"/>
                </a:lnTo>
                <a:lnTo>
                  <a:pt x="191" y="262"/>
                </a:lnTo>
                <a:lnTo>
                  <a:pt x="193" y="267"/>
                </a:lnTo>
                <a:lnTo>
                  <a:pt x="191" y="267"/>
                </a:lnTo>
                <a:lnTo>
                  <a:pt x="196" y="277"/>
                </a:lnTo>
                <a:lnTo>
                  <a:pt x="194" y="279"/>
                </a:lnTo>
                <a:lnTo>
                  <a:pt x="198" y="287"/>
                </a:lnTo>
                <a:lnTo>
                  <a:pt x="203" y="298"/>
                </a:lnTo>
                <a:lnTo>
                  <a:pt x="203" y="308"/>
                </a:lnTo>
                <a:lnTo>
                  <a:pt x="201" y="305"/>
                </a:lnTo>
                <a:lnTo>
                  <a:pt x="201" y="301"/>
                </a:lnTo>
                <a:lnTo>
                  <a:pt x="200" y="296"/>
                </a:lnTo>
                <a:lnTo>
                  <a:pt x="198" y="291"/>
                </a:lnTo>
                <a:lnTo>
                  <a:pt x="196" y="286"/>
                </a:lnTo>
                <a:lnTo>
                  <a:pt x="193" y="280"/>
                </a:lnTo>
                <a:lnTo>
                  <a:pt x="191" y="275"/>
                </a:lnTo>
                <a:lnTo>
                  <a:pt x="191" y="270"/>
                </a:lnTo>
                <a:lnTo>
                  <a:pt x="189" y="270"/>
                </a:lnTo>
                <a:lnTo>
                  <a:pt x="188" y="263"/>
                </a:lnTo>
                <a:lnTo>
                  <a:pt x="188" y="256"/>
                </a:lnTo>
                <a:lnTo>
                  <a:pt x="182" y="258"/>
                </a:lnTo>
                <a:lnTo>
                  <a:pt x="182" y="253"/>
                </a:lnTo>
                <a:lnTo>
                  <a:pt x="181" y="248"/>
                </a:lnTo>
                <a:lnTo>
                  <a:pt x="181" y="243"/>
                </a:lnTo>
                <a:lnTo>
                  <a:pt x="177" y="246"/>
                </a:lnTo>
                <a:lnTo>
                  <a:pt x="177" y="239"/>
                </a:lnTo>
                <a:lnTo>
                  <a:pt x="176" y="239"/>
                </a:lnTo>
                <a:lnTo>
                  <a:pt x="174" y="239"/>
                </a:lnTo>
                <a:lnTo>
                  <a:pt x="174" y="234"/>
                </a:lnTo>
                <a:lnTo>
                  <a:pt x="172" y="236"/>
                </a:lnTo>
                <a:lnTo>
                  <a:pt x="170" y="236"/>
                </a:lnTo>
                <a:lnTo>
                  <a:pt x="169" y="229"/>
                </a:lnTo>
                <a:lnTo>
                  <a:pt x="169" y="224"/>
                </a:lnTo>
                <a:lnTo>
                  <a:pt x="165" y="225"/>
                </a:lnTo>
                <a:lnTo>
                  <a:pt x="164" y="220"/>
                </a:lnTo>
                <a:lnTo>
                  <a:pt x="162" y="215"/>
                </a:lnTo>
                <a:lnTo>
                  <a:pt x="158" y="217"/>
                </a:lnTo>
                <a:lnTo>
                  <a:pt x="157" y="208"/>
                </a:lnTo>
                <a:lnTo>
                  <a:pt x="150" y="208"/>
                </a:lnTo>
                <a:lnTo>
                  <a:pt x="150" y="205"/>
                </a:lnTo>
                <a:lnTo>
                  <a:pt x="148" y="200"/>
                </a:lnTo>
                <a:lnTo>
                  <a:pt x="143" y="200"/>
                </a:lnTo>
                <a:lnTo>
                  <a:pt x="139" y="191"/>
                </a:lnTo>
                <a:lnTo>
                  <a:pt x="138" y="195"/>
                </a:lnTo>
                <a:lnTo>
                  <a:pt x="134" y="196"/>
                </a:lnTo>
                <a:lnTo>
                  <a:pt x="134" y="193"/>
                </a:lnTo>
                <a:lnTo>
                  <a:pt x="134" y="188"/>
                </a:lnTo>
                <a:lnTo>
                  <a:pt x="133" y="184"/>
                </a:lnTo>
                <a:lnTo>
                  <a:pt x="126" y="186"/>
                </a:lnTo>
                <a:lnTo>
                  <a:pt x="126" y="183"/>
                </a:lnTo>
                <a:lnTo>
                  <a:pt x="124" y="179"/>
                </a:lnTo>
                <a:lnTo>
                  <a:pt x="121" y="177"/>
                </a:lnTo>
                <a:lnTo>
                  <a:pt x="117" y="181"/>
                </a:lnTo>
                <a:lnTo>
                  <a:pt x="115" y="176"/>
                </a:lnTo>
                <a:lnTo>
                  <a:pt x="112" y="174"/>
                </a:lnTo>
                <a:lnTo>
                  <a:pt x="109" y="170"/>
                </a:lnTo>
                <a:lnTo>
                  <a:pt x="107" y="174"/>
                </a:lnTo>
                <a:lnTo>
                  <a:pt x="105" y="169"/>
                </a:lnTo>
                <a:lnTo>
                  <a:pt x="103" y="169"/>
                </a:lnTo>
                <a:lnTo>
                  <a:pt x="103" y="169"/>
                </a:lnTo>
                <a:lnTo>
                  <a:pt x="100" y="165"/>
                </a:lnTo>
                <a:lnTo>
                  <a:pt x="97" y="167"/>
                </a:lnTo>
                <a:lnTo>
                  <a:pt x="95" y="164"/>
                </a:lnTo>
                <a:lnTo>
                  <a:pt x="91" y="162"/>
                </a:lnTo>
                <a:lnTo>
                  <a:pt x="90" y="158"/>
                </a:lnTo>
                <a:lnTo>
                  <a:pt x="86" y="160"/>
                </a:lnTo>
                <a:lnTo>
                  <a:pt x="76" y="150"/>
                </a:lnTo>
                <a:lnTo>
                  <a:pt x="64" y="141"/>
                </a:lnTo>
                <a:lnTo>
                  <a:pt x="52" y="134"/>
                </a:lnTo>
                <a:lnTo>
                  <a:pt x="64" y="148"/>
                </a:lnTo>
                <a:lnTo>
                  <a:pt x="76" y="162"/>
                </a:lnTo>
                <a:lnTo>
                  <a:pt x="74" y="165"/>
                </a:lnTo>
                <a:lnTo>
                  <a:pt x="79" y="167"/>
                </a:lnTo>
                <a:lnTo>
                  <a:pt x="78" y="169"/>
                </a:lnTo>
                <a:lnTo>
                  <a:pt x="76" y="169"/>
                </a:lnTo>
                <a:lnTo>
                  <a:pt x="79" y="172"/>
                </a:lnTo>
                <a:lnTo>
                  <a:pt x="78" y="174"/>
                </a:lnTo>
                <a:lnTo>
                  <a:pt x="83" y="177"/>
                </a:lnTo>
                <a:lnTo>
                  <a:pt x="81" y="181"/>
                </a:lnTo>
                <a:lnTo>
                  <a:pt x="84" y="184"/>
                </a:lnTo>
                <a:lnTo>
                  <a:pt x="88" y="188"/>
                </a:lnTo>
                <a:lnTo>
                  <a:pt x="88" y="188"/>
                </a:lnTo>
                <a:lnTo>
                  <a:pt x="86" y="189"/>
                </a:lnTo>
                <a:lnTo>
                  <a:pt x="90" y="193"/>
                </a:lnTo>
                <a:lnTo>
                  <a:pt x="95" y="196"/>
                </a:lnTo>
                <a:lnTo>
                  <a:pt x="91" y="198"/>
                </a:lnTo>
                <a:lnTo>
                  <a:pt x="95" y="201"/>
                </a:lnTo>
                <a:lnTo>
                  <a:pt x="100" y="205"/>
                </a:lnTo>
                <a:lnTo>
                  <a:pt x="100" y="207"/>
                </a:lnTo>
                <a:lnTo>
                  <a:pt x="100" y="207"/>
                </a:lnTo>
                <a:lnTo>
                  <a:pt x="98" y="208"/>
                </a:lnTo>
                <a:lnTo>
                  <a:pt x="100" y="210"/>
                </a:lnTo>
                <a:lnTo>
                  <a:pt x="103" y="213"/>
                </a:lnTo>
                <a:lnTo>
                  <a:pt x="107" y="215"/>
                </a:lnTo>
                <a:lnTo>
                  <a:pt x="103" y="217"/>
                </a:lnTo>
                <a:lnTo>
                  <a:pt x="107" y="220"/>
                </a:lnTo>
                <a:lnTo>
                  <a:pt x="110" y="222"/>
                </a:lnTo>
                <a:lnTo>
                  <a:pt x="114" y="224"/>
                </a:lnTo>
                <a:lnTo>
                  <a:pt x="110" y="225"/>
                </a:lnTo>
                <a:lnTo>
                  <a:pt x="115" y="229"/>
                </a:lnTo>
                <a:lnTo>
                  <a:pt x="122" y="231"/>
                </a:lnTo>
                <a:lnTo>
                  <a:pt x="115" y="232"/>
                </a:lnTo>
                <a:lnTo>
                  <a:pt x="121" y="236"/>
                </a:lnTo>
                <a:lnTo>
                  <a:pt x="126" y="238"/>
                </a:lnTo>
                <a:lnTo>
                  <a:pt x="124" y="241"/>
                </a:lnTo>
                <a:lnTo>
                  <a:pt x="127" y="244"/>
                </a:lnTo>
                <a:lnTo>
                  <a:pt x="131" y="246"/>
                </a:lnTo>
                <a:lnTo>
                  <a:pt x="134" y="248"/>
                </a:lnTo>
                <a:lnTo>
                  <a:pt x="134" y="248"/>
                </a:lnTo>
                <a:lnTo>
                  <a:pt x="133" y="250"/>
                </a:lnTo>
                <a:lnTo>
                  <a:pt x="134" y="253"/>
                </a:lnTo>
                <a:lnTo>
                  <a:pt x="138" y="255"/>
                </a:lnTo>
                <a:lnTo>
                  <a:pt x="141" y="255"/>
                </a:lnTo>
                <a:lnTo>
                  <a:pt x="145" y="256"/>
                </a:lnTo>
                <a:lnTo>
                  <a:pt x="141" y="258"/>
                </a:lnTo>
                <a:lnTo>
                  <a:pt x="145" y="262"/>
                </a:lnTo>
                <a:lnTo>
                  <a:pt x="148" y="263"/>
                </a:lnTo>
                <a:lnTo>
                  <a:pt x="152" y="265"/>
                </a:lnTo>
                <a:lnTo>
                  <a:pt x="150" y="267"/>
                </a:lnTo>
                <a:lnTo>
                  <a:pt x="153" y="270"/>
                </a:lnTo>
                <a:lnTo>
                  <a:pt x="157" y="272"/>
                </a:lnTo>
                <a:lnTo>
                  <a:pt x="162" y="274"/>
                </a:lnTo>
                <a:lnTo>
                  <a:pt x="160" y="277"/>
                </a:lnTo>
                <a:lnTo>
                  <a:pt x="164" y="279"/>
                </a:lnTo>
                <a:lnTo>
                  <a:pt x="169" y="280"/>
                </a:lnTo>
                <a:lnTo>
                  <a:pt x="169" y="280"/>
                </a:lnTo>
                <a:lnTo>
                  <a:pt x="169" y="282"/>
                </a:lnTo>
                <a:lnTo>
                  <a:pt x="176" y="282"/>
                </a:lnTo>
                <a:lnTo>
                  <a:pt x="172" y="286"/>
                </a:lnTo>
                <a:lnTo>
                  <a:pt x="176" y="287"/>
                </a:lnTo>
                <a:lnTo>
                  <a:pt x="179" y="287"/>
                </a:lnTo>
                <a:lnTo>
                  <a:pt x="181" y="289"/>
                </a:lnTo>
                <a:lnTo>
                  <a:pt x="182" y="293"/>
                </a:lnTo>
                <a:lnTo>
                  <a:pt x="188" y="296"/>
                </a:lnTo>
                <a:lnTo>
                  <a:pt x="191" y="299"/>
                </a:lnTo>
                <a:lnTo>
                  <a:pt x="194" y="303"/>
                </a:lnTo>
                <a:lnTo>
                  <a:pt x="198" y="308"/>
                </a:lnTo>
                <a:lnTo>
                  <a:pt x="194" y="305"/>
                </a:lnTo>
                <a:lnTo>
                  <a:pt x="191" y="303"/>
                </a:lnTo>
                <a:lnTo>
                  <a:pt x="188" y="299"/>
                </a:lnTo>
                <a:lnTo>
                  <a:pt x="184" y="296"/>
                </a:lnTo>
                <a:lnTo>
                  <a:pt x="179" y="294"/>
                </a:lnTo>
                <a:lnTo>
                  <a:pt x="176" y="291"/>
                </a:lnTo>
                <a:lnTo>
                  <a:pt x="172" y="289"/>
                </a:lnTo>
                <a:lnTo>
                  <a:pt x="169" y="289"/>
                </a:lnTo>
                <a:lnTo>
                  <a:pt x="167" y="286"/>
                </a:lnTo>
                <a:lnTo>
                  <a:pt x="164" y="286"/>
                </a:lnTo>
                <a:lnTo>
                  <a:pt x="160" y="284"/>
                </a:lnTo>
                <a:lnTo>
                  <a:pt x="157" y="282"/>
                </a:lnTo>
                <a:lnTo>
                  <a:pt x="153" y="279"/>
                </a:lnTo>
                <a:lnTo>
                  <a:pt x="152" y="282"/>
                </a:lnTo>
                <a:lnTo>
                  <a:pt x="143" y="275"/>
                </a:lnTo>
                <a:lnTo>
                  <a:pt x="141" y="279"/>
                </a:lnTo>
                <a:lnTo>
                  <a:pt x="134" y="274"/>
                </a:lnTo>
                <a:lnTo>
                  <a:pt x="133" y="277"/>
                </a:lnTo>
                <a:lnTo>
                  <a:pt x="126" y="272"/>
                </a:lnTo>
                <a:lnTo>
                  <a:pt x="124" y="275"/>
                </a:lnTo>
                <a:lnTo>
                  <a:pt x="119" y="274"/>
                </a:lnTo>
                <a:lnTo>
                  <a:pt x="114" y="272"/>
                </a:lnTo>
                <a:lnTo>
                  <a:pt x="112" y="274"/>
                </a:lnTo>
                <a:lnTo>
                  <a:pt x="102" y="272"/>
                </a:lnTo>
                <a:lnTo>
                  <a:pt x="100" y="275"/>
                </a:lnTo>
                <a:lnTo>
                  <a:pt x="93" y="272"/>
                </a:lnTo>
                <a:lnTo>
                  <a:pt x="93" y="275"/>
                </a:lnTo>
                <a:lnTo>
                  <a:pt x="88" y="275"/>
                </a:lnTo>
                <a:lnTo>
                  <a:pt x="83" y="275"/>
                </a:lnTo>
                <a:lnTo>
                  <a:pt x="83" y="275"/>
                </a:lnTo>
                <a:lnTo>
                  <a:pt x="83" y="277"/>
                </a:lnTo>
                <a:lnTo>
                  <a:pt x="78" y="277"/>
                </a:lnTo>
                <a:lnTo>
                  <a:pt x="74" y="277"/>
                </a:lnTo>
                <a:lnTo>
                  <a:pt x="59" y="277"/>
                </a:lnTo>
                <a:lnTo>
                  <a:pt x="43" y="279"/>
                </a:lnTo>
                <a:lnTo>
                  <a:pt x="52" y="280"/>
                </a:lnTo>
                <a:lnTo>
                  <a:pt x="59" y="282"/>
                </a:lnTo>
                <a:lnTo>
                  <a:pt x="66" y="286"/>
                </a:lnTo>
                <a:lnTo>
                  <a:pt x="74" y="289"/>
                </a:lnTo>
                <a:lnTo>
                  <a:pt x="83" y="293"/>
                </a:lnTo>
                <a:lnTo>
                  <a:pt x="83" y="296"/>
                </a:lnTo>
                <a:lnTo>
                  <a:pt x="91" y="296"/>
                </a:lnTo>
                <a:lnTo>
                  <a:pt x="91" y="299"/>
                </a:lnTo>
                <a:lnTo>
                  <a:pt x="100" y="299"/>
                </a:lnTo>
                <a:lnTo>
                  <a:pt x="102" y="299"/>
                </a:lnTo>
                <a:lnTo>
                  <a:pt x="102" y="299"/>
                </a:lnTo>
                <a:lnTo>
                  <a:pt x="102" y="303"/>
                </a:lnTo>
                <a:lnTo>
                  <a:pt x="109" y="303"/>
                </a:lnTo>
                <a:lnTo>
                  <a:pt x="109" y="305"/>
                </a:lnTo>
                <a:lnTo>
                  <a:pt x="112" y="305"/>
                </a:lnTo>
                <a:lnTo>
                  <a:pt x="117" y="305"/>
                </a:lnTo>
                <a:lnTo>
                  <a:pt x="117" y="308"/>
                </a:lnTo>
                <a:lnTo>
                  <a:pt x="127" y="306"/>
                </a:lnTo>
                <a:lnTo>
                  <a:pt x="127" y="308"/>
                </a:lnTo>
                <a:lnTo>
                  <a:pt x="127" y="308"/>
                </a:lnTo>
                <a:lnTo>
                  <a:pt x="136" y="308"/>
                </a:lnTo>
                <a:lnTo>
                  <a:pt x="136" y="310"/>
                </a:lnTo>
                <a:lnTo>
                  <a:pt x="136" y="311"/>
                </a:lnTo>
                <a:lnTo>
                  <a:pt x="145" y="310"/>
                </a:lnTo>
                <a:lnTo>
                  <a:pt x="146" y="311"/>
                </a:lnTo>
                <a:lnTo>
                  <a:pt x="150" y="311"/>
                </a:lnTo>
                <a:lnTo>
                  <a:pt x="152" y="311"/>
                </a:lnTo>
                <a:lnTo>
                  <a:pt x="155" y="310"/>
                </a:lnTo>
                <a:lnTo>
                  <a:pt x="157" y="308"/>
                </a:lnTo>
                <a:lnTo>
                  <a:pt x="158" y="310"/>
                </a:lnTo>
                <a:lnTo>
                  <a:pt x="158" y="311"/>
                </a:lnTo>
                <a:lnTo>
                  <a:pt x="162" y="311"/>
                </a:lnTo>
                <a:lnTo>
                  <a:pt x="167" y="310"/>
                </a:lnTo>
                <a:lnTo>
                  <a:pt x="172" y="311"/>
                </a:lnTo>
                <a:lnTo>
                  <a:pt x="177" y="311"/>
                </a:lnTo>
                <a:lnTo>
                  <a:pt x="184" y="310"/>
                </a:lnTo>
                <a:lnTo>
                  <a:pt x="191" y="310"/>
                </a:lnTo>
                <a:lnTo>
                  <a:pt x="196" y="311"/>
                </a:lnTo>
                <a:lnTo>
                  <a:pt x="184" y="313"/>
                </a:lnTo>
                <a:lnTo>
                  <a:pt x="170" y="313"/>
                </a:lnTo>
                <a:lnTo>
                  <a:pt x="170" y="315"/>
                </a:lnTo>
                <a:lnTo>
                  <a:pt x="170" y="317"/>
                </a:lnTo>
                <a:lnTo>
                  <a:pt x="162" y="317"/>
                </a:lnTo>
                <a:lnTo>
                  <a:pt x="162" y="320"/>
                </a:lnTo>
                <a:lnTo>
                  <a:pt x="153" y="320"/>
                </a:lnTo>
                <a:lnTo>
                  <a:pt x="157" y="323"/>
                </a:lnTo>
                <a:lnTo>
                  <a:pt x="148" y="325"/>
                </a:lnTo>
                <a:lnTo>
                  <a:pt x="150" y="329"/>
                </a:lnTo>
                <a:lnTo>
                  <a:pt x="145" y="330"/>
                </a:lnTo>
                <a:lnTo>
                  <a:pt x="141" y="332"/>
                </a:lnTo>
                <a:lnTo>
                  <a:pt x="143" y="335"/>
                </a:lnTo>
                <a:lnTo>
                  <a:pt x="138" y="337"/>
                </a:lnTo>
                <a:lnTo>
                  <a:pt x="134" y="341"/>
                </a:lnTo>
                <a:lnTo>
                  <a:pt x="136" y="344"/>
                </a:lnTo>
                <a:lnTo>
                  <a:pt x="136" y="348"/>
                </a:lnTo>
                <a:lnTo>
                  <a:pt x="134" y="349"/>
                </a:lnTo>
                <a:lnTo>
                  <a:pt x="133" y="353"/>
                </a:lnTo>
                <a:lnTo>
                  <a:pt x="131" y="354"/>
                </a:lnTo>
                <a:lnTo>
                  <a:pt x="127" y="356"/>
                </a:lnTo>
                <a:lnTo>
                  <a:pt x="124" y="358"/>
                </a:lnTo>
                <a:lnTo>
                  <a:pt x="122" y="360"/>
                </a:lnTo>
                <a:lnTo>
                  <a:pt x="127" y="360"/>
                </a:lnTo>
                <a:lnTo>
                  <a:pt x="131" y="358"/>
                </a:lnTo>
                <a:lnTo>
                  <a:pt x="134" y="356"/>
                </a:lnTo>
                <a:lnTo>
                  <a:pt x="139" y="354"/>
                </a:lnTo>
                <a:lnTo>
                  <a:pt x="143" y="354"/>
                </a:lnTo>
                <a:lnTo>
                  <a:pt x="146" y="353"/>
                </a:lnTo>
                <a:lnTo>
                  <a:pt x="150" y="351"/>
                </a:lnTo>
                <a:lnTo>
                  <a:pt x="152" y="353"/>
                </a:lnTo>
                <a:lnTo>
                  <a:pt x="157" y="349"/>
                </a:lnTo>
                <a:lnTo>
                  <a:pt x="162" y="348"/>
                </a:lnTo>
                <a:lnTo>
                  <a:pt x="165" y="346"/>
                </a:lnTo>
                <a:lnTo>
                  <a:pt x="165" y="346"/>
                </a:lnTo>
                <a:lnTo>
                  <a:pt x="165" y="348"/>
                </a:lnTo>
                <a:lnTo>
                  <a:pt x="169" y="346"/>
                </a:lnTo>
                <a:lnTo>
                  <a:pt x="172" y="342"/>
                </a:lnTo>
                <a:lnTo>
                  <a:pt x="174" y="342"/>
                </a:lnTo>
                <a:lnTo>
                  <a:pt x="177" y="341"/>
                </a:lnTo>
                <a:lnTo>
                  <a:pt x="179" y="339"/>
                </a:lnTo>
                <a:lnTo>
                  <a:pt x="181" y="337"/>
                </a:lnTo>
                <a:lnTo>
                  <a:pt x="182" y="337"/>
                </a:lnTo>
                <a:lnTo>
                  <a:pt x="182" y="339"/>
                </a:lnTo>
                <a:lnTo>
                  <a:pt x="184" y="335"/>
                </a:lnTo>
                <a:lnTo>
                  <a:pt x="188" y="334"/>
                </a:lnTo>
                <a:lnTo>
                  <a:pt x="188" y="332"/>
                </a:lnTo>
                <a:lnTo>
                  <a:pt x="188" y="332"/>
                </a:lnTo>
                <a:lnTo>
                  <a:pt x="191" y="332"/>
                </a:lnTo>
                <a:lnTo>
                  <a:pt x="194" y="327"/>
                </a:lnTo>
                <a:lnTo>
                  <a:pt x="200" y="320"/>
                </a:lnTo>
                <a:lnTo>
                  <a:pt x="203" y="317"/>
                </a:lnTo>
                <a:lnTo>
                  <a:pt x="205" y="346"/>
                </a:lnTo>
                <a:lnTo>
                  <a:pt x="207" y="346"/>
                </a:lnTo>
                <a:lnTo>
                  <a:pt x="210" y="346"/>
                </a:lnTo>
                <a:lnTo>
                  <a:pt x="208" y="315"/>
                </a:lnTo>
                <a:lnTo>
                  <a:pt x="212" y="320"/>
                </a:lnTo>
                <a:lnTo>
                  <a:pt x="217" y="327"/>
                </a:lnTo>
                <a:lnTo>
                  <a:pt x="222" y="332"/>
                </a:lnTo>
                <a:lnTo>
                  <a:pt x="224" y="330"/>
                </a:lnTo>
                <a:lnTo>
                  <a:pt x="224" y="332"/>
                </a:lnTo>
                <a:lnTo>
                  <a:pt x="224" y="334"/>
                </a:lnTo>
                <a:lnTo>
                  <a:pt x="229" y="337"/>
                </a:lnTo>
                <a:lnTo>
                  <a:pt x="231" y="337"/>
                </a:lnTo>
                <a:lnTo>
                  <a:pt x="231" y="337"/>
                </a:lnTo>
                <a:lnTo>
                  <a:pt x="234" y="341"/>
                </a:lnTo>
                <a:lnTo>
                  <a:pt x="237" y="342"/>
                </a:lnTo>
                <a:lnTo>
                  <a:pt x="239" y="341"/>
                </a:lnTo>
                <a:lnTo>
                  <a:pt x="243" y="344"/>
                </a:lnTo>
                <a:lnTo>
                  <a:pt x="246" y="348"/>
                </a:lnTo>
                <a:lnTo>
                  <a:pt x="246" y="346"/>
                </a:lnTo>
                <a:lnTo>
                  <a:pt x="246" y="344"/>
                </a:lnTo>
                <a:lnTo>
                  <a:pt x="251" y="348"/>
                </a:lnTo>
                <a:lnTo>
                  <a:pt x="255" y="348"/>
                </a:lnTo>
                <a:lnTo>
                  <a:pt x="260" y="351"/>
                </a:lnTo>
                <a:lnTo>
                  <a:pt x="263" y="349"/>
                </a:lnTo>
                <a:lnTo>
                  <a:pt x="267" y="353"/>
                </a:lnTo>
                <a:lnTo>
                  <a:pt x="270" y="354"/>
                </a:lnTo>
                <a:lnTo>
                  <a:pt x="270" y="353"/>
                </a:lnTo>
                <a:lnTo>
                  <a:pt x="272" y="353"/>
                </a:lnTo>
                <a:lnTo>
                  <a:pt x="277" y="356"/>
                </a:lnTo>
                <a:lnTo>
                  <a:pt x="282" y="360"/>
                </a:lnTo>
                <a:lnTo>
                  <a:pt x="287" y="363"/>
                </a:lnTo>
                <a:lnTo>
                  <a:pt x="286" y="356"/>
                </a:lnTo>
                <a:lnTo>
                  <a:pt x="282" y="351"/>
                </a:lnTo>
                <a:lnTo>
                  <a:pt x="279" y="346"/>
                </a:lnTo>
                <a:lnTo>
                  <a:pt x="275" y="342"/>
                </a:lnTo>
                <a:lnTo>
                  <a:pt x="277" y="341"/>
                </a:lnTo>
                <a:lnTo>
                  <a:pt x="274" y="337"/>
                </a:lnTo>
                <a:lnTo>
                  <a:pt x="270" y="334"/>
                </a:lnTo>
                <a:lnTo>
                  <a:pt x="270" y="332"/>
                </a:lnTo>
                <a:lnTo>
                  <a:pt x="267" y="329"/>
                </a:lnTo>
                <a:lnTo>
                  <a:pt x="262" y="327"/>
                </a:lnTo>
                <a:lnTo>
                  <a:pt x="263" y="325"/>
                </a:lnTo>
                <a:lnTo>
                  <a:pt x="263" y="325"/>
                </a:lnTo>
                <a:lnTo>
                  <a:pt x="256" y="322"/>
                </a:lnTo>
                <a:lnTo>
                  <a:pt x="258" y="320"/>
                </a:lnTo>
                <a:lnTo>
                  <a:pt x="249" y="318"/>
                </a:lnTo>
                <a:lnTo>
                  <a:pt x="249" y="317"/>
                </a:lnTo>
                <a:lnTo>
                  <a:pt x="241" y="315"/>
                </a:lnTo>
                <a:lnTo>
                  <a:pt x="241" y="315"/>
                </a:lnTo>
                <a:lnTo>
                  <a:pt x="241" y="313"/>
                </a:lnTo>
                <a:lnTo>
                  <a:pt x="236" y="313"/>
                </a:lnTo>
                <a:lnTo>
                  <a:pt x="231" y="311"/>
                </a:lnTo>
                <a:lnTo>
                  <a:pt x="225" y="311"/>
                </a:lnTo>
                <a:lnTo>
                  <a:pt x="222" y="311"/>
                </a:lnTo>
                <a:lnTo>
                  <a:pt x="219" y="311"/>
                </a:lnTo>
                <a:lnTo>
                  <a:pt x="215" y="311"/>
                </a:lnTo>
                <a:lnTo>
                  <a:pt x="224" y="310"/>
                </a:lnTo>
                <a:lnTo>
                  <a:pt x="232" y="311"/>
                </a:lnTo>
                <a:lnTo>
                  <a:pt x="241" y="311"/>
                </a:lnTo>
                <a:lnTo>
                  <a:pt x="241" y="310"/>
                </a:lnTo>
                <a:lnTo>
                  <a:pt x="248" y="310"/>
                </a:lnTo>
                <a:lnTo>
                  <a:pt x="253" y="310"/>
                </a:lnTo>
                <a:lnTo>
                  <a:pt x="253" y="310"/>
                </a:lnTo>
                <a:lnTo>
                  <a:pt x="253" y="308"/>
                </a:lnTo>
                <a:lnTo>
                  <a:pt x="256" y="308"/>
                </a:lnTo>
                <a:lnTo>
                  <a:pt x="260" y="310"/>
                </a:lnTo>
                <a:lnTo>
                  <a:pt x="262" y="311"/>
                </a:lnTo>
                <a:lnTo>
                  <a:pt x="265" y="311"/>
                </a:lnTo>
                <a:lnTo>
                  <a:pt x="267" y="310"/>
                </a:lnTo>
                <a:lnTo>
                  <a:pt x="272" y="310"/>
                </a:lnTo>
                <a:lnTo>
                  <a:pt x="275" y="310"/>
                </a:lnTo>
                <a:lnTo>
                  <a:pt x="275" y="308"/>
                </a:lnTo>
                <a:lnTo>
                  <a:pt x="275" y="306"/>
                </a:lnTo>
                <a:lnTo>
                  <a:pt x="284" y="308"/>
                </a:lnTo>
                <a:lnTo>
                  <a:pt x="284" y="306"/>
                </a:lnTo>
                <a:lnTo>
                  <a:pt x="284" y="305"/>
                </a:lnTo>
                <a:lnTo>
                  <a:pt x="294" y="306"/>
                </a:lnTo>
                <a:lnTo>
                  <a:pt x="294" y="305"/>
                </a:lnTo>
                <a:lnTo>
                  <a:pt x="294" y="303"/>
                </a:lnTo>
                <a:lnTo>
                  <a:pt x="303" y="303"/>
                </a:lnTo>
                <a:lnTo>
                  <a:pt x="303" y="303"/>
                </a:lnTo>
                <a:lnTo>
                  <a:pt x="303" y="301"/>
                </a:lnTo>
                <a:lnTo>
                  <a:pt x="310" y="301"/>
                </a:lnTo>
                <a:lnTo>
                  <a:pt x="310" y="296"/>
                </a:lnTo>
                <a:lnTo>
                  <a:pt x="320" y="298"/>
                </a:lnTo>
                <a:lnTo>
                  <a:pt x="320" y="294"/>
                </a:lnTo>
                <a:lnTo>
                  <a:pt x="329" y="293"/>
                </a:lnTo>
                <a:lnTo>
                  <a:pt x="329" y="291"/>
                </a:lnTo>
                <a:lnTo>
                  <a:pt x="337" y="287"/>
                </a:lnTo>
                <a:lnTo>
                  <a:pt x="344" y="282"/>
                </a:lnTo>
                <a:lnTo>
                  <a:pt x="351" y="280"/>
                </a:lnTo>
                <a:lnTo>
                  <a:pt x="359" y="277"/>
                </a:lnTo>
                <a:lnTo>
                  <a:pt x="366" y="275"/>
                </a:lnTo>
                <a:lnTo>
                  <a:pt x="353" y="275"/>
                </a:lnTo>
                <a:lnTo>
                  <a:pt x="337" y="275"/>
                </a:lnTo>
                <a:lnTo>
                  <a:pt x="329" y="275"/>
                </a:lnTo>
                <a:lnTo>
                  <a:pt x="327" y="272"/>
                </a:lnTo>
                <a:lnTo>
                  <a:pt x="322" y="274"/>
                </a:lnTo>
                <a:lnTo>
                  <a:pt x="317" y="274"/>
                </a:lnTo>
                <a:lnTo>
                  <a:pt x="318" y="270"/>
                </a:lnTo>
                <a:lnTo>
                  <a:pt x="310" y="272"/>
                </a:lnTo>
                <a:lnTo>
                  <a:pt x="308" y="270"/>
                </a:lnTo>
                <a:lnTo>
                  <a:pt x="299" y="272"/>
                </a:lnTo>
                <a:lnTo>
                  <a:pt x="298" y="270"/>
                </a:lnTo>
                <a:lnTo>
                  <a:pt x="292" y="272"/>
                </a:lnTo>
                <a:lnTo>
                  <a:pt x="287" y="274"/>
                </a:lnTo>
                <a:lnTo>
                  <a:pt x="286" y="270"/>
                </a:lnTo>
                <a:lnTo>
                  <a:pt x="284" y="272"/>
                </a:lnTo>
                <a:lnTo>
                  <a:pt x="282" y="274"/>
                </a:lnTo>
                <a:lnTo>
                  <a:pt x="280" y="275"/>
                </a:lnTo>
                <a:lnTo>
                  <a:pt x="279" y="275"/>
                </a:lnTo>
                <a:lnTo>
                  <a:pt x="277" y="274"/>
                </a:lnTo>
                <a:lnTo>
                  <a:pt x="268" y="277"/>
                </a:lnTo>
                <a:lnTo>
                  <a:pt x="268" y="275"/>
                </a:lnTo>
                <a:lnTo>
                  <a:pt x="267" y="275"/>
                </a:lnTo>
                <a:lnTo>
                  <a:pt x="258" y="280"/>
                </a:lnTo>
                <a:lnTo>
                  <a:pt x="256" y="279"/>
                </a:lnTo>
                <a:lnTo>
                  <a:pt x="255" y="280"/>
                </a:lnTo>
                <a:lnTo>
                  <a:pt x="251" y="284"/>
                </a:lnTo>
                <a:lnTo>
                  <a:pt x="248" y="286"/>
                </a:lnTo>
                <a:lnTo>
                  <a:pt x="244" y="286"/>
                </a:lnTo>
                <a:lnTo>
                  <a:pt x="241" y="287"/>
                </a:lnTo>
                <a:lnTo>
                  <a:pt x="239" y="289"/>
                </a:lnTo>
                <a:lnTo>
                  <a:pt x="236" y="289"/>
                </a:lnTo>
                <a:lnTo>
                  <a:pt x="232" y="293"/>
                </a:lnTo>
                <a:lnTo>
                  <a:pt x="229" y="294"/>
                </a:lnTo>
                <a:lnTo>
                  <a:pt x="225" y="298"/>
                </a:lnTo>
                <a:lnTo>
                  <a:pt x="220" y="301"/>
                </a:lnTo>
                <a:lnTo>
                  <a:pt x="217" y="305"/>
                </a:lnTo>
                <a:lnTo>
                  <a:pt x="212" y="308"/>
                </a:lnTo>
                <a:lnTo>
                  <a:pt x="215" y="303"/>
                </a:lnTo>
                <a:lnTo>
                  <a:pt x="220" y="299"/>
                </a:lnTo>
                <a:lnTo>
                  <a:pt x="224" y="296"/>
                </a:lnTo>
                <a:lnTo>
                  <a:pt x="225" y="294"/>
                </a:lnTo>
                <a:lnTo>
                  <a:pt x="229" y="293"/>
                </a:lnTo>
                <a:lnTo>
                  <a:pt x="231" y="291"/>
                </a:lnTo>
                <a:lnTo>
                  <a:pt x="231" y="287"/>
                </a:lnTo>
                <a:lnTo>
                  <a:pt x="236" y="287"/>
                </a:lnTo>
                <a:lnTo>
                  <a:pt x="239" y="284"/>
                </a:lnTo>
                <a:lnTo>
                  <a:pt x="236" y="282"/>
                </a:lnTo>
                <a:lnTo>
                  <a:pt x="243" y="282"/>
                </a:lnTo>
                <a:lnTo>
                  <a:pt x="243" y="280"/>
                </a:lnTo>
                <a:lnTo>
                  <a:pt x="243" y="280"/>
                </a:lnTo>
                <a:lnTo>
                  <a:pt x="248" y="279"/>
                </a:lnTo>
                <a:lnTo>
                  <a:pt x="251" y="275"/>
                </a:lnTo>
                <a:lnTo>
                  <a:pt x="249" y="274"/>
                </a:lnTo>
                <a:lnTo>
                  <a:pt x="253" y="272"/>
                </a:lnTo>
                <a:lnTo>
                  <a:pt x="258" y="270"/>
                </a:lnTo>
                <a:lnTo>
                  <a:pt x="260" y="265"/>
                </a:lnTo>
                <a:lnTo>
                  <a:pt x="258" y="263"/>
                </a:lnTo>
                <a:lnTo>
                  <a:pt x="262" y="262"/>
                </a:lnTo>
                <a:lnTo>
                  <a:pt x="267" y="260"/>
                </a:lnTo>
                <a:lnTo>
                  <a:pt x="270" y="256"/>
                </a:lnTo>
                <a:lnTo>
                  <a:pt x="267" y="256"/>
                </a:lnTo>
                <a:lnTo>
                  <a:pt x="267" y="255"/>
                </a:lnTo>
                <a:lnTo>
                  <a:pt x="267" y="255"/>
                </a:lnTo>
                <a:lnTo>
                  <a:pt x="272" y="253"/>
                </a:lnTo>
                <a:lnTo>
                  <a:pt x="275" y="251"/>
                </a:lnTo>
                <a:lnTo>
                  <a:pt x="277" y="248"/>
                </a:lnTo>
                <a:lnTo>
                  <a:pt x="277" y="248"/>
                </a:lnTo>
                <a:lnTo>
                  <a:pt x="275" y="246"/>
                </a:lnTo>
                <a:lnTo>
                  <a:pt x="280" y="244"/>
                </a:lnTo>
                <a:lnTo>
                  <a:pt x="284" y="243"/>
                </a:lnTo>
                <a:lnTo>
                  <a:pt x="286" y="239"/>
                </a:lnTo>
                <a:lnTo>
                  <a:pt x="284" y="236"/>
                </a:lnTo>
                <a:lnTo>
                  <a:pt x="289" y="234"/>
                </a:lnTo>
                <a:lnTo>
                  <a:pt x="294" y="231"/>
                </a:lnTo>
                <a:lnTo>
                  <a:pt x="289" y="229"/>
                </a:lnTo>
                <a:lnTo>
                  <a:pt x="294" y="227"/>
                </a:lnTo>
                <a:lnTo>
                  <a:pt x="299" y="224"/>
                </a:lnTo>
                <a:lnTo>
                  <a:pt x="296" y="222"/>
                </a:lnTo>
                <a:lnTo>
                  <a:pt x="299" y="220"/>
                </a:lnTo>
                <a:lnTo>
                  <a:pt x="303" y="219"/>
                </a:lnTo>
                <a:lnTo>
                  <a:pt x="306" y="215"/>
                </a:lnTo>
                <a:lnTo>
                  <a:pt x="303" y="212"/>
                </a:lnTo>
                <a:lnTo>
                  <a:pt x="306" y="212"/>
                </a:lnTo>
                <a:lnTo>
                  <a:pt x="308" y="208"/>
                </a:lnTo>
                <a:lnTo>
                  <a:pt x="311" y="207"/>
                </a:lnTo>
                <a:lnTo>
                  <a:pt x="308" y="203"/>
                </a:lnTo>
                <a:lnTo>
                  <a:pt x="311" y="201"/>
                </a:lnTo>
                <a:lnTo>
                  <a:pt x="315" y="200"/>
                </a:lnTo>
                <a:lnTo>
                  <a:pt x="317" y="196"/>
                </a:lnTo>
                <a:lnTo>
                  <a:pt x="315" y="193"/>
                </a:lnTo>
                <a:lnTo>
                  <a:pt x="318" y="193"/>
                </a:lnTo>
                <a:lnTo>
                  <a:pt x="320" y="189"/>
                </a:lnTo>
                <a:lnTo>
                  <a:pt x="323" y="188"/>
                </a:lnTo>
                <a:lnTo>
                  <a:pt x="322" y="186"/>
                </a:lnTo>
                <a:lnTo>
                  <a:pt x="320" y="186"/>
                </a:lnTo>
                <a:lnTo>
                  <a:pt x="323" y="184"/>
                </a:lnTo>
                <a:lnTo>
                  <a:pt x="325" y="183"/>
                </a:lnTo>
                <a:lnTo>
                  <a:pt x="327" y="179"/>
                </a:lnTo>
                <a:lnTo>
                  <a:pt x="327" y="177"/>
                </a:lnTo>
                <a:lnTo>
                  <a:pt x="325" y="176"/>
                </a:lnTo>
                <a:lnTo>
                  <a:pt x="330" y="172"/>
                </a:lnTo>
                <a:lnTo>
                  <a:pt x="330" y="170"/>
                </a:lnTo>
                <a:lnTo>
                  <a:pt x="334" y="167"/>
                </a:lnTo>
                <a:lnTo>
                  <a:pt x="332" y="165"/>
                </a:lnTo>
                <a:lnTo>
                  <a:pt x="330" y="165"/>
                </a:lnTo>
                <a:lnTo>
                  <a:pt x="335" y="162"/>
                </a:lnTo>
                <a:lnTo>
                  <a:pt x="334" y="160"/>
                </a:lnTo>
                <a:lnTo>
                  <a:pt x="334" y="158"/>
                </a:lnTo>
                <a:lnTo>
                  <a:pt x="334" y="158"/>
                </a:lnTo>
                <a:lnTo>
                  <a:pt x="346" y="145"/>
                </a:lnTo>
                <a:lnTo>
                  <a:pt x="356" y="133"/>
                </a:lnTo>
                <a:lnTo>
                  <a:pt x="344" y="140"/>
                </a:lnTo>
                <a:lnTo>
                  <a:pt x="334" y="148"/>
                </a:lnTo>
                <a:lnTo>
                  <a:pt x="323" y="157"/>
                </a:lnTo>
                <a:lnTo>
                  <a:pt x="320" y="157"/>
                </a:lnTo>
                <a:lnTo>
                  <a:pt x="318" y="158"/>
                </a:lnTo>
                <a:lnTo>
                  <a:pt x="317" y="160"/>
                </a:lnTo>
                <a:lnTo>
                  <a:pt x="315" y="162"/>
                </a:lnTo>
                <a:lnTo>
                  <a:pt x="311" y="165"/>
                </a:lnTo>
                <a:lnTo>
                  <a:pt x="308" y="164"/>
                </a:lnTo>
                <a:lnTo>
                  <a:pt x="306" y="167"/>
                </a:lnTo>
                <a:lnTo>
                  <a:pt x="303" y="167"/>
                </a:lnTo>
                <a:lnTo>
                  <a:pt x="301" y="172"/>
                </a:lnTo>
                <a:lnTo>
                  <a:pt x="299" y="169"/>
                </a:lnTo>
                <a:lnTo>
                  <a:pt x="296" y="172"/>
                </a:lnTo>
                <a:lnTo>
                  <a:pt x="292" y="176"/>
                </a:lnTo>
                <a:lnTo>
                  <a:pt x="291" y="179"/>
                </a:lnTo>
                <a:lnTo>
                  <a:pt x="289" y="176"/>
                </a:lnTo>
                <a:lnTo>
                  <a:pt x="286" y="177"/>
                </a:lnTo>
                <a:lnTo>
                  <a:pt x="284" y="181"/>
                </a:lnTo>
                <a:lnTo>
                  <a:pt x="282" y="186"/>
                </a:lnTo>
                <a:lnTo>
                  <a:pt x="277" y="183"/>
                </a:lnTo>
                <a:lnTo>
                  <a:pt x="275" y="188"/>
                </a:lnTo>
                <a:lnTo>
                  <a:pt x="275" y="191"/>
                </a:lnTo>
                <a:lnTo>
                  <a:pt x="274" y="195"/>
                </a:lnTo>
                <a:lnTo>
                  <a:pt x="268" y="191"/>
                </a:lnTo>
                <a:lnTo>
                  <a:pt x="265" y="200"/>
                </a:lnTo>
                <a:lnTo>
                  <a:pt x="262" y="198"/>
                </a:lnTo>
                <a:lnTo>
                  <a:pt x="260" y="203"/>
                </a:lnTo>
                <a:lnTo>
                  <a:pt x="260" y="208"/>
                </a:lnTo>
                <a:lnTo>
                  <a:pt x="253" y="207"/>
                </a:lnTo>
                <a:lnTo>
                  <a:pt x="251" y="215"/>
                </a:lnTo>
                <a:lnTo>
                  <a:pt x="248" y="213"/>
                </a:lnTo>
                <a:lnTo>
                  <a:pt x="246" y="220"/>
                </a:lnTo>
                <a:lnTo>
                  <a:pt x="244" y="224"/>
                </a:lnTo>
                <a:lnTo>
                  <a:pt x="241" y="224"/>
                </a:lnTo>
                <a:lnTo>
                  <a:pt x="241" y="229"/>
                </a:lnTo>
                <a:lnTo>
                  <a:pt x="239" y="234"/>
                </a:lnTo>
                <a:lnTo>
                  <a:pt x="237" y="232"/>
                </a:lnTo>
                <a:lnTo>
                  <a:pt x="236" y="238"/>
                </a:lnTo>
                <a:lnTo>
                  <a:pt x="234" y="238"/>
                </a:lnTo>
                <a:lnTo>
                  <a:pt x="232" y="244"/>
                </a:lnTo>
                <a:lnTo>
                  <a:pt x="229" y="243"/>
                </a:lnTo>
                <a:lnTo>
                  <a:pt x="229" y="248"/>
                </a:lnTo>
                <a:lnTo>
                  <a:pt x="227" y="253"/>
                </a:lnTo>
                <a:lnTo>
                  <a:pt x="227" y="258"/>
                </a:lnTo>
                <a:lnTo>
                  <a:pt x="224" y="256"/>
                </a:lnTo>
                <a:lnTo>
                  <a:pt x="224" y="263"/>
                </a:lnTo>
                <a:lnTo>
                  <a:pt x="222" y="270"/>
                </a:lnTo>
                <a:lnTo>
                  <a:pt x="219" y="270"/>
                </a:lnTo>
                <a:lnTo>
                  <a:pt x="217" y="284"/>
                </a:lnTo>
                <a:lnTo>
                  <a:pt x="215" y="282"/>
                </a:lnTo>
                <a:lnTo>
                  <a:pt x="215" y="282"/>
                </a:lnTo>
                <a:lnTo>
                  <a:pt x="212" y="294"/>
                </a:lnTo>
                <a:lnTo>
                  <a:pt x="210" y="305"/>
                </a:lnTo>
                <a:lnTo>
                  <a:pt x="207" y="306"/>
                </a:lnTo>
                <a:lnTo>
                  <a:pt x="208" y="299"/>
                </a:lnTo>
                <a:lnTo>
                  <a:pt x="210" y="291"/>
                </a:lnTo>
                <a:lnTo>
                  <a:pt x="212" y="284"/>
                </a:lnTo>
                <a:lnTo>
                  <a:pt x="213" y="277"/>
                </a:lnTo>
                <a:lnTo>
                  <a:pt x="215" y="272"/>
                </a:lnTo>
                <a:lnTo>
                  <a:pt x="217" y="267"/>
                </a:lnTo>
                <a:lnTo>
                  <a:pt x="217" y="267"/>
                </a:lnTo>
                <a:lnTo>
                  <a:pt x="215" y="267"/>
                </a:lnTo>
                <a:lnTo>
                  <a:pt x="219" y="260"/>
                </a:lnTo>
                <a:lnTo>
                  <a:pt x="220" y="253"/>
                </a:lnTo>
                <a:lnTo>
                  <a:pt x="219" y="253"/>
                </a:lnTo>
                <a:lnTo>
                  <a:pt x="217" y="253"/>
                </a:lnTo>
                <a:lnTo>
                  <a:pt x="220" y="246"/>
                </a:lnTo>
                <a:lnTo>
                  <a:pt x="222" y="239"/>
                </a:lnTo>
                <a:lnTo>
                  <a:pt x="220" y="239"/>
                </a:lnTo>
                <a:lnTo>
                  <a:pt x="222" y="234"/>
                </a:lnTo>
                <a:lnTo>
                  <a:pt x="224" y="227"/>
                </a:lnTo>
                <a:lnTo>
                  <a:pt x="224" y="227"/>
                </a:lnTo>
                <a:lnTo>
                  <a:pt x="222" y="227"/>
                </a:lnTo>
                <a:lnTo>
                  <a:pt x="224" y="222"/>
                </a:lnTo>
                <a:lnTo>
                  <a:pt x="225" y="217"/>
                </a:lnTo>
                <a:lnTo>
                  <a:pt x="225" y="212"/>
                </a:lnTo>
                <a:lnTo>
                  <a:pt x="220" y="212"/>
                </a:lnTo>
                <a:lnTo>
                  <a:pt x="224" y="208"/>
                </a:lnTo>
                <a:lnTo>
                  <a:pt x="224" y="203"/>
                </a:lnTo>
                <a:lnTo>
                  <a:pt x="224" y="198"/>
                </a:lnTo>
                <a:lnTo>
                  <a:pt x="222" y="198"/>
                </a:lnTo>
                <a:lnTo>
                  <a:pt x="222" y="198"/>
                </a:lnTo>
                <a:lnTo>
                  <a:pt x="224" y="193"/>
                </a:lnTo>
                <a:lnTo>
                  <a:pt x="224" y="186"/>
                </a:lnTo>
                <a:lnTo>
                  <a:pt x="220" y="186"/>
                </a:lnTo>
                <a:lnTo>
                  <a:pt x="222" y="181"/>
                </a:lnTo>
                <a:lnTo>
                  <a:pt x="224" y="176"/>
                </a:lnTo>
                <a:lnTo>
                  <a:pt x="224" y="172"/>
                </a:lnTo>
                <a:lnTo>
                  <a:pt x="220" y="172"/>
                </a:lnTo>
                <a:lnTo>
                  <a:pt x="222" y="167"/>
                </a:lnTo>
                <a:lnTo>
                  <a:pt x="222" y="164"/>
                </a:lnTo>
                <a:lnTo>
                  <a:pt x="222" y="160"/>
                </a:lnTo>
                <a:lnTo>
                  <a:pt x="217" y="160"/>
                </a:lnTo>
                <a:lnTo>
                  <a:pt x="219" y="155"/>
                </a:lnTo>
                <a:lnTo>
                  <a:pt x="220" y="150"/>
                </a:lnTo>
                <a:lnTo>
                  <a:pt x="219" y="145"/>
                </a:lnTo>
                <a:lnTo>
                  <a:pt x="215" y="145"/>
                </a:lnTo>
                <a:lnTo>
                  <a:pt x="217" y="140"/>
                </a:lnTo>
                <a:lnTo>
                  <a:pt x="217" y="133"/>
                </a:lnTo>
                <a:lnTo>
                  <a:pt x="213" y="133"/>
                </a:lnTo>
                <a:lnTo>
                  <a:pt x="215" y="128"/>
                </a:lnTo>
                <a:lnTo>
                  <a:pt x="215" y="121"/>
                </a:lnTo>
                <a:lnTo>
                  <a:pt x="212" y="121"/>
                </a:lnTo>
                <a:lnTo>
                  <a:pt x="212" y="119"/>
                </a:lnTo>
                <a:lnTo>
                  <a:pt x="212" y="117"/>
                </a:lnTo>
                <a:lnTo>
                  <a:pt x="212" y="115"/>
                </a:lnTo>
                <a:lnTo>
                  <a:pt x="212" y="114"/>
                </a:lnTo>
                <a:lnTo>
                  <a:pt x="212" y="107"/>
                </a:lnTo>
                <a:lnTo>
                  <a:pt x="210" y="107"/>
                </a:lnTo>
                <a:lnTo>
                  <a:pt x="208" y="109"/>
                </a:lnTo>
                <a:lnTo>
                  <a:pt x="208" y="107"/>
                </a:lnTo>
                <a:lnTo>
                  <a:pt x="208" y="105"/>
                </a:lnTo>
                <a:lnTo>
                  <a:pt x="208" y="103"/>
                </a:lnTo>
                <a:lnTo>
                  <a:pt x="207" y="102"/>
                </a:lnTo>
                <a:lnTo>
                  <a:pt x="205" y="102"/>
                </a:lnTo>
                <a:lnTo>
                  <a:pt x="207" y="93"/>
                </a:lnTo>
                <a:lnTo>
                  <a:pt x="205" y="93"/>
                </a:lnTo>
                <a:lnTo>
                  <a:pt x="203" y="93"/>
                </a:lnTo>
                <a:lnTo>
                  <a:pt x="203" y="86"/>
                </a:lnTo>
                <a:lnTo>
                  <a:pt x="201" y="83"/>
                </a:lnTo>
                <a:lnTo>
                  <a:pt x="201" y="78"/>
                </a:lnTo>
                <a:lnTo>
                  <a:pt x="201" y="74"/>
                </a:lnTo>
                <a:lnTo>
                  <a:pt x="201" y="69"/>
                </a:lnTo>
                <a:lnTo>
                  <a:pt x="201" y="69"/>
                </a:lnTo>
                <a:lnTo>
                  <a:pt x="200" y="67"/>
                </a:lnTo>
                <a:lnTo>
                  <a:pt x="200" y="57"/>
                </a:lnTo>
                <a:lnTo>
                  <a:pt x="200" y="45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6" y="16"/>
                </a:lnTo>
                <a:lnTo>
                  <a:pt x="320" y="35"/>
                </a:lnTo>
                <a:lnTo>
                  <a:pt x="349" y="59"/>
                </a:lnTo>
                <a:lnTo>
                  <a:pt x="375" y="90"/>
                </a:lnTo>
                <a:lnTo>
                  <a:pt x="394" y="124"/>
                </a:lnTo>
                <a:lnTo>
                  <a:pt x="406" y="162"/>
                </a:lnTo>
                <a:lnTo>
                  <a:pt x="409" y="203"/>
                </a:lnTo>
                <a:lnTo>
                  <a:pt x="406" y="244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6" y="392"/>
                </a:lnTo>
                <a:lnTo>
                  <a:pt x="246" y="404"/>
                </a:lnTo>
                <a:lnTo>
                  <a:pt x="205" y="408"/>
                </a:lnTo>
                <a:lnTo>
                  <a:pt x="164" y="404"/>
                </a:lnTo>
                <a:lnTo>
                  <a:pt x="126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4"/>
                </a:lnTo>
                <a:lnTo>
                  <a:pt x="5" y="244"/>
                </a:lnTo>
                <a:lnTo>
                  <a:pt x="0" y="203"/>
                </a:lnTo>
                <a:lnTo>
                  <a:pt x="5" y="162"/>
                </a:lnTo>
                <a:lnTo>
                  <a:pt x="17" y="124"/>
                </a:lnTo>
                <a:lnTo>
                  <a:pt x="36" y="90"/>
                </a:lnTo>
                <a:lnTo>
                  <a:pt x="60" y="59"/>
                </a:lnTo>
                <a:lnTo>
                  <a:pt x="91" y="35"/>
                </a:lnTo>
                <a:lnTo>
                  <a:pt x="126" y="16"/>
                </a:lnTo>
                <a:lnTo>
                  <a:pt x="164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391573" y="246520"/>
            <a:ext cx="1311471" cy="1305070"/>
            <a:chOff x="7683693" y="509504"/>
            <a:chExt cx="499290" cy="496853"/>
          </a:xfrm>
        </p:grpSpPr>
        <p:sp>
          <p:nvSpPr>
            <p:cNvPr id="18" name="Freeform 177"/>
            <p:cNvSpPr>
              <a:spLocks noEditPoints="1"/>
            </p:cNvSpPr>
            <p:nvPr/>
          </p:nvSpPr>
          <p:spPr bwMode="auto">
            <a:xfrm>
              <a:off x="7900458" y="621540"/>
              <a:ext cx="80374" cy="80373"/>
            </a:xfrm>
            <a:custGeom>
              <a:avLst/>
              <a:gdLst>
                <a:gd name="T0" fmla="*/ 32 w 65"/>
                <a:gd name="T1" fmla="*/ 3 h 65"/>
                <a:gd name="T2" fmla="*/ 17 w 65"/>
                <a:gd name="T3" fmla="*/ 6 h 65"/>
                <a:gd name="T4" fmla="*/ 7 w 65"/>
                <a:gd name="T5" fmla="*/ 17 h 65"/>
                <a:gd name="T6" fmla="*/ 3 w 65"/>
                <a:gd name="T7" fmla="*/ 32 h 65"/>
                <a:gd name="T8" fmla="*/ 7 w 65"/>
                <a:gd name="T9" fmla="*/ 46 h 65"/>
                <a:gd name="T10" fmla="*/ 17 w 65"/>
                <a:gd name="T11" fmla="*/ 56 h 65"/>
                <a:gd name="T12" fmla="*/ 32 w 65"/>
                <a:gd name="T13" fmla="*/ 61 h 65"/>
                <a:gd name="T14" fmla="*/ 32 w 65"/>
                <a:gd name="T15" fmla="*/ 61 h 65"/>
                <a:gd name="T16" fmla="*/ 46 w 65"/>
                <a:gd name="T17" fmla="*/ 56 h 65"/>
                <a:gd name="T18" fmla="*/ 56 w 65"/>
                <a:gd name="T19" fmla="*/ 46 h 65"/>
                <a:gd name="T20" fmla="*/ 60 w 65"/>
                <a:gd name="T21" fmla="*/ 32 h 65"/>
                <a:gd name="T22" fmla="*/ 56 w 65"/>
                <a:gd name="T23" fmla="*/ 17 h 65"/>
                <a:gd name="T24" fmla="*/ 46 w 65"/>
                <a:gd name="T25" fmla="*/ 6 h 65"/>
                <a:gd name="T26" fmla="*/ 32 w 65"/>
                <a:gd name="T27" fmla="*/ 3 h 65"/>
                <a:gd name="T28" fmla="*/ 32 w 65"/>
                <a:gd name="T29" fmla="*/ 3 h 65"/>
                <a:gd name="T30" fmla="*/ 32 w 65"/>
                <a:gd name="T31" fmla="*/ 0 h 65"/>
                <a:gd name="T32" fmla="*/ 32 w 65"/>
                <a:gd name="T33" fmla="*/ 0 h 65"/>
                <a:gd name="T34" fmla="*/ 48 w 65"/>
                <a:gd name="T35" fmla="*/ 3 h 65"/>
                <a:gd name="T36" fmla="*/ 60 w 65"/>
                <a:gd name="T37" fmla="*/ 15 h 65"/>
                <a:gd name="T38" fmla="*/ 65 w 65"/>
                <a:gd name="T39" fmla="*/ 32 h 65"/>
                <a:gd name="T40" fmla="*/ 60 w 65"/>
                <a:gd name="T41" fmla="*/ 48 h 65"/>
                <a:gd name="T42" fmla="*/ 48 w 65"/>
                <a:gd name="T43" fmla="*/ 60 h 65"/>
                <a:gd name="T44" fmla="*/ 32 w 65"/>
                <a:gd name="T45" fmla="*/ 65 h 65"/>
                <a:gd name="T46" fmla="*/ 32 w 65"/>
                <a:gd name="T47" fmla="*/ 65 h 65"/>
                <a:gd name="T48" fmla="*/ 15 w 65"/>
                <a:gd name="T49" fmla="*/ 60 h 65"/>
                <a:gd name="T50" fmla="*/ 3 w 65"/>
                <a:gd name="T51" fmla="*/ 48 h 65"/>
                <a:gd name="T52" fmla="*/ 0 w 65"/>
                <a:gd name="T53" fmla="*/ 32 h 65"/>
                <a:gd name="T54" fmla="*/ 3 w 65"/>
                <a:gd name="T55" fmla="*/ 15 h 65"/>
                <a:gd name="T56" fmla="*/ 15 w 65"/>
                <a:gd name="T57" fmla="*/ 3 h 65"/>
                <a:gd name="T58" fmla="*/ 32 w 65"/>
                <a:gd name="T5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65">
                  <a:moveTo>
                    <a:pt x="32" y="3"/>
                  </a:moveTo>
                  <a:lnTo>
                    <a:pt x="17" y="6"/>
                  </a:lnTo>
                  <a:lnTo>
                    <a:pt x="7" y="17"/>
                  </a:lnTo>
                  <a:lnTo>
                    <a:pt x="3" y="32"/>
                  </a:lnTo>
                  <a:lnTo>
                    <a:pt x="7" y="46"/>
                  </a:lnTo>
                  <a:lnTo>
                    <a:pt x="17" y="56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46" y="56"/>
                  </a:lnTo>
                  <a:lnTo>
                    <a:pt x="56" y="46"/>
                  </a:lnTo>
                  <a:lnTo>
                    <a:pt x="60" y="32"/>
                  </a:lnTo>
                  <a:lnTo>
                    <a:pt x="56" y="17"/>
                  </a:lnTo>
                  <a:lnTo>
                    <a:pt x="46" y="6"/>
                  </a:lnTo>
                  <a:lnTo>
                    <a:pt x="32" y="3"/>
                  </a:lnTo>
                  <a:lnTo>
                    <a:pt x="32" y="3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48" y="3"/>
                  </a:lnTo>
                  <a:lnTo>
                    <a:pt x="60" y="15"/>
                  </a:lnTo>
                  <a:lnTo>
                    <a:pt x="65" y="32"/>
                  </a:lnTo>
                  <a:lnTo>
                    <a:pt x="60" y="48"/>
                  </a:lnTo>
                  <a:lnTo>
                    <a:pt x="48" y="60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15" y="60"/>
                  </a:lnTo>
                  <a:lnTo>
                    <a:pt x="3" y="48"/>
                  </a:lnTo>
                  <a:lnTo>
                    <a:pt x="0" y="32"/>
                  </a:lnTo>
                  <a:lnTo>
                    <a:pt x="3" y="15"/>
                  </a:lnTo>
                  <a:lnTo>
                    <a:pt x="15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8"/>
            <p:cNvSpPr>
              <a:spLocks/>
            </p:cNvSpPr>
            <p:nvPr/>
          </p:nvSpPr>
          <p:spPr bwMode="auto">
            <a:xfrm>
              <a:off x="7900458" y="738447"/>
              <a:ext cx="87680" cy="19484"/>
            </a:xfrm>
            <a:custGeom>
              <a:avLst/>
              <a:gdLst>
                <a:gd name="T0" fmla="*/ 24 w 70"/>
                <a:gd name="T1" fmla="*/ 0 h 17"/>
                <a:gd name="T2" fmla="*/ 26 w 70"/>
                <a:gd name="T3" fmla="*/ 0 h 17"/>
                <a:gd name="T4" fmla="*/ 46 w 70"/>
                <a:gd name="T5" fmla="*/ 4 h 17"/>
                <a:gd name="T6" fmla="*/ 69 w 70"/>
                <a:gd name="T7" fmla="*/ 12 h 17"/>
                <a:gd name="T8" fmla="*/ 70 w 70"/>
                <a:gd name="T9" fmla="*/ 14 h 17"/>
                <a:gd name="T10" fmla="*/ 70 w 70"/>
                <a:gd name="T11" fmla="*/ 16 h 17"/>
                <a:gd name="T12" fmla="*/ 69 w 70"/>
                <a:gd name="T13" fmla="*/ 17 h 17"/>
                <a:gd name="T14" fmla="*/ 67 w 70"/>
                <a:gd name="T15" fmla="*/ 17 h 17"/>
                <a:gd name="T16" fmla="*/ 65 w 70"/>
                <a:gd name="T17" fmla="*/ 17 h 17"/>
                <a:gd name="T18" fmla="*/ 55 w 70"/>
                <a:gd name="T19" fmla="*/ 12 h 17"/>
                <a:gd name="T20" fmla="*/ 39 w 70"/>
                <a:gd name="T21" fmla="*/ 9 h 17"/>
                <a:gd name="T22" fmla="*/ 26 w 70"/>
                <a:gd name="T23" fmla="*/ 7 h 17"/>
                <a:gd name="T24" fmla="*/ 20 w 70"/>
                <a:gd name="T25" fmla="*/ 7 h 17"/>
                <a:gd name="T26" fmla="*/ 15 w 70"/>
                <a:gd name="T27" fmla="*/ 7 h 17"/>
                <a:gd name="T28" fmla="*/ 10 w 70"/>
                <a:gd name="T29" fmla="*/ 9 h 17"/>
                <a:gd name="T30" fmla="*/ 5 w 70"/>
                <a:gd name="T31" fmla="*/ 9 h 17"/>
                <a:gd name="T32" fmla="*/ 5 w 70"/>
                <a:gd name="T33" fmla="*/ 9 h 17"/>
                <a:gd name="T34" fmla="*/ 1 w 70"/>
                <a:gd name="T35" fmla="*/ 9 h 17"/>
                <a:gd name="T36" fmla="*/ 0 w 70"/>
                <a:gd name="T37" fmla="*/ 7 h 17"/>
                <a:gd name="T38" fmla="*/ 0 w 70"/>
                <a:gd name="T39" fmla="*/ 4 h 17"/>
                <a:gd name="T40" fmla="*/ 3 w 70"/>
                <a:gd name="T41" fmla="*/ 4 h 17"/>
                <a:gd name="T42" fmla="*/ 3 w 70"/>
                <a:gd name="T43" fmla="*/ 2 h 17"/>
                <a:gd name="T44" fmla="*/ 7 w 70"/>
                <a:gd name="T45" fmla="*/ 2 h 17"/>
                <a:gd name="T46" fmla="*/ 10 w 70"/>
                <a:gd name="T47" fmla="*/ 2 h 17"/>
                <a:gd name="T48" fmla="*/ 17 w 70"/>
                <a:gd name="T49" fmla="*/ 0 h 17"/>
                <a:gd name="T50" fmla="*/ 24 w 70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17">
                  <a:moveTo>
                    <a:pt x="24" y="0"/>
                  </a:moveTo>
                  <a:lnTo>
                    <a:pt x="26" y="0"/>
                  </a:lnTo>
                  <a:lnTo>
                    <a:pt x="46" y="4"/>
                  </a:lnTo>
                  <a:lnTo>
                    <a:pt x="69" y="12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17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55" y="12"/>
                  </a:lnTo>
                  <a:lnTo>
                    <a:pt x="39" y="9"/>
                  </a:lnTo>
                  <a:lnTo>
                    <a:pt x="26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0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9"/>
            <p:cNvSpPr>
              <a:spLocks/>
            </p:cNvSpPr>
            <p:nvPr/>
          </p:nvSpPr>
          <p:spPr bwMode="auto">
            <a:xfrm>
              <a:off x="7849311" y="760368"/>
              <a:ext cx="19484" cy="19484"/>
            </a:xfrm>
            <a:custGeom>
              <a:avLst/>
              <a:gdLst>
                <a:gd name="T0" fmla="*/ 8 w 15"/>
                <a:gd name="T1" fmla="*/ 0 h 16"/>
                <a:gd name="T2" fmla="*/ 12 w 15"/>
                <a:gd name="T3" fmla="*/ 2 h 16"/>
                <a:gd name="T4" fmla="*/ 14 w 15"/>
                <a:gd name="T5" fmla="*/ 3 h 16"/>
                <a:gd name="T6" fmla="*/ 15 w 15"/>
                <a:gd name="T7" fmla="*/ 7 h 16"/>
                <a:gd name="T8" fmla="*/ 14 w 15"/>
                <a:gd name="T9" fmla="*/ 10 h 16"/>
                <a:gd name="T10" fmla="*/ 12 w 15"/>
                <a:gd name="T11" fmla="*/ 14 h 16"/>
                <a:gd name="T12" fmla="*/ 8 w 15"/>
                <a:gd name="T13" fmla="*/ 16 h 16"/>
                <a:gd name="T14" fmla="*/ 3 w 15"/>
                <a:gd name="T15" fmla="*/ 14 h 16"/>
                <a:gd name="T16" fmla="*/ 2 w 15"/>
                <a:gd name="T17" fmla="*/ 10 h 16"/>
                <a:gd name="T18" fmla="*/ 0 w 15"/>
                <a:gd name="T19" fmla="*/ 7 h 16"/>
                <a:gd name="T20" fmla="*/ 2 w 15"/>
                <a:gd name="T21" fmla="*/ 3 h 16"/>
                <a:gd name="T22" fmla="*/ 3 w 15"/>
                <a:gd name="T23" fmla="*/ 2 h 16"/>
                <a:gd name="T24" fmla="*/ 8 w 1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lnTo>
                    <a:pt x="12" y="2"/>
                  </a:lnTo>
                  <a:lnTo>
                    <a:pt x="14" y="3"/>
                  </a:lnTo>
                  <a:lnTo>
                    <a:pt x="15" y="7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0" y="7"/>
                  </a:lnTo>
                  <a:lnTo>
                    <a:pt x="2" y="3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0"/>
            <p:cNvSpPr>
              <a:spLocks/>
            </p:cNvSpPr>
            <p:nvPr/>
          </p:nvSpPr>
          <p:spPr bwMode="auto">
            <a:xfrm>
              <a:off x="8039284" y="767673"/>
              <a:ext cx="9742" cy="14613"/>
            </a:xfrm>
            <a:custGeom>
              <a:avLst/>
              <a:gdLst>
                <a:gd name="T0" fmla="*/ 2 w 7"/>
                <a:gd name="T1" fmla="*/ 0 h 10"/>
                <a:gd name="T2" fmla="*/ 2 w 7"/>
                <a:gd name="T3" fmla="*/ 0 h 10"/>
                <a:gd name="T4" fmla="*/ 4 w 7"/>
                <a:gd name="T5" fmla="*/ 2 h 10"/>
                <a:gd name="T6" fmla="*/ 7 w 7"/>
                <a:gd name="T7" fmla="*/ 7 h 10"/>
                <a:gd name="T8" fmla="*/ 7 w 7"/>
                <a:gd name="T9" fmla="*/ 10 h 10"/>
                <a:gd name="T10" fmla="*/ 2 w 7"/>
                <a:gd name="T11" fmla="*/ 7 h 10"/>
                <a:gd name="T12" fmla="*/ 0 w 7"/>
                <a:gd name="T13" fmla="*/ 3 h 10"/>
                <a:gd name="T14" fmla="*/ 0 w 7"/>
                <a:gd name="T15" fmla="*/ 2 h 10"/>
                <a:gd name="T16" fmla="*/ 0 w 7"/>
                <a:gd name="T17" fmla="*/ 0 h 10"/>
                <a:gd name="T18" fmla="*/ 2 w 7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7" y="7"/>
                  </a:lnTo>
                  <a:lnTo>
                    <a:pt x="7" y="10"/>
                  </a:lnTo>
                  <a:lnTo>
                    <a:pt x="2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1"/>
            <p:cNvSpPr>
              <a:spLocks noEditPoints="1"/>
            </p:cNvSpPr>
            <p:nvPr/>
          </p:nvSpPr>
          <p:spPr bwMode="auto">
            <a:xfrm>
              <a:off x="7683693" y="509504"/>
              <a:ext cx="499290" cy="496853"/>
            </a:xfrm>
            <a:custGeom>
              <a:avLst/>
              <a:gdLst>
                <a:gd name="T0" fmla="*/ 132 w 409"/>
                <a:gd name="T1" fmla="*/ 173 h 409"/>
                <a:gd name="T2" fmla="*/ 136 w 409"/>
                <a:gd name="T3" fmla="*/ 189 h 409"/>
                <a:gd name="T4" fmla="*/ 103 w 409"/>
                <a:gd name="T5" fmla="*/ 223 h 409"/>
                <a:gd name="T6" fmla="*/ 88 w 409"/>
                <a:gd name="T7" fmla="*/ 228 h 409"/>
                <a:gd name="T8" fmla="*/ 86 w 409"/>
                <a:gd name="T9" fmla="*/ 252 h 409"/>
                <a:gd name="T10" fmla="*/ 98 w 409"/>
                <a:gd name="T11" fmla="*/ 268 h 409"/>
                <a:gd name="T12" fmla="*/ 112 w 409"/>
                <a:gd name="T13" fmla="*/ 270 h 409"/>
                <a:gd name="T14" fmla="*/ 129 w 409"/>
                <a:gd name="T15" fmla="*/ 287 h 409"/>
                <a:gd name="T16" fmla="*/ 132 w 409"/>
                <a:gd name="T17" fmla="*/ 318 h 409"/>
                <a:gd name="T18" fmla="*/ 138 w 409"/>
                <a:gd name="T19" fmla="*/ 326 h 409"/>
                <a:gd name="T20" fmla="*/ 168 w 409"/>
                <a:gd name="T21" fmla="*/ 323 h 409"/>
                <a:gd name="T22" fmla="*/ 196 w 409"/>
                <a:gd name="T23" fmla="*/ 309 h 409"/>
                <a:gd name="T24" fmla="*/ 222 w 409"/>
                <a:gd name="T25" fmla="*/ 306 h 409"/>
                <a:gd name="T26" fmla="*/ 222 w 409"/>
                <a:gd name="T27" fmla="*/ 325 h 409"/>
                <a:gd name="T28" fmla="*/ 253 w 409"/>
                <a:gd name="T29" fmla="*/ 325 h 409"/>
                <a:gd name="T30" fmla="*/ 275 w 409"/>
                <a:gd name="T31" fmla="*/ 273 h 409"/>
                <a:gd name="T32" fmla="*/ 285 w 409"/>
                <a:gd name="T33" fmla="*/ 240 h 409"/>
                <a:gd name="T34" fmla="*/ 299 w 409"/>
                <a:gd name="T35" fmla="*/ 237 h 409"/>
                <a:gd name="T36" fmla="*/ 313 w 409"/>
                <a:gd name="T37" fmla="*/ 234 h 409"/>
                <a:gd name="T38" fmla="*/ 323 w 409"/>
                <a:gd name="T39" fmla="*/ 227 h 409"/>
                <a:gd name="T40" fmla="*/ 320 w 409"/>
                <a:gd name="T41" fmla="*/ 222 h 409"/>
                <a:gd name="T42" fmla="*/ 313 w 409"/>
                <a:gd name="T43" fmla="*/ 225 h 409"/>
                <a:gd name="T44" fmla="*/ 308 w 409"/>
                <a:gd name="T45" fmla="*/ 222 h 409"/>
                <a:gd name="T46" fmla="*/ 301 w 409"/>
                <a:gd name="T47" fmla="*/ 206 h 409"/>
                <a:gd name="T48" fmla="*/ 289 w 409"/>
                <a:gd name="T49" fmla="*/ 204 h 409"/>
                <a:gd name="T50" fmla="*/ 284 w 409"/>
                <a:gd name="T51" fmla="*/ 213 h 409"/>
                <a:gd name="T52" fmla="*/ 289 w 409"/>
                <a:gd name="T53" fmla="*/ 227 h 409"/>
                <a:gd name="T54" fmla="*/ 285 w 409"/>
                <a:gd name="T55" fmla="*/ 232 h 409"/>
                <a:gd name="T56" fmla="*/ 280 w 409"/>
                <a:gd name="T57" fmla="*/ 218 h 409"/>
                <a:gd name="T58" fmla="*/ 268 w 409"/>
                <a:gd name="T59" fmla="*/ 201 h 409"/>
                <a:gd name="T60" fmla="*/ 268 w 409"/>
                <a:gd name="T61" fmla="*/ 201 h 409"/>
                <a:gd name="T62" fmla="*/ 258 w 409"/>
                <a:gd name="T63" fmla="*/ 192 h 409"/>
                <a:gd name="T64" fmla="*/ 225 w 409"/>
                <a:gd name="T65" fmla="*/ 177 h 409"/>
                <a:gd name="T66" fmla="*/ 175 w 409"/>
                <a:gd name="T67" fmla="*/ 175 h 409"/>
                <a:gd name="T68" fmla="*/ 132 w 409"/>
                <a:gd name="T69" fmla="*/ 163 h 409"/>
                <a:gd name="T70" fmla="*/ 180 w 409"/>
                <a:gd name="T71" fmla="*/ 94 h 409"/>
                <a:gd name="T72" fmla="*/ 172 w 409"/>
                <a:gd name="T73" fmla="*/ 141 h 409"/>
                <a:gd name="T74" fmla="*/ 211 w 409"/>
                <a:gd name="T75" fmla="*/ 168 h 409"/>
                <a:gd name="T76" fmla="*/ 249 w 409"/>
                <a:gd name="T77" fmla="*/ 142 h 409"/>
                <a:gd name="T78" fmla="*/ 253 w 409"/>
                <a:gd name="T79" fmla="*/ 125 h 409"/>
                <a:gd name="T80" fmla="*/ 248 w 409"/>
                <a:gd name="T81" fmla="*/ 103 h 409"/>
                <a:gd name="T82" fmla="*/ 211 w 409"/>
                <a:gd name="T83" fmla="*/ 82 h 409"/>
                <a:gd name="T84" fmla="*/ 285 w 409"/>
                <a:gd name="T85" fmla="*/ 15 h 409"/>
                <a:gd name="T86" fmla="*/ 375 w 409"/>
                <a:gd name="T87" fmla="*/ 89 h 409"/>
                <a:gd name="T88" fmla="*/ 409 w 409"/>
                <a:gd name="T89" fmla="*/ 204 h 409"/>
                <a:gd name="T90" fmla="*/ 375 w 409"/>
                <a:gd name="T91" fmla="*/ 318 h 409"/>
                <a:gd name="T92" fmla="*/ 285 w 409"/>
                <a:gd name="T93" fmla="*/ 393 h 409"/>
                <a:gd name="T94" fmla="*/ 163 w 409"/>
                <a:gd name="T95" fmla="*/ 404 h 409"/>
                <a:gd name="T96" fmla="*/ 60 w 409"/>
                <a:gd name="T97" fmla="*/ 349 h 409"/>
                <a:gd name="T98" fmla="*/ 5 w 409"/>
                <a:gd name="T99" fmla="*/ 246 h 409"/>
                <a:gd name="T100" fmla="*/ 17 w 409"/>
                <a:gd name="T101" fmla="*/ 125 h 409"/>
                <a:gd name="T102" fmla="*/ 91 w 409"/>
                <a:gd name="T103" fmla="*/ 34 h 409"/>
                <a:gd name="T104" fmla="*/ 205 w 409"/>
                <a:gd name="T105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9" h="409">
                  <a:moveTo>
                    <a:pt x="132" y="163"/>
                  </a:moveTo>
                  <a:lnTo>
                    <a:pt x="132" y="168"/>
                  </a:lnTo>
                  <a:lnTo>
                    <a:pt x="132" y="173"/>
                  </a:lnTo>
                  <a:lnTo>
                    <a:pt x="132" y="179"/>
                  </a:lnTo>
                  <a:lnTo>
                    <a:pt x="132" y="184"/>
                  </a:lnTo>
                  <a:lnTo>
                    <a:pt x="136" y="189"/>
                  </a:lnTo>
                  <a:lnTo>
                    <a:pt x="120" y="203"/>
                  </a:lnTo>
                  <a:lnTo>
                    <a:pt x="110" y="220"/>
                  </a:lnTo>
                  <a:lnTo>
                    <a:pt x="103" y="223"/>
                  </a:lnTo>
                  <a:lnTo>
                    <a:pt x="95" y="223"/>
                  </a:lnTo>
                  <a:lnTo>
                    <a:pt x="89" y="225"/>
                  </a:lnTo>
                  <a:lnTo>
                    <a:pt x="88" y="228"/>
                  </a:lnTo>
                  <a:lnTo>
                    <a:pt x="86" y="232"/>
                  </a:lnTo>
                  <a:lnTo>
                    <a:pt x="86" y="242"/>
                  </a:lnTo>
                  <a:lnTo>
                    <a:pt x="86" y="252"/>
                  </a:lnTo>
                  <a:lnTo>
                    <a:pt x="89" y="261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101" y="268"/>
                  </a:lnTo>
                  <a:lnTo>
                    <a:pt x="107" y="268"/>
                  </a:lnTo>
                  <a:lnTo>
                    <a:pt x="112" y="270"/>
                  </a:lnTo>
                  <a:lnTo>
                    <a:pt x="115" y="270"/>
                  </a:lnTo>
                  <a:lnTo>
                    <a:pt x="122" y="278"/>
                  </a:lnTo>
                  <a:lnTo>
                    <a:pt x="129" y="287"/>
                  </a:lnTo>
                  <a:lnTo>
                    <a:pt x="139" y="294"/>
                  </a:lnTo>
                  <a:lnTo>
                    <a:pt x="136" y="306"/>
                  </a:lnTo>
                  <a:lnTo>
                    <a:pt x="132" y="318"/>
                  </a:lnTo>
                  <a:lnTo>
                    <a:pt x="132" y="323"/>
                  </a:lnTo>
                  <a:lnTo>
                    <a:pt x="134" y="325"/>
                  </a:lnTo>
                  <a:lnTo>
                    <a:pt x="138" y="326"/>
                  </a:lnTo>
                  <a:lnTo>
                    <a:pt x="163" y="326"/>
                  </a:lnTo>
                  <a:lnTo>
                    <a:pt x="167" y="325"/>
                  </a:lnTo>
                  <a:lnTo>
                    <a:pt x="168" y="323"/>
                  </a:lnTo>
                  <a:lnTo>
                    <a:pt x="174" y="306"/>
                  </a:lnTo>
                  <a:lnTo>
                    <a:pt x="184" y="307"/>
                  </a:lnTo>
                  <a:lnTo>
                    <a:pt x="196" y="309"/>
                  </a:lnTo>
                  <a:lnTo>
                    <a:pt x="205" y="307"/>
                  </a:lnTo>
                  <a:lnTo>
                    <a:pt x="213" y="307"/>
                  </a:lnTo>
                  <a:lnTo>
                    <a:pt x="222" y="306"/>
                  </a:lnTo>
                  <a:lnTo>
                    <a:pt x="218" y="318"/>
                  </a:lnTo>
                  <a:lnTo>
                    <a:pt x="218" y="323"/>
                  </a:lnTo>
                  <a:lnTo>
                    <a:pt x="222" y="325"/>
                  </a:lnTo>
                  <a:lnTo>
                    <a:pt x="225" y="326"/>
                  </a:lnTo>
                  <a:lnTo>
                    <a:pt x="249" y="326"/>
                  </a:lnTo>
                  <a:lnTo>
                    <a:pt x="253" y="325"/>
                  </a:lnTo>
                  <a:lnTo>
                    <a:pt x="254" y="323"/>
                  </a:lnTo>
                  <a:lnTo>
                    <a:pt x="263" y="285"/>
                  </a:lnTo>
                  <a:lnTo>
                    <a:pt x="275" y="273"/>
                  </a:lnTo>
                  <a:lnTo>
                    <a:pt x="284" y="258"/>
                  </a:lnTo>
                  <a:lnTo>
                    <a:pt x="285" y="240"/>
                  </a:lnTo>
                  <a:lnTo>
                    <a:pt x="285" y="240"/>
                  </a:lnTo>
                  <a:lnTo>
                    <a:pt x="292" y="240"/>
                  </a:lnTo>
                  <a:lnTo>
                    <a:pt x="296" y="239"/>
                  </a:lnTo>
                  <a:lnTo>
                    <a:pt x="299" y="237"/>
                  </a:lnTo>
                  <a:lnTo>
                    <a:pt x="303" y="235"/>
                  </a:lnTo>
                  <a:lnTo>
                    <a:pt x="308" y="235"/>
                  </a:lnTo>
                  <a:lnTo>
                    <a:pt x="313" y="234"/>
                  </a:lnTo>
                  <a:lnTo>
                    <a:pt x="318" y="232"/>
                  </a:lnTo>
                  <a:lnTo>
                    <a:pt x="323" y="228"/>
                  </a:lnTo>
                  <a:lnTo>
                    <a:pt x="323" y="227"/>
                  </a:lnTo>
                  <a:lnTo>
                    <a:pt x="323" y="225"/>
                  </a:lnTo>
                  <a:lnTo>
                    <a:pt x="323" y="223"/>
                  </a:lnTo>
                  <a:lnTo>
                    <a:pt x="320" y="222"/>
                  </a:lnTo>
                  <a:lnTo>
                    <a:pt x="318" y="222"/>
                  </a:lnTo>
                  <a:lnTo>
                    <a:pt x="316" y="222"/>
                  </a:lnTo>
                  <a:lnTo>
                    <a:pt x="313" y="225"/>
                  </a:lnTo>
                  <a:lnTo>
                    <a:pt x="309" y="225"/>
                  </a:lnTo>
                  <a:lnTo>
                    <a:pt x="308" y="227"/>
                  </a:lnTo>
                  <a:lnTo>
                    <a:pt x="308" y="222"/>
                  </a:lnTo>
                  <a:lnTo>
                    <a:pt x="306" y="215"/>
                  </a:lnTo>
                  <a:lnTo>
                    <a:pt x="303" y="209"/>
                  </a:lnTo>
                  <a:lnTo>
                    <a:pt x="301" y="206"/>
                  </a:lnTo>
                  <a:lnTo>
                    <a:pt x="297" y="204"/>
                  </a:lnTo>
                  <a:lnTo>
                    <a:pt x="292" y="204"/>
                  </a:lnTo>
                  <a:lnTo>
                    <a:pt x="289" y="204"/>
                  </a:lnTo>
                  <a:lnTo>
                    <a:pt x="287" y="206"/>
                  </a:lnTo>
                  <a:lnTo>
                    <a:pt x="284" y="209"/>
                  </a:lnTo>
                  <a:lnTo>
                    <a:pt x="284" y="213"/>
                  </a:lnTo>
                  <a:lnTo>
                    <a:pt x="284" y="218"/>
                  </a:lnTo>
                  <a:lnTo>
                    <a:pt x="285" y="223"/>
                  </a:lnTo>
                  <a:lnTo>
                    <a:pt x="289" y="227"/>
                  </a:lnTo>
                  <a:lnTo>
                    <a:pt x="292" y="230"/>
                  </a:lnTo>
                  <a:lnTo>
                    <a:pt x="289" y="232"/>
                  </a:lnTo>
                  <a:lnTo>
                    <a:pt x="285" y="232"/>
                  </a:lnTo>
                  <a:lnTo>
                    <a:pt x="282" y="225"/>
                  </a:lnTo>
                  <a:lnTo>
                    <a:pt x="280" y="218"/>
                  </a:lnTo>
                  <a:lnTo>
                    <a:pt x="280" y="218"/>
                  </a:lnTo>
                  <a:lnTo>
                    <a:pt x="275" y="209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68" y="201"/>
                  </a:lnTo>
                  <a:lnTo>
                    <a:pt x="258" y="192"/>
                  </a:lnTo>
                  <a:lnTo>
                    <a:pt x="248" y="185"/>
                  </a:lnTo>
                  <a:lnTo>
                    <a:pt x="248" y="187"/>
                  </a:lnTo>
                  <a:lnTo>
                    <a:pt x="225" y="177"/>
                  </a:lnTo>
                  <a:lnTo>
                    <a:pt x="205" y="173"/>
                  </a:lnTo>
                  <a:lnTo>
                    <a:pt x="189" y="173"/>
                  </a:lnTo>
                  <a:lnTo>
                    <a:pt x="175" y="175"/>
                  </a:lnTo>
                  <a:lnTo>
                    <a:pt x="163" y="168"/>
                  </a:lnTo>
                  <a:lnTo>
                    <a:pt x="150" y="163"/>
                  </a:lnTo>
                  <a:lnTo>
                    <a:pt x="132" y="163"/>
                  </a:lnTo>
                  <a:close/>
                  <a:moveTo>
                    <a:pt x="211" y="82"/>
                  </a:moveTo>
                  <a:lnTo>
                    <a:pt x="194" y="86"/>
                  </a:lnTo>
                  <a:lnTo>
                    <a:pt x="180" y="94"/>
                  </a:lnTo>
                  <a:lnTo>
                    <a:pt x="172" y="108"/>
                  </a:lnTo>
                  <a:lnTo>
                    <a:pt x="168" y="125"/>
                  </a:lnTo>
                  <a:lnTo>
                    <a:pt x="172" y="141"/>
                  </a:lnTo>
                  <a:lnTo>
                    <a:pt x="180" y="154"/>
                  </a:lnTo>
                  <a:lnTo>
                    <a:pt x="194" y="165"/>
                  </a:lnTo>
                  <a:lnTo>
                    <a:pt x="211" y="168"/>
                  </a:lnTo>
                  <a:lnTo>
                    <a:pt x="230" y="163"/>
                  </a:lnTo>
                  <a:lnTo>
                    <a:pt x="246" y="149"/>
                  </a:lnTo>
                  <a:lnTo>
                    <a:pt x="249" y="142"/>
                  </a:lnTo>
                  <a:lnTo>
                    <a:pt x="253" y="136"/>
                  </a:lnTo>
                  <a:lnTo>
                    <a:pt x="253" y="132"/>
                  </a:lnTo>
                  <a:lnTo>
                    <a:pt x="253" y="125"/>
                  </a:lnTo>
                  <a:lnTo>
                    <a:pt x="253" y="117"/>
                  </a:lnTo>
                  <a:lnTo>
                    <a:pt x="251" y="112"/>
                  </a:lnTo>
                  <a:lnTo>
                    <a:pt x="248" y="103"/>
                  </a:lnTo>
                  <a:lnTo>
                    <a:pt x="242" y="96"/>
                  </a:lnTo>
                  <a:lnTo>
                    <a:pt x="229" y="86"/>
                  </a:lnTo>
                  <a:lnTo>
                    <a:pt x="211" y="82"/>
                  </a:lnTo>
                  <a:close/>
                  <a:moveTo>
                    <a:pt x="205" y="0"/>
                  </a:moveTo>
                  <a:lnTo>
                    <a:pt x="246" y="3"/>
                  </a:lnTo>
                  <a:lnTo>
                    <a:pt x="285" y="15"/>
                  </a:lnTo>
                  <a:lnTo>
                    <a:pt x="320" y="34"/>
                  </a:lnTo>
                  <a:lnTo>
                    <a:pt x="349" y="60"/>
                  </a:lnTo>
                  <a:lnTo>
                    <a:pt x="375" y="89"/>
                  </a:lnTo>
                  <a:lnTo>
                    <a:pt x="394" y="125"/>
                  </a:lnTo>
                  <a:lnTo>
                    <a:pt x="406" y="163"/>
                  </a:lnTo>
                  <a:lnTo>
                    <a:pt x="409" y="204"/>
                  </a:lnTo>
                  <a:lnTo>
                    <a:pt x="406" y="246"/>
                  </a:lnTo>
                  <a:lnTo>
                    <a:pt x="394" y="283"/>
                  </a:lnTo>
                  <a:lnTo>
                    <a:pt x="375" y="318"/>
                  </a:lnTo>
                  <a:lnTo>
                    <a:pt x="349" y="349"/>
                  </a:lnTo>
                  <a:lnTo>
                    <a:pt x="320" y="374"/>
                  </a:lnTo>
                  <a:lnTo>
                    <a:pt x="285" y="393"/>
                  </a:lnTo>
                  <a:lnTo>
                    <a:pt x="246" y="404"/>
                  </a:lnTo>
                  <a:lnTo>
                    <a:pt x="205" y="409"/>
                  </a:lnTo>
                  <a:lnTo>
                    <a:pt x="163" y="404"/>
                  </a:lnTo>
                  <a:lnTo>
                    <a:pt x="125" y="393"/>
                  </a:lnTo>
                  <a:lnTo>
                    <a:pt x="91" y="374"/>
                  </a:lnTo>
                  <a:lnTo>
                    <a:pt x="60" y="349"/>
                  </a:lnTo>
                  <a:lnTo>
                    <a:pt x="36" y="318"/>
                  </a:lnTo>
                  <a:lnTo>
                    <a:pt x="17" y="283"/>
                  </a:lnTo>
                  <a:lnTo>
                    <a:pt x="5" y="246"/>
                  </a:lnTo>
                  <a:lnTo>
                    <a:pt x="0" y="204"/>
                  </a:lnTo>
                  <a:lnTo>
                    <a:pt x="5" y="163"/>
                  </a:lnTo>
                  <a:lnTo>
                    <a:pt x="17" y="125"/>
                  </a:lnTo>
                  <a:lnTo>
                    <a:pt x="36" y="89"/>
                  </a:lnTo>
                  <a:lnTo>
                    <a:pt x="60" y="60"/>
                  </a:lnTo>
                  <a:lnTo>
                    <a:pt x="91" y="34"/>
                  </a:lnTo>
                  <a:lnTo>
                    <a:pt x="125" y="15"/>
                  </a:lnTo>
                  <a:lnTo>
                    <a:pt x="163" y="3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2"/>
            <p:cNvSpPr>
              <a:spLocks/>
            </p:cNvSpPr>
            <p:nvPr/>
          </p:nvSpPr>
          <p:spPr bwMode="auto">
            <a:xfrm>
              <a:off x="7927249" y="636153"/>
              <a:ext cx="26792" cy="48711"/>
            </a:xfrm>
            <a:custGeom>
              <a:avLst/>
              <a:gdLst>
                <a:gd name="T0" fmla="*/ 9 w 23"/>
                <a:gd name="T1" fmla="*/ 0 h 39"/>
                <a:gd name="T2" fmla="*/ 14 w 23"/>
                <a:gd name="T3" fmla="*/ 0 h 39"/>
                <a:gd name="T4" fmla="*/ 14 w 23"/>
                <a:gd name="T5" fmla="*/ 5 h 39"/>
                <a:gd name="T6" fmla="*/ 19 w 23"/>
                <a:gd name="T7" fmla="*/ 5 h 39"/>
                <a:gd name="T8" fmla="*/ 21 w 23"/>
                <a:gd name="T9" fmla="*/ 7 h 39"/>
                <a:gd name="T10" fmla="*/ 19 w 23"/>
                <a:gd name="T11" fmla="*/ 12 h 39"/>
                <a:gd name="T12" fmla="*/ 18 w 23"/>
                <a:gd name="T13" fmla="*/ 10 h 39"/>
                <a:gd name="T14" fmla="*/ 16 w 23"/>
                <a:gd name="T15" fmla="*/ 10 h 39"/>
                <a:gd name="T16" fmla="*/ 12 w 23"/>
                <a:gd name="T17" fmla="*/ 10 h 39"/>
                <a:gd name="T18" fmla="*/ 12 w 23"/>
                <a:gd name="T19" fmla="*/ 10 h 39"/>
                <a:gd name="T20" fmla="*/ 11 w 23"/>
                <a:gd name="T21" fmla="*/ 10 h 39"/>
                <a:gd name="T22" fmla="*/ 9 w 23"/>
                <a:gd name="T23" fmla="*/ 12 h 39"/>
                <a:gd name="T24" fmla="*/ 9 w 23"/>
                <a:gd name="T25" fmla="*/ 12 h 39"/>
                <a:gd name="T26" fmla="*/ 9 w 23"/>
                <a:gd name="T27" fmla="*/ 13 h 39"/>
                <a:gd name="T28" fmla="*/ 12 w 23"/>
                <a:gd name="T29" fmla="*/ 15 h 39"/>
                <a:gd name="T30" fmla="*/ 14 w 23"/>
                <a:gd name="T31" fmla="*/ 17 h 39"/>
                <a:gd name="T32" fmla="*/ 19 w 23"/>
                <a:gd name="T33" fmla="*/ 19 h 39"/>
                <a:gd name="T34" fmla="*/ 23 w 23"/>
                <a:gd name="T35" fmla="*/ 22 h 39"/>
                <a:gd name="T36" fmla="*/ 23 w 23"/>
                <a:gd name="T37" fmla="*/ 25 h 39"/>
                <a:gd name="T38" fmla="*/ 23 w 23"/>
                <a:gd name="T39" fmla="*/ 29 h 39"/>
                <a:gd name="T40" fmla="*/ 21 w 23"/>
                <a:gd name="T41" fmla="*/ 32 h 39"/>
                <a:gd name="T42" fmla="*/ 18 w 23"/>
                <a:gd name="T43" fmla="*/ 34 h 39"/>
                <a:gd name="T44" fmla="*/ 14 w 23"/>
                <a:gd name="T45" fmla="*/ 36 h 39"/>
                <a:gd name="T46" fmla="*/ 14 w 23"/>
                <a:gd name="T47" fmla="*/ 39 h 39"/>
                <a:gd name="T48" fmla="*/ 9 w 23"/>
                <a:gd name="T49" fmla="*/ 39 h 39"/>
                <a:gd name="T50" fmla="*/ 9 w 23"/>
                <a:gd name="T51" fmla="*/ 36 h 39"/>
                <a:gd name="T52" fmla="*/ 4 w 23"/>
                <a:gd name="T53" fmla="*/ 34 h 39"/>
                <a:gd name="T54" fmla="*/ 0 w 23"/>
                <a:gd name="T55" fmla="*/ 34 h 39"/>
                <a:gd name="T56" fmla="*/ 2 w 23"/>
                <a:gd name="T57" fmla="*/ 27 h 39"/>
                <a:gd name="T58" fmla="*/ 6 w 23"/>
                <a:gd name="T59" fmla="*/ 29 h 39"/>
                <a:gd name="T60" fmla="*/ 11 w 23"/>
                <a:gd name="T61" fmla="*/ 29 h 39"/>
                <a:gd name="T62" fmla="*/ 12 w 23"/>
                <a:gd name="T63" fmla="*/ 29 h 39"/>
                <a:gd name="T64" fmla="*/ 14 w 23"/>
                <a:gd name="T65" fmla="*/ 29 h 39"/>
                <a:gd name="T66" fmla="*/ 16 w 23"/>
                <a:gd name="T67" fmla="*/ 27 h 39"/>
                <a:gd name="T68" fmla="*/ 14 w 23"/>
                <a:gd name="T69" fmla="*/ 25 h 39"/>
                <a:gd name="T70" fmla="*/ 12 w 23"/>
                <a:gd name="T71" fmla="*/ 24 h 39"/>
                <a:gd name="T72" fmla="*/ 11 w 23"/>
                <a:gd name="T73" fmla="*/ 22 h 39"/>
                <a:gd name="T74" fmla="*/ 7 w 23"/>
                <a:gd name="T75" fmla="*/ 20 h 39"/>
                <a:gd name="T76" fmla="*/ 4 w 23"/>
                <a:gd name="T77" fmla="*/ 19 h 39"/>
                <a:gd name="T78" fmla="*/ 2 w 23"/>
                <a:gd name="T79" fmla="*/ 17 h 39"/>
                <a:gd name="T80" fmla="*/ 0 w 23"/>
                <a:gd name="T81" fmla="*/ 13 h 39"/>
                <a:gd name="T82" fmla="*/ 2 w 23"/>
                <a:gd name="T83" fmla="*/ 10 h 39"/>
                <a:gd name="T84" fmla="*/ 6 w 23"/>
                <a:gd name="T85" fmla="*/ 7 h 39"/>
                <a:gd name="T86" fmla="*/ 9 w 23"/>
                <a:gd name="T87" fmla="*/ 5 h 39"/>
                <a:gd name="T88" fmla="*/ 9 w 23"/>
                <a:gd name="T8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" h="39">
                  <a:moveTo>
                    <a:pt x="9" y="0"/>
                  </a:moveTo>
                  <a:lnTo>
                    <a:pt x="14" y="0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21" y="7"/>
                  </a:lnTo>
                  <a:lnTo>
                    <a:pt x="19" y="12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12" y="15"/>
                  </a:lnTo>
                  <a:lnTo>
                    <a:pt x="14" y="17"/>
                  </a:lnTo>
                  <a:lnTo>
                    <a:pt x="19" y="19"/>
                  </a:lnTo>
                  <a:lnTo>
                    <a:pt x="23" y="22"/>
                  </a:lnTo>
                  <a:lnTo>
                    <a:pt x="23" y="25"/>
                  </a:lnTo>
                  <a:lnTo>
                    <a:pt x="23" y="29"/>
                  </a:lnTo>
                  <a:lnTo>
                    <a:pt x="21" y="32"/>
                  </a:lnTo>
                  <a:lnTo>
                    <a:pt x="18" y="34"/>
                  </a:lnTo>
                  <a:lnTo>
                    <a:pt x="14" y="36"/>
                  </a:lnTo>
                  <a:lnTo>
                    <a:pt x="14" y="39"/>
                  </a:lnTo>
                  <a:lnTo>
                    <a:pt x="9" y="39"/>
                  </a:lnTo>
                  <a:lnTo>
                    <a:pt x="9" y="36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2" y="27"/>
                  </a:lnTo>
                  <a:lnTo>
                    <a:pt x="6" y="29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29"/>
                  </a:lnTo>
                  <a:lnTo>
                    <a:pt x="16" y="27"/>
                  </a:lnTo>
                  <a:lnTo>
                    <a:pt x="14" y="25"/>
                  </a:lnTo>
                  <a:lnTo>
                    <a:pt x="12" y="24"/>
                  </a:lnTo>
                  <a:lnTo>
                    <a:pt x="11" y="22"/>
                  </a:lnTo>
                  <a:lnTo>
                    <a:pt x="7" y="20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7"/>
                  </a:lnTo>
                  <a:lnTo>
                    <a:pt x="9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89FEF"/>
            </a:solidFill>
            <a:ln w="0">
              <a:solidFill>
                <a:srgbClr val="389F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183"/>
          <p:cNvSpPr>
            <a:spLocks noEditPoints="1"/>
          </p:cNvSpPr>
          <p:nvPr/>
        </p:nvSpPr>
        <p:spPr bwMode="auto">
          <a:xfrm>
            <a:off x="6943323" y="342375"/>
            <a:ext cx="1311471" cy="1305070"/>
          </a:xfrm>
          <a:custGeom>
            <a:avLst/>
            <a:gdLst>
              <a:gd name="T0" fmla="*/ 247 w 409"/>
              <a:gd name="T1" fmla="*/ 255 h 409"/>
              <a:gd name="T2" fmla="*/ 347 w 409"/>
              <a:gd name="T3" fmla="*/ 299 h 409"/>
              <a:gd name="T4" fmla="*/ 265 w 409"/>
              <a:gd name="T5" fmla="*/ 246 h 409"/>
              <a:gd name="T6" fmla="*/ 95 w 409"/>
              <a:gd name="T7" fmla="*/ 208 h 409"/>
              <a:gd name="T8" fmla="*/ 46 w 409"/>
              <a:gd name="T9" fmla="*/ 275 h 409"/>
              <a:gd name="T10" fmla="*/ 129 w 409"/>
              <a:gd name="T11" fmla="*/ 327 h 409"/>
              <a:gd name="T12" fmla="*/ 79 w 409"/>
              <a:gd name="T13" fmla="*/ 296 h 409"/>
              <a:gd name="T14" fmla="*/ 278 w 409"/>
              <a:gd name="T15" fmla="*/ 207 h 409"/>
              <a:gd name="T16" fmla="*/ 272 w 409"/>
              <a:gd name="T17" fmla="*/ 232 h 409"/>
              <a:gd name="T18" fmla="*/ 304 w 409"/>
              <a:gd name="T19" fmla="*/ 225 h 409"/>
              <a:gd name="T20" fmla="*/ 287 w 409"/>
              <a:gd name="T21" fmla="*/ 208 h 409"/>
              <a:gd name="T22" fmla="*/ 96 w 409"/>
              <a:gd name="T23" fmla="*/ 229 h 409"/>
              <a:gd name="T24" fmla="*/ 144 w 409"/>
              <a:gd name="T25" fmla="*/ 305 h 409"/>
              <a:gd name="T26" fmla="*/ 192 w 409"/>
              <a:gd name="T27" fmla="*/ 268 h 409"/>
              <a:gd name="T28" fmla="*/ 172 w 409"/>
              <a:gd name="T29" fmla="*/ 282 h 409"/>
              <a:gd name="T30" fmla="*/ 143 w 409"/>
              <a:gd name="T31" fmla="*/ 258 h 409"/>
              <a:gd name="T32" fmla="*/ 241 w 409"/>
              <a:gd name="T33" fmla="*/ 291 h 409"/>
              <a:gd name="T34" fmla="*/ 361 w 409"/>
              <a:gd name="T35" fmla="*/ 305 h 409"/>
              <a:gd name="T36" fmla="*/ 287 w 409"/>
              <a:gd name="T37" fmla="*/ 294 h 409"/>
              <a:gd name="T38" fmla="*/ 143 w 409"/>
              <a:gd name="T39" fmla="*/ 207 h 409"/>
              <a:gd name="T40" fmla="*/ 270 w 409"/>
              <a:gd name="T41" fmla="*/ 195 h 409"/>
              <a:gd name="T42" fmla="*/ 294 w 409"/>
              <a:gd name="T43" fmla="*/ 196 h 409"/>
              <a:gd name="T44" fmla="*/ 306 w 409"/>
              <a:gd name="T45" fmla="*/ 186 h 409"/>
              <a:gd name="T46" fmla="*/ 284 w 409"/>
              <a:gd name="T47" fmla="*/ 174 h 409"/>
              <a:gd name="T48" fmla="*/ 74 w 409"/>
              <a:gd name="T49" fmla="*/ 172 h 409"/>
              <a:gd name="T50" fmla="*/ 88 w 409"/>
              <a:gd name="T51" fmla="*/ 188 h 409"/>
              <a:gd name="T52" fmla="*/ 112 w 409"/>
              <a:gd name="T53" fmla="*/ 181 h 409"/>
              <a:gd name="T54" fmla="*/ 266 w 409"/>
              <a:gd name="T55" fmla="*/ 145 h 409"/>
              <a:gd name="T56" fmla="*/ 268 w 409"/>
              <a:gd name="T57" fmla="*/ 170 h 409"/>
              <a:gd name="T58" fmla="*/ 290 w 409"/>
              <a:gd name="T59" fmla="*/ 157 h 409"/>
              <a:gd name="T60" fmla="*/ 284 w 409"/>
              <a:gd name="T61" fmla="*/ 143 h 409"/>
              <a:gd name="T62" fmla="*/ 91 w 409"/>
              <a:gd name="T63" fmla="*/ 138 h 409"/>
              <a:gd name="T64" fmla="*/ 107 w 409"/>
              <a:gd name="T65" fmla="*/ 162 h 409"/>
              <a:gd name="T66" fmla="*/ 125 w 409"/>
              <a:gd name="T67" fmla="*/ 148 h 409"/>
              <a:gd name="T68" fmla="*/ 201 w 409"/>
              <a:gd name="T69" fmla="*/ 124 h 409"/>
              <a:gd name="T70" fmla="*/ 119 w 409"/>
              <a:gd name="T71" fmla="*/ 196 h 409"/>
              <a:gd name="T72" fmla="*/ 260 w 409"/>
              <a:gd name="T73" fmla="*/ 176 h 409"/>
              <a:gd name="T74" fmla="*/ 266 w 409"/>
              <a:gd name="T75" fmla="*/ 114 h 409"/>
              <a:gd name="T76" fmla="*/ 241 w 409"/>
              <a:gd name="T77" fmla="*/ 136 h 409"/>
              <a:gd name="T78" fmla="*/ 266 w 409"/>
              <a:gd name="T79" fmla="*/ 134 h 409"/>
              <a:gd name="T80" fmla="*/ 119 w 409"/>
              <a:gd name="T81" fmla="*/ 115 h 409"/>
              <a:gd name="T82" fmla="*/ 137 w 409"/>
              <a:gd name="T83" fmla="*/ 138 h 409"/>
              <a:gd name="T84" fmla="*/ 144 w 409"/>
              <a:gd name="T85" fmla="*/ 115 h 409"/>
              <a:gd name="T86" fmla="*/ 120 w 409"/>
              <a:gd name="T87" fmla="*/ 103 h 409"/>
              <a:gd name="T88" fmla="*/ 225 w 409"/>
              <a:gd name="T89" fmla="*/ 97 h 409"/>
              <a:gd name="T90" fmla="*/ 213 w 409"/>
              <a:gd name="T91" fmla="*/ 117 h 409"/>
              <a:gd name="T92" fmla="*/ 239 w 409"/>
              <a:gd name="T93" fmla="*/ 119 h 409"/>
              <a:gd name="T94" fmla="*/ 153 w 409"/>
              <a:gd name="T95" fmla="*/ 88 h 409"/>
              <a:gd name="T96" fmla="*/ 160 w 409"/>
              <a:gd name="T97" fmla="*/ 124 h 409"/>
              <a:gd name="T98" fmla="*/ 174 w 409"/>
              <a:gd name="T99" fmla="*/ 103 h 409"/>
              <a:gd name="T100" fmla="*/ 156 w 409"/>
              <a:gd name="T101" fmla="*/ 86 h 409"/>
              <a:gd name="T102" fmla="*/ 189 w 409"/>
              <a:gd name="T103" fmla="*/ 88 h 409"/>
              <a:gd name="T104" fmla="*/ 182 w 409"/>
              <a:gd name="T105" fmla="*/ 114 h 409"/>
              <a:gd name="T106" fmla="*/ 208 w 409"/>
              <a:gd name="T107" fmla="*/ 107 h 409"/>
              <a:gd name="T108" fmla="*/ 199 w 409"/>
              <a:gd name="T109" fmla="*/ 83 h 409"/>
              <a:gd name="T110" fmla="*/ 320 w 409"/>
              <a:gd name="T111" fmla="*/ 35 h 409"/>
              <a:gd name="T112" fmla="*/ 406 w 409"/>
              <a:gd name="T113" fmla="*/ 246 h 409"/>
              <a:gd name="T114" fmla="*/ 246 w 409"/>
              <a:gd name="T115" fmla="*/ 404 h 409"/>
              <a:gd name="T116" fmla="*/ 36 w 409"/>
              <a:gd name="T117" fmla="*/ 318 h 409"/>
              <a:gd name="T118" fmla="*/ 36 w 409"/>
              <a:gd name="T119" fmla="*/ 9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9" h="409">
                <a:moveTo>
                  <a:pt x="215" y="229"/>
                </a:moveTo>
                <a:lnTo>
                  <a:pt x="211" y="229"/>
                </a:lnTo>
                <a:lnTo>
                  <a:pt x="208" y="229"/>
                </a:lnTo>
                <a:lnTo>
                  <a:pt x="218" y="234"/>
                </a:lnTo>
                <a:lnTo>
                  <a:pt x="232" y="243"/>
                </a:lnTo>
                <a:lnTo>
                  <a:pt x="247" y="255"/>
                </a:lnTo>
                <a:lnTo>
                  <a:pt x="265" y="267"/>
                </a:lnTo>
                <a:lnTo>
                  <a:pt x="284" y="279"/>
                </a:lnTo>
                <a:lnTo>
                  <a:pt x="299" y="289"/>
                </a:lnTo>
                <a:lnTo>
                  <a:pt x="313" y="294"/>
                </a:lnTo>
                <a:lnTo>
                  <a:pt x="330" y="299"/>
                </a:lnTo>
                <a:lnTo>
                  <a:pt x="347" y="299"/>
                </a:lnTo>
                <a:lnTo>
                  <a:pt x="363" y="296"/>
                </a:lnTo>
                <a:lnTo>
                  <a:pt x="345" y="296"/>
                </a:lnTo>
                <a:lnTo>
                  <a:pt x="330" y="291"/>
                </a:lnTo>
                <a:lnTo>
                  <a:pt x="306" y="279"/>
                </a:lnTo>
                <a:lnTo>
                  <a:pt x="284" y="263"/>
                </a:lnTo>
                <a:lnTo>
                  <a:pt x="265" y="246"/>
                </a:lnTo>
                <a:lnTo>
                  <a:pt x="246" y="234"/>
                </a:lnTo>
                <a:lnTo>
                  <a:pt x="229" y="229"/>
                </a:lnTo>
                <a:lnTo>
                  <a:pt x="225" y="229"/>
                </a:lnTo>
                <a:lnTo>
                  <a:pt x="220" y="229"/>
                </a:lnTo>
                <a:lnTo>
                  <a:pt x="215" y="229"/>
                </a:lnTo>
                <a:close/>
                <a:moveTo>
                  <a:pt x="95" y="208"/>
                </a:moveTo>
                <a:lnTo>
                  <a:pt x="86" y="210"/>
                </a:lnTo>
                <a:lnTo>
                  <a:pt x="77" y="215"/>
                </a:lnTo>
                <a:lnTo>
                  <a:pt x="62" y="225"/>
                </a:lnTo>
                <a:lnTo>
                  <a:pt x="53" y="241"/>
                </a:lnTo>
                <a:lnTo>
                  <a:pt x="48" y="258"/>
                </a:lnTo>
                <a:lnTo>
                  <a:pt x="46" y="275"/>
                </a:lnTo>
                <a:lnTo>
                  <a:pt x="52" y="292"/>
                </a:lnTo>
                <a:lnTo>
                  <a:pt x="60" y="308"/>
                </a:lnTo>
                <a:lnTo>
                  <a:pt x="74" y="320"/>
                </a:lnTo>
                <a:lnTo>
                  <a:pt x="95" y="327"/>
                </a:lnTo>
                <a:lnTo>
                  <a:pt x="113" y="330"/>
                </a:lnTo>
                <a:lnTo>
                  <a:pt x="129" y="327"/>
                </a:lnTo>
                <a:lnTo>
                  <a:pt x="141" y="320"/>
                </a:lnTo>
                <a:lnTo>
                  <a:pt x="132" y="322"/>
                </a:lnTo>
                <a:lnTo>
                  <a:pt x="124" y="322"/>
                </a:lnTo>
                <a:lnTo>
                  <a:pt x="113" y="320"/>
                </a:lnTo>
                <a:lnTo>
                  <a:pt x="93" y="311"/>
                </a:lnTo>
                <a:lnTo>
                  <a:pt x="79" y="296"/>
                </a:lnTo>
                <a:lnTo>
                  <a:pt x="70" y="279"/>
                </a:lnTo>
                <a:lnTo>
                  <a:pt x="67" y="260"/>
                </a:lnTo>
                <a:lnTo>
                  <a:pt x="70" y="239"/>
                </a:lnTo>
                <a:lnTo>
                  <a:pt x="79" y="222"/>
                </a:lnTo>
                <a:lnTo>
                  <a:pt x="95" y="208"/>
                </a:lnTo>
                <a:close/>
                <a:moveTo>
                  <a:pt x="278" y="207"/>
                </a:moveTo>
                <a:lnTo>
                  <a:pt x="273" y="208"/>
                </a:lnTo>
                <a:lnTo>
                  <a:pt x="268" y="212"/>
                </a:lnTo>
                <a:lnTo>
                  <a:pt x="266" y="217"/>
                </a:lnTo>
                <a:lnTo>
                  <a:pt x="266" y="222"/>
                </a:lnTo>
                <a:lnTo>
                  <a:pt x="268" y="227"/>
                </a:lnTo>
                <a:lnTo>
                  <a:pt x="272" y="232"/>
                </a:lnTo>
                <a:lnTo>
                  <a:pt x="277" y="234"/>
                </a:lnTo>
                <a:lnTo>
                  <a:pt x="284" y="234"/>
                </a:lnTo>
                <a:lnTo>
                  <a:pt x="294" y="231"/>
                </a:lnTo>
                <a:lnTo>
                  <a:pt x="301" y="229"/>
                </a:lnTo>
                <a:lnTo>
                  <a:pt x="304" y="227"/>
                </a:lnTo>
                <a:lnTo>
                  <a:pt x="304" y="225"/>
                </a:lnTo>
                <a:lnTo>
                  <a:pt x="302" y="224"/>
                </a:lnTo>
                <a:lnTo>
                  <a:pt x="301" y="220"/>
                </a:lnTo>
                <a:lnTo>
                  <a:pt x="297" y="217"/>
                </a:lnTo>
                <a:lnTo>
                  <a:pt x="294" y="213"/>
                </a:lnTo>
                <a:lnTo>
                  <a:pt x="290" y="210"/>
                </a:lnTo>
                <a:lnTo>
                  <a:pt x="287" y="208"/>
                </a:lnTo>
                <a:lnTo>
                  <a:pt x="284" y="207"/>
                </a:lnTo>
                <a:lnTo>
                  <a:pt x="278" y="207"/>
                </a:lnTo>
                <a:close/>
                <a:moveTo>
                  <a:pt x="143" y="207"/>
                </a:moveTo>
                <a:lnTo>
                  <a:pt x="124" y="208"/>
                </a:lnTo>
                <a:lnTo>
                  <a:pt x="107" y="217"/>
                </a:lnTo>
                <a:lnTo>
                  <a:pt x="96" y="229"/>
                </a:lnTo>
                <a:lnTo>
                  <a:pt x="91" y="244"/>
                </a:lnTo>
                <a:lnTo>
                  <a:pt x="91" y="260"/>
                </a:lnTo>
                <a:lnTo>
                  <a:pt x="96" y="277"/>
                </a:lnTo>
                <a:lnTo>
                  <a:pt x="107" y="291"/>
                </a:lnTo>
                <a:lnTo>
                  <a:pt x="125" y="301"/>
                </a:lnTo>
                <a:lnTo>
                  <a:pt x="144" y="305"/>
                </a:lnTo>
                <a:lnTo>
                  <a:pt x="160" y="305"/>
                </a:lnTo>
                <a:lnTo>
                  <a:pt x="172" y="299"/>
                </a:lnTo>
                <a:lnTo>
                  <a:pt x="182" y="292"/>
                </a:lnTo>
                <a:lnTo>
                  <a:pt x="187" y="284"/>
                </a:lnTo>
                <a:lnTo>
                  <a:pt x="191" y="275"/>
                </a:lnTo>
                <a:lnTo>
                  <a:pt x="192" y="268"/>
                </a:lnTo>
                <a:lnTo>
                  <a:pt x="191" y="268"/>
                </a:lnTo>
                <a:lnTo>
                  <a:pt x="189" y="270"/>
                </a:lnTo>
                <a:lnTo>
                  <a:pt x="186" y="274"/>
                </a:lnTo>
                <a:lnTo>
                  <a:pt x="182" y="277"/>
                </a:lnTo>
                <a:lnTo>
                  <a:pt x="177" y="280"/>
                </a:lnTo>
                <a:lnTo>
                  <a:pt x="172" y="282"/>
                </a:lnTo>
                <a:lnTo>
                  <a:pt x="165" y="286"/>
                </a:lnTo>
                <a:lnTo>
                  <a:pt x="156" y="284"/>
                </a:lnTo>
                <a:lnTo>
                  <a:pt x="150" y="280"/>
                </a:lnTo>
                <a:lnTo>
                  <a:pt x="144" y="274"/>
                </a:lnTo>
                <a:lnTo>
                  <a:pt x="141" y="265"/>
                </a:lnTo>
                <a:lnTo>
                  <a:pt x="143" y="258"/>
                </a:lnTo>
                <a:lnTo>
                  <a:pt x="148" y="253"/>
                </a:lnTo>
                <a:lnTo>
                  <a:pt x="160" y="250"/>
                </a:lnTo>
                <a:lnTo>
                  <a:pt x="177" y="255"/>
                </a:lnTo>
                <a:lnTo>
                  <a:pt x="196" y="263"/>
                </a:lnTo>
                <a:lnTo>
                  <a:pt x="218" y="277"/>
                </a:lnTo>
                <a:lnTo>
                  <a:pt x="241" y="291"/>
                </a:lnTo>
                <a:lnTo>
                  <a:pt x="265" y="303"/>
                </a:lnTo>
                <a:lnTo>
                  <a:pt x="287" y="313"/>
                </a:lnTo>
                <a:lnTo>
                  <a:pt x="308" y="317"/>
                </a:lnTo>
                <a:lnTo>
                  <a:pt x="328" y="318"/>
                </a:lnTo>
                <a:lnTo>
                  <a:pt x="347" y="313"/>
                </a:lnTo>
                <a:lnTo>
                  <a:pt x="361" y="305"/>
                </a:lnTo>
                <a:lnTo>
                  <a:pt x="359" y="306"/>
                </a:lnTo>
                <a:lnTo>
                  <a:pt x="352" y="308"/>
                </a:lnTo>
                <a:lnTo>
                  <a:pt x="342" y="308"/>
                </a:lnTo>
                <a:lnTo>
                  <a:pt x="328" y="308"/>
                </a:lnTo>
                <a:lnTo>
                  <a:pt x="309" y="305"/>
                </a:lnTo>
                <a:lnTo>
                  <a:pt x="287" y="294"/>
                </a:lnTo>
                <a:lnTo>
                  <a:pt x="261" y="279"/>
                </a:lnTo>
                <a:lnTo>
                  <a:pt x="230" y="258"/>
                </a:lnTo>
                <a:lnTo>
                  <a:pt x="205" y="237"/>
                </a:lnTo>
                <a:lnTo>
                  <a:pt x="182" y="222"/>
                </a:lnTo>
                <a:lnTo>
                  <a:pt x="162" y="212"/>
                </a:lnTo>
                <a:lnTo>
                  <a:pt x="143" y="207"/>
                </a:lnTo>
                <a:close/>
                <a:moveTo>
                  <a:pt x="280" y="174"/>
                </a:moveTo>
                <a:lnTo>
                  <a:pt x="275" y="176"/>
                </a:lnTo>
                <a:lnTo>
                  <a:pt x="272" y="179"/>
                </a:lnTo>
                <a:lnTo>
                  <a:pt x="268" y="184"/>
                </a:lnTo>
                <a:lnTo>
                  <a:pt x="268" y="189"/>
                </a:lnTo>
                <a:lnTo>
                  <a:pt x="270" y="195"/>
                </a:lnTo>
                <a:lnTo>
                  <a:pt x="273" y="200"/>
                </a:lnTo>
                <a:lnTo>
                  <a:pt x="278" y="201"/>
                </a:lnTo>
                <a:lnTo>
                  <a:pt x="284" y="201"/>
                </a:lnTo>
                <a:lnTo>
                  <a:pt x="287" y="201"/>
                </a:lnTo>
                <a:lnTo>
                  <a:pt x="290" y="200"/>
                </a:lnTo>
                <a:lnTo>
                  <a:pt x="294" y="196"/>
                </a:lnTo>
                <a:lnTo>
                  <a:pt x="297" y="193"/>
                </a:lnTo>
                <a:lnTo>
                  <a:pt x="301" y="191"/>
                </a:lnTo>
                <a:lnTo>
                  <a:pt x="304" y="188"/>
                </a:lnTo>
                <a:lnTo>
                  <a:pt x="306" y="186"/>
                </a:lnTo>
                <a:lnTo>
                  <a:pt x="308" y="186"/>
                </a:lnTo>
                <a:lnTo>
                  <a:pt x="306" y="186"/>
                </a:lnTo>
                <a:lnTo>
                  <a:pt x="304" y="184"/>
                </a:lnTo>
                <a:lnTo>
                  <a:pt x="301" y="182"/>
                </a:lnTo>
                <a:lnTo>
                  <a:pt x="297" y="179"/>
                </a:lnTo>
                <a:lnTo>
                  <a:pt x="292" y="177"/>
                </a:lnTo>
                <a:lnTo>
                  <a:pt x="289" y="176"/>
                </a:lnTo>
                <a:lnTo>
                  <a:pt x="284" y="174"/>
                </a:lnTo>
                <a:lnTo>
                  <a:pt x="280" y="174"/>
                </a:lnTo>
                <a:close/>
                <a:moveTo>
                  <a:pt x="101" y="164"/>
                </a:moveTo>
                <a:lnTo>
                  <a:pt x="95" y="164"/>
                </a:lnTo>
                <a:lnTo>
                  <a:pt x="84" y="167"/>
                </a:lnTo>
                <a:lnTo>
                  <a:pt x="77" y="170"/>
                </a:lnTo>
                <a:lnTo>
                  <a:pt x="74" y="172"/>
                </a:lnTo>
                <a:lnTo>
                  <a:pt x="74" y="172"/>
                </a:lnTo>
                <a:lnTo>
                  <a:pt x="76" y="174"/>
                </a:lnTo>
                <a:lnTo>
                  <a:pt x="77" y="177"/>
                </a:lnTo>
                <a:lnTo>
                  <a:pt x="81" y="181"/>
                </a:lnTo>
                <a:lnTo>
                  <a:pt x="84" y="184"/>
                </a:lnTo>
                <a:lnTo>
                  <a:pt x="88" y="188"/>
                </a:lnTo>
                <a:lnTo>
                  <a:pt x="91" y="189"/>
                </a:lnTo>
                <a:lnTo>
                  <a:pt x="95" y="191"/>
                </a:lnTo>
                <a:lnTo>
                  <a:pt x="100" y="191"/>
                </a:lnTo>
                <a:lnTo>
                  <a:pt x="105" y="189"/>
                </a:lnTo>
                <a:lnTo>
                  <a:pt x="108" y="186"/>
                </a:lnTo>
                <a:lnTo>
                  <a:pt x="112" y="181"/>
                </a:lnTo>
                <a:lnTo>
                  <a:pt x="112" y="176"/>
                </a:lnTo>
                <a:lnTo>
                  <a:pt x="110" y="170"/>
                </a:lnTo>
                <a:lnTo>
                  <a:pt x="107" y="167"/>
                </a:lnTo>
                <a:lnTo>
                  <a:pt x="101" y="164"/>
                </a:lnTo>
                <a:close/>
                <a:moveTo>
                  <a:pt x="273" y="143"/>
                </a:moveTo>
                <a:lnTo>
                  <a:pt x="266" y="145"/>
                </a:lnTo>
                <a:lnTo>
                  <a:pt x="261" y="148"/>
                </a:lnTo>
                <a:lnTo>
                  <a:pt x="260" y="152"/>
                </a:lnTo>
                <a:lnTo>
                  <a:pt x="258" y="157"/>
                </a:lnTo>
                <a:lnTo>
                  <a:pt x="260" y="164"/>
                </a:lnTo>
                <a:lnTo>
                  <a:pt x="263" y="167"/>
                </a:lnTo>
                <a:lnTo>
                  <a:pt x="268" y="170"/>
                </a:lnTo>
                <a:lnTo>
                  <a:pt x="273" y="170"/>
                </a:lnTo>
                <a:lnTo>
                  <a:pt x="278" y="170"/>
                </a:lnTo>
                <a:lnTo>
                  <a:pt x="282" y="167"/>
                </a:lnTo>
                <a:lnTo>
                  <a:pt x="284" y="165"/>
                </a:lnTo>
                <a:lnTo>
                  <a:pt x="287" y="160"/>
                </a:lnTo>
                <a:lnTo>
                  <a:pt x="290" y="157"/>
                </a:lnTo>
                <a:lnTo>
                  <a:pt x="292" y="153"/>
                </a:lnTo>
                <a:lnTo>
                  <a:pt x="294" y="150"/>
                </a:lnTo>
                <a:lnTo>
                  <a:pt x="296" y="146"/>
                </a:lnTo>
                <a:lnTo>
                  <a:pt x="296" y="146"/>
                </a:lnTo>
                <a:lnTo>
                  <a:pt x="292" y="145"/>
                </a:lnTo>
                <a:lnTo>
                  <a:pt x="284" y="143"/>
                </a:lnTo>
                <a:lnTo>
                  <a:pt x="273" y="143"/>
                </a:lnTo>
                <a:close/>
                <a:moveTo>
                  <a:pt x="101" y="133"/>
                </a:moveTo>
                <a:lnTo>
                  <a:pt x="93" y="133"/>
                </a:lnTo>
                <a:lnTo>
                  <a:pt x="89" y="134"/>
                </a:lnTo>
                <a:lnTo>
                  <a:pt x="91" y="134"/>
                </a:lnTo>
                <a:lnTo>
                  <a:pt x="91" y="138"/>
                </a:lnTo>
                <a:lnTo>
                  <a:pt x="93" y="143"/>
                </a:lnTo>
                <a:lnTo>
                  <a:pt x="95" y="148"/>
                </a:lnTo>
                <a:lnTo>
                  <a:pt x="98" y="153"/>
                </a:lnTo>
                <a:lnTo>
                  <a:pt x="100" y="157"/>
                </a:lnTo>
                <a:lnTo>
                  <a:pt x="103" y="160"/>
                </a:lnTo>
                <a:lnTo>
                  <a:pt x="107" y="162"/>
                </a:lnTo>
                <a:lnTo>
                  <a:pt x="112" y="162"/>
                </a:lnTo>
                <a:lnTo>
                  <a:pt x="115" y="162"/>
                </a:lnTo>
                <a:lnTo>
                  <a:pt x="119" y="158"/>
                </a:lnTo>
                <a:lnTo>
                  <a:pt x="122" y="157"/>
                </a:lnTo>
                <a:lnTo>
                  <a:pt x="124" y="152"/>
                </a:lnTo>
                <a:lnTo>
                  <a:pt x="125" y="148"/>
                </a:lnTo>
                <a:lnTo>
                  <a:pt x="124" y="143"/>
                </a:lnTo>
                <a:lnTo>
                  <a:pt x="122" y="140"/>
                </a:lnTo>
                <a:lnTo>
                  <a:pt x="119" y="136"/>
                </a:lnTo>
                <a:lnTo>
                  <a:pt x="112" y="134"/>
                </a:lnTo>
                <a:lnTo>
                  <a:pt x="101" y="133"/>
                </a:lnTo>
                <a:close/>
                <a:moveTo>
                  <a:pt x="201" y="124"/>
                </a:moveTo>
                <a:lnTo>
                  <a:pt x="179" y="126"/>
                </a:lnTo>
                <a:lnTo>
                  <a:pt x="156" y="133"/>
                </a:lnTo>
                <a:lnTo>
                  <a:pt x="139" y="146"/>
                </a:lnTo>
                <a:lnTo>
                  <a:pt x="127" y="160"/>
                </a:lnTo>
                <a:lnTo>
                  <a:pt x="120" y="177"/>
                </a:lnTo>
                <a:lnTo>
                  <a:pt x="119" y="196"/>
                </a:lnTo>
                <a:lnTo>
                  <a:pt x="144" y="195"/>
                </a:lnTo>
                <a:lnTo>
                  <a:pt x="177" y="198"/>
                </a:lnTo>
                <a:lnTo>
                  <a:pt x="215" y="208"/>
                </a:lnTo>
                <a:lnTo>
                  <a:pt x="254" y="225"/>
                </a:lnTo>
                <a:lnTo>
                  <a:pt x="261" y="201"/>
                </a:lnTo>
                <a:lnTo>
                  <a:pt x="260" y="176"/>
                </a:lnTo>
                <a:lnTo>
                  <a:pt x="253" y="160"/>
                </a:lnTo>
                <a:lnTo>
                  <a:pt x="241" y="145"/>
                </a:lnTo>
                <a:lnTo>
                  <a:pt x="222" y="131"/>
                </a:lnTo>
                <a:lnTo>
                  <a:pt x="201" y="124"/>
                </a:lnTo>
                <a:close/>
                <a:moveTo>
                  <a:pt x="272" y="114"/>
                </a:moveTo>
                <a:lnTo>
                  <a:pt x="266" y="114"/>
                </a:lnTo>
                <a:lnTo>
                  <a:pt x="260" y="115"/>
                </a:lnTo>
                <a:lnTo>
                  <a:pt x="249" y="117"/>
                </a:lnTo>
                <a:lnTo>
                  <a:pt x="242" y="121"/>
                </a:lnTo>
                <a:lnTo>
                  <a:pt x="241" y="126"/>
                </a:lnTo>
                <a:lnTo>
                  <a:pt x="239" y="131"/>
                </a:lnTo>
                <a:lnTo>
                  <a:pt x="241" y="136"/>
                </a:lnTo>
                <a:lnTo>
                  <a:pt x="242" y="141"/>
                </a:lnTo>
                <a:lnTo>
                  <a:pt x="247" y="145"/>
                </a:lnTo>
                <a:lnTo>
                  <a:pt x="253" y="145"/>
                </a:lnTo>
                <a:lnTo>
                  <a:pt x="258" y="145"/>
                </a:lnTo>
                <a:lnTo>
                  <a:pt x="263" y="141"/>
                </a:lnTo>
                <a:lnTo>
                  <a:pt x="266" y="134"/>
                </a:lnTo>
                <a:lnTo>
                  <a:pt x="270" y="124"/>
                </a:lnTo>
                <a:lnTo>
                  <a:pt x="270" y="117"/>
                </a:lnTo>
                <a:lnTo>
                  <a:pt x="272" y="114"/>
                </a:lnTo>
                <a:close/>
                <a:moveTo>
                  <a:pt x="119" y="103"/>
                </a:moveTo>
                <a:lnTo>
                  <a:pt x="119" y="107"/>
                </a:lnTo>
                <a:lnTo>
                  <a:pt x="119" y="115"/>
                </a:lnTo>
                <a:lnTo>
                  <a:pt x="119" y="126"/>
                </a:lnTo>
                <a:lnTo>
                  <a:pt x="122" y="133"/>
                </a:lnTo>
                <a:lnTo>
                  <a:pt x="124" y="136"/>
                </a:lnTo>
                <a:lnTo>
                  <a:pt x="129" y="138"/>
                </a:lnTo>
                <a:lnTo>
                  <a:pt x="132" y="138"/>
                </a:lnTo>
                <a:lnTo>
                  <a:pt x="137" y="138"/>
                </a:lnTo>
                <a:lnTo>
                  <a:pt x="141" y="136"/>
                </a:lnTo>
                <a:lnTo>
                  <a:pt x="144" y="133"/>
                </a:lnTo>
                <a:lnTo>
                  <a:pt x="146" y="129"/>
                </a:lnTo>
                <a:lnTo>
                  <a:pt x="148" y="124"/>
                </a:lnTo>
                <a:lnTo>
                  <a:pt x="146" y="121"/>
                </a:lnTo>
                <a:lnTo>
                  <a:pt x="144" y="115"/>
                </a:lnTo>
                <a:lnTo>
                  <a:pt x="141" y="114"/>
                </a:lnTo>
                <a:lnTo>
                  <a:pt x="137" y="110"/>
                </a:lnTo>
                <a:lnTo>
                  <a:pt x="132" y="109"/>
                </a:lnTo>
                <a:lnTo>
                  <a:pt x="127" y="107"/>
                </a:lnTo>
                <a:lnTo>
                  <a:pt x="122" y="105"/>
                </a:lnTo>
                <a:lnTo>
                  <a:pt x="120" y="103"/>
                </a:lnTo>
                <a:lnTo>
                  <a:pt x="119" y="103"/>
                </a:lnTo>
                <a:close/>
                <a:moveTo>
                  <a:pt x="237" y="90"/>
                </a:moveTo>
                <a:lnTo>
                  <a:pt x="235" y="91"/>
                </a:lnTo>
                <a:lnTo>
                  <a:pt x="234" y="91"/>
                </a:lnTo>
                <a:lnTo>
                  <a:pt x="230" y="93"/>
                </a:lnTo>
                <a:lnTo>
                  <a:pt x="225" y="97"/>
                </a:lnTo>
                <a:lnTo>
                  <a:pt x="222" y="98"/>
                </a:lnTo>
                <a:lnTo>
                  <a:pt x="218" y="102"/>
                </a:lnTo>
                <a:lnTo>
                  <a:pt x="215" y="105"/>
                </a:lnTo>
                <a:lnTo>
                  <a:pt x="213" y="107"/>
                </a:lnTo>
                <a:lnTo>
                  <a:pt x="211" y="112"/>
                </a:lnTo>
                <a:lnTo>
                  <a:pt x="213" y="117"/>
                </a:lnTo>
                <a:lnTo>
                  <a:pt x="215" y="122"/>
                </a:lnTo>
                <a:lnTo>
                  <a:pt x="220" y="126"/>
                </a:lnTo>
                <a:lnTo>
                  <a:pt x="225" y="127"/>
                </a:lnTo>
                <a:lnTo>
                  <a:pt x="230" y="126"/>
                </a:lnTo>
                <a:lnTo>
                  <a:pt x="235" y="124"/>
                </a:lnTo>
                <a:lnTo>
                  <a:pt x="239" y="119"/>
                </a:lnTo>
                <a:lnTo>
                  <a:pt x="241" y="112"/>
                </a:lnTo>
                <a:lnTo>
                  <a:pt x="239" y="102"/>
                </a:lnTo>
                <a:lnTo>
                  <a:pt x="237" y="93"/>
                </a:lnTo>
                <a:lnTo>
                  <a:pt x="237" y="90"/>
                </a:lnTo>
                <a:close/>
                <a:moveTo>
                  <a:pt x="155" y="85"/>
                </a:moveTo>
                <a:lnTo>
                  <a:pt x="153" y="88"/>
                </a:lnTo>
                <a:lnTo>
                  <a:pt x="151" y="97"/>
                </a:lnTo>
                <a:lnTo>
                  <a:pt x="148" y="105"/>
                </a:lnTo>
                <a:lnTo>
                  <a:pt x="148" y="114"/>
                </a:lnTo>
                <a:lnTo>
                  <a:pt x="151" y="119"/>
                </a:lnTo>
                <a:lnTo>
                  <a:pt x="155" y="122"/>
                </a:lnTo>
                <a:lnTo>
                  <a:pt x="160" y="124"/>
                </a:lnTo>
                <a:lnTo>
                  <a:pt x="165" y="122"/>
                </a:lnTo>
                <a:lnTo>
                  <a:pt x="170" y="121"/>
                </a:lnTo>
                <a:lnTo>
                  <a:pt x="174" y="117"/>
                </a:lnTo>
                <a:lnTo>
                  <a:pt x="175" y="112"/>
                </a:lnTo>
                <a:lnTo>
                  <a:pt x="175" y="105"/>
                </a:lnTo>
                <a:lnTo>
                  <a:pt x="174" y="103"/>
                </a:lnTo>
                <a:lnTo>
                  <a:pt x="172" y="100"/>
                </a:lnTo>
                <a:lnTo>
                  <a:pt x="168" y="97"/>
                </a:lnTo>
                <a:lnTo>
                  <a:pt x="165" y="93"/>
                </a:lnTo>
                <a:lnTo>
                  <a:pt x="162" y="90"/>
                </a:lnTo>
                <a:lnTo>
                  <a:pt x="158" y="88"/>
                </a:lnTo>
                <a:lnTo>
                  <a:pt x="156" y="86"/>
                </a:lnTo>
                <a:lnTo>
                  <a:pt x="155" y="85"/>
                </a:lnTo>
                <a:close/>
                <a:moveTo>
                  <a:pt x="198" y="79"/>
                </a:moveTo>
                <a:lnTo>
                  <a:pt x="196" y="81"/>
                </a:lnTo>
                <a:lnTo>
                  <a:pt x="194" y="83"/>
                </a:lnTo>
                <a:lnTo>
                  <a:pt x="192" y="85"/>
                </a:lnTo>
                <a:lnTo>
                  <a:pt x="189" y="88"/>
                </a:lnTo>
                <a:lnTo>
                  <a:pt x="186" y="91"/>
                </a:lnTo>
                <a:lnTo>
                  <a:pt x="182" y="95"/>
                </a:lnTo>
                <a:lnTo>
                  <a:pt x="180" y="100"/>
                </a:lnTo>
                <a:lnTo>
                  <a:pt x="179" y="102"/>
                </a:lnTo>
                <a:lnTo>
                  <a:pt x="180" y="109"/>
                </a:lnTo>
                <a:lnTo>
                  <a:pt x="182" y="114"/>
                </a:lnTo>
                <a:lnTo>
                  <a:pt x="186" y="117"/>
                </a:lnTo>
                <a:lnTo>
                  <a:pt x="191" y="119"/>
                </a:lnTo>
                <a:lnTo>
                  <a:pt x="198" y="119"/>
                </a:lnTo>
                <a:lnTo>
                  <a:pt x="203" y="115"/>
                </a:lnTo>
                <a:lnTo>
                  <a:pt x="206" y="112"/>
                </a:lnTo>
                <a:lnTo>
                  <a:pt x="208" y="107"/>
                </a:lnTo>
                <a:lnTo>
                  <a:pt x="208" y="103"/>
                </a:lnTo>
                <a:lnTo>
                  <a:pt x="206" y="98"/>
                </a:lnTo>
                <a:lnTo>
                  <a:pt x="205" y="95"/>
                </a:lnTo>
                <a:lnTo>
                  <a:pt x="203" y="90"/>
                </a:lnTo>
                <a:lnTo>
                  <a:pt x="201" y="86"/>
                </a:lnTo>
                <a:lnTo>
                  <a:pt x="199" y="83"/>
                </a:lnTo>
                <a:lnTo>
                  <a:pt x="198" y="81"/>
                </a:lnTo>
                <a:lnTo>
                  <a:pt x="198" y="79"/>
                </a:lnTo>
                <a:close/>
                <a:moveTo>
                  <a:pt x="205" y="0"/>
                </a:moveTo>
                <a:lnTo>
                  <a:pt x="246" y="4"/>
                </a:lnTo>
                <a:lnTo>
                  <a:pt x="285" y="16"/>
                </a:lnTo>
                <a:lnTo>
                  <a:pt x="320" y="35"/>
                </a:lnTo>
                <a:lnTo>
                  <a:pt x="349" y="60"/>
                </a:lnTo>
                <a:lnTo>
                  <a:pt x="375" y="90"/>
                </a:lnTo>
                <a:lnTo>
                  <a:pt x="394" y="126"/>
                </a:lnTo>
                <a:lnTo>
                  <a:pt x="406" y="164"/>
                </a:lnTo>
                <a:lnTo>
                  <a:pt x="409" y="205"/>
                </a:lnTo>
                <a:lnTo>
                  <a:pt x="406" y="246"/>
                </a:lnTo>
                <a:lnTo>
                  <a:pt x="394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5"/>
                </a:lnTo>
                <a:lnTo>
                  <a:pt x="285" y="392"/>
                </a:lnTo>
                <a:lnTo>
                  <a:pt x="246" y="404"/>
                </a:lnTo>
                <a:lnTo>
                  <a:pt x="205" y="409"/>
                </a:lnTo>
                <a:lnTo>
                  <a:pt x="163" y="404"/>
                </a:lnTo>
                <a:lnTo>
                  <a:pt x="125" y="392"/>
                </a:lnTo>
                <a:lnTo>
                  <a:pt x="91" y="375"/>
                </a:lnTo>
                <a:lnTo>
                  <a:pt x="60" y="349"/>
                </a:lnTo>
                <a:lnTo>
                  <a:pt x="36" y="318"/>
                </a:lnTo>
                <a:lnTo>
                  <a:pt x="17" y="284"/>
                </a:lnTo>
                <a:lnTo>
                  <a:pt x="5" y="246"/>
                </a:lnTo>
                <a:lnTo>
                  <a:pt x="0" y="205"/>
                </a:lnTo>
                <a:lnTo>
                  <a:pt x="5" y="164"/>
                </a:lnTo>
                <a:lnTo>
                  <a:pt x="17" y="126"/>
                </a:lnTo>
                <a:lnTo>
                  <a:pt x="36" y="90"/>
                </a:lnTo>
                <a:lnTo>
                  <a:pt x="60" y="60"/>
                </a:lnTo>
                <a:lnTo>
                  <a:pt x="91" y="35"/>
                </a:lnTo>
                <a:lnTo>
                  <a:pt x="125" y="16"/>
                </a:lnTo>
                <a:lnTo>
                  <a:pt x="163" y="4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96"/>
          <p:cNvSpPr>
            <a:spLocks noEditPoints="1"/>
          </p:cNvSpPr>
          <p:nvPr/>
        </p:nvSpPr>
        <p:spPr bwMode="auto">
          <a:xfrm>
            <a:off x="1286199" y="2287305"/>
            <a:ext cx="358254" cy="652536"/>
          </a:xfrm>
          <a:custGeom>
            <a:avLst/>
            <a:gdLst>
              <a:gd name="T0" fmla="*/ 38 w 112"/>
              <a:gd name="T1" fmla="*/ 86 h 204"/>
              <a:gd name="T2" fmla="*/ 5 w 112"/>
              <a:gd name="T3" fmla="*/ 173 h 204"/>
              <a:gd name="T4" fmla="*/ 15 w 112"/>
              <a:gd name="T5" fmla="*/ 194 h 204"/>
              <a:gd name="T6" fmla="*/ 22 w 112"/>
              <a:gd name="T7" fmla="*/ 197 h 204"/>
              <a:gd name="T8" fmla="*/ 45 w 112"/>
              <a:gd name="T9" fmla="*/ 187 h 204"/>
              <a:gd name="T10" fmla="*/ 76 w 112"/>
              <a:gd name="T11" fmla="*/ 101 h 204"/>
              <a:gd name="T12" fmla="*/ 38 w 112"/>
              <a:gd name="T13" fmla="*/ 86 h 204"/>
              <a:gd name="T14" fmla="*/ 65 w 112"/>
              <a:gd name="T15" fmla="*/ 0 h 204"/>
              <a:gd name="T16" fmla="*/ 88 w 112"/>
              <a:gd name="T17" fmla="*/ 8 h 204"/>
              <a:gd name="T18" fmla="*/ 112 w 112"/>
              <a:gd name="T19" fmla="*/ 17 h 204"/>
              <a:gd name="T20" fmla="*/ 46 w 112"/>
              <a:gd name="T21" fmla="*/ 194 h 204"/>
              <a:gd name="T22" fmla="*/ 21 w 112"/>
              <a:gd name="T23" fmla="*/ 204 h 204"/>
              <a:gd name="T24" fmla="*/ 12 w 112"/>
              <a:gd name="T25" fmla="*/ 201 h 204"/>
              <a:gd name="T26" fmla="*/ 0 w 112"/>
              <a:gd name="T27" fmla="*/ 177 h 204"/>
              <a:gd name="T28" fmla="*/ 65 w 112"/>
              <a:gd name="T2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2" h="204">
                <a:moveTo>
                  <a:pt x="38" y="86"/>
                </a:moveTo>
                <a:lnTo>
                  <a:pt x="5" y="173"/>
                </a:lnTo>
                <a:lnTo>
                  <a:pt x="15" y="194"/>
                </a:lnTo>
                <a:lnTo>
                  <a:pt x="22" y="197"/>
                </a:lnTo>
                <a:lnTo>
                  <a:pt x="45" y="187"/>
                </a:lnTo>
                <a:lnTo>
                  <a:pt x="76" y="101"/>
                </a:lnTo>
                <a:lnTo>
                  <a:pt x="38" y="86"/>
                </a:lnTo>
                <a:close/>
                <a:moveTo>
                  <a:pt x="65" y="0"/>
                </a:moveTo>
                <a:lnTo>
                  <a:pt x="88" y="8"/>
                </a:lnTo>
                <a:lnTo>
                  <a:pt x="112" y="17"/>
                </a:lnTo>
                <a:lnTo>
                  <a:pt x="46" y="194"/>
                </a:lnTo>
                <a:lnTo>
                  <a:pt x="21" y="204"/>
                </a:lnTo>
                <a:lnTo>
                  <a:pt x="12" y="201"/>
                </a:lnTo>
                <a:lnTo>
                  <a:pt x="0" y="177"/>
                </a:lnTo>
                <a:lnTo>
                  <a:pt x="6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7"/>
          <p:cNvSpPr>
            <a:spLocks noEditPoints="1"/>
          </p:cNvSpPr>
          <p:nvPr/>
        </p:nvSpPr>
        <p:spPr bwMode="auto">
          <a:xfrm>
            <a:off x="844781" y="1909857"/>
            <a:ext cx="1305072" cy="1305070"/>
          </a:xfrm>
          <a:custGeom>
            <a:avLst/>
            <a:gdLst>
              <a:gd name="T0" fmla="*/ 228 w 409"/>
              <a:gd name="T1" fmla="*/ 50 h 409"/>
              <a:gd name="T2" fmla="*/ 208 w 409"/>
              <a:gd name="T3" fmla="*/ 95 h 409"/>
              <a:gd name="T4" fmla="*/ 194 w 409"/>
              <a:gd name="T5" fmla="*/ 91 h 409"/>
              <a:gd name="T6" fmla="*/ 185 w 409"/>
              <a:gd name="T7" fmla="*/ 95 h 409"/>
              <a:gd name="T8" fmla="*/ 182 w 409"/>
              <a:gd name="T9" fmla="*/ 103 h 409"/>
              <a:gd name="T10" fmla="*/ 185 w 409"/>
              <a:gd name="T11" fmla="*/ 112 h 409"/>
              <a:gd name="T12" fmla="*/ 196 w 409"/>
              <a:gd name="T13" fmla="*/ 115 h 409"/>
              <a:gd name="T14" fmla="*/ 146 w 409"/>
              <a:gd name="T15" fmla="*/ 328 h 409"/>
              <a:gd name="T16" fmla="*/ 139 w 409"/>
              <a:gd name="T17" fmla="*/ 364 h 409"/>
              <a:gd name="T18" fmla="*/ 144 w 409"/>
              <a:gd name="T19" fmla="*/ 366 h 409"/>
              <a:gd name="T20" fmla="*/ 192 w 409"/>
              <a:gd name="T21" fmla="*/ 318 h 409"/>
              <a:gd name="T22" fmla="*/ 266 w 409"/>
              <a:gd name="T23" fmla="*/ 141 h 409"/>
              <a:gd name="T24" fmla="*/ 275 w 409"/>
              <a:gd name="T25" fmla="*/ 141 h 409"/>
              <a:gd name="T26" fmla="*/ 280 w 409"/>
              <a:gd name="T27" fmla="*/ 134 h 409"/>
              <a:gd name="T28" fmla="*/ 280 w 409"/>
              <a:gd name="T29" fmla="*/ 126 h 409"/>
              <a:gd name="T30" fmla="*/ 275 w 409"/>
              <a:gd name="T31" fmla="*/ 119 h 409"/>
              <a:gd name="T32" fmla="*/ 276 w 409"/>
              <a:gd name="T33" fmla="*/ 84 h 409"/>
              <a:gd name="T34" fmla="*/ 271 w 409"/>
              <a:gd name="T35" fmla="*/ 55 h 409"/>
              <a:gd name="T36" fmla="*/ 242 w 409"/>
              <a:gd name="T37" fmla="*/ 43 h 409"/>
              <a:gd name="T38" fmla="*/ 246 w 409"/>
              <a:gd name="T39" fmla="*/ 5 h 409"/>
              <a:gd name="T40" fmla="*/ 319 w 409"/>
              <a:gd name="T41" fmla="*/ 36 h 409"/>
              <a:gd name="T42" fmla="*/ 374 w 409"/>
              <a:gd name="T43" fmla="*/ 91 h 409"/>
              <a:gd name="T44" fmla="*/ 405 w 409"/>
              <a:gd name="T45" fmla="*/ 163 h 409"/>
              <a:gd name="T46" fmla="*/ 405 w 409"/>
              <a:gd name="T47" fmla="*/ 246 h 409"/>
              <a:gd name="T48" fmla="*/ 374 w 409"/>
              <a:gd name="T49" fmla="*/ 320 h 409"/>
              <a:gd name="T50" fmla="*/ 319 w 409"/>
              <a:gd name="T51" fmla="*/ 375 h 409"/>
              <a:gd name="T52" fmla="*/ 246 w 409"/>
              <a:gd name="T53" fmla="*/ 406 h 409"/>
              <a:gd name="T54" fmla="*/ 163 w 409"/>
              <a:gd name="T55" fmla="*/ 406 h 409"/>
              <a:gd name="T56" fmla="*/ 91 w 409"/>
              <a:gd name="T57" fmla="*/ 375 h 409"/>
              <a:gd name="T58" fmla="*/ 36 w 409"/>
              <a:gd name="T59" fmla="*/ 320 h 409"/>
              <a:gd name="T60" fmla="*/ 5 w 409"/>
              <a:gd name="T61" fmla="*/ 246 h 409"/>
              <a:gd name="T62" fmla="*/ 5 w 409"/>
              <a:gd name="T63" fmla="*/ 163 h 409"/>
              <a:gd name="T64" fmla="*/ 36 w 409"/>
              <a:gd name="T65" fmla="*/ 91 h 409"/>
              <a:gd name="T66" fmla="*/ 91 w 409"/>
              <a:gd name="T67" fmla="*/ 36 h 409"/>
              <a:gd name="T68" fmla="*/ 163 w 409"/>
              <a:gd name="T69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9" h="409">
                <a:moveTo>
                  <a:pt x="242" y="43"/>
                </a:moveTo>
                <a:lnTo>
                  <a:pt x="228" y="50"/>
                </a:lnTo>
                <a:lnTo>
                  <a:pt x="220" y="62"/>
                </a:lnTo>
                <a:lnTo>
                  <a:pt x="208" y="95"/>
                </a:lnTo>
                <a:lnTo>
                  <a:pt x="197" y="91"/>
                </a:lnTo>
                <a:lnTo>
                  <a:pt x="194" y="91"/>
                </a:lnTo>
                <a:lnTo>
                  <a:pt x="189" y="91"/>
                </a:lnTo>
                <a:lnTo>
                  <a:pt x="185" y="95"/>
                </a:lnTo>
                <a:lnTo>
                  <a:pt x="184" y="98"/>
                </a:lnTo>
                <a:lnTo>
                  <a:pt x="182" y="103"/>
                </a:lnTo>
                <a:lnTo>
                  <a:pt x="184" y="107"/>
                </a:lnTo>
                <a:lnTo>
                  <a:pt x="185" y="112"/>
                </a:lnTo>
                <a:lnTo>
                  <a:pt x="189" y="114"/>
                </a:lnTo>
                <a:lnTo>
                  <a:pt x="196" y="115"/>
                </a:lnTo>
                <a:lnTo>
                  <a:pt x="129" y="294"/>
                </a:lnTo>
                <a:lnTo>
                  <a:pt x="146" y="328"/>
                </a:lnTo>
                <a:lnTo>
                  <a:pt x="134" y="363"/>
                </a:lnTo>
                <a:lnTo>
                  <a:pt x="139" y="364"/>
                </a:lnTo>
                <a:lnTo>
                  <a:pt x="139" y="364"/>
                </a:lnTo>
                <a:lnTo>
                  <a:pt x="144" y="366"/>
                </a:lnTo>
                <a:lnTo>
                  <a:pt x="158" y="332"/>
                </a:lnTo>
                <a:lnTo>
                  <a:pt x="192" y="318"/>
                </a:lnTo>
                <a:lnTo>
                  <a:pt x="259" y="139"/>
                </a:lnTo>
                <a:lnTo>
                  <a:pt x="266" y="141"/>
                </a:lnTo>
                <a:lnTo>
                  <a:pt x="270" y="143"/>
                </a:lnTo>
                <a:lnTo>
                  <a:pt x="275" y="141"/>
                </a:lnTo>
                <a:lnTo>
                  <a:pt x="278" y="139"/>
                </a:lnTo>
                <a:lnTo>
                  <a:pt x="280" y="134"/>
                </a:lnTo>
                <a:lnTo>
                  <a:pt x="280" y="129"/>
                </a:lnTo>
                <a:lnTo>
                  <a:pt x="280" y="126"/>
                </a:lnTo>
                <a:lnTo>
                  <a:pt x="278" y="122"/>
                </a:lnTo>
                <a:lnTo>
                  <a:pt x="275" y="119"/>
                </a:lnTo>
                <a:lnTo>
                  <a:pt x="264" y="115"/>
                </a:lnTo>
                <a:lnTo>
                  <a:pt x="276" y="84"/>
                </a:lnTo>
                <a:lnTo>
                  <a:pt x="276" y="69"/>
                </a:lnTo>
                <a:lnTo>
                  <a:pt x="271" y="55"/>
                </a:lnTo>
                <a:lnTo>
                  <a:pt x="258" y="45"/>
                </a:lnTo>
                <a:lnTo>
                  <a:pt x="242" y="43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5" y="17"/>
                </a:lnTo>
                <a:lnTo>
                  <a:pt x="319" y="36"/>
                </a:lnTo>
                <a:lnTo>
                  <a:pt x="349" y="60"/>
                </a:lnTo>
                <a:lnTo>
                  <a:pt x="374" y="91"/>
                </a:lnTo>
                <a:lnTo>
                  <a:pt x="393" y="126"/>
                </a:lnTo>
                <a:lnTo>
                  <a:pt x="405" y="163"/>
                </a:lnTo>
                <a:lnTo>
                  <a:pt x="409" y="205"/>
                </a:lnTo>
                <a:lnTo>
                  <a:pt x="405" y="246"/>
                </a:lnTo>
                <a:lnTo>
                  <a:pt x="393" y="285"/>
                </a:lnTo>
                <a:lnTo>
                  <a:pt x="374" y="320"/>
                </a:lnTo>
                <a:lnTo>
                  <a:pt x="349" y="349"/>
                </a:lnTo>
                <a:lnTo>
                  <a:pt x="319" y="375"/>
                </a:lnTo>
                <a:lnTo>
                  <a:pt x="285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5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6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98"/>
          <p:cNvSpPr>
            <a:spLocks noEditPoints="1"/>
          </p:cNvSpPr>
          <p:nvPr/>
        </p:nvSpPr>
        <p:spPr bwMode="auto">
          <a:xfrm>
            <a:off x="2328979" y="1897063"/>
            <a:ext cx="1305072" cy="1305070"/>
          </a:xfrm>
          <a:custGeom>
            <a:avLst/>
            <a:gdLst>
              <a:gd name="T0" fmla="*/ 170 w 409"/>
              <a:gd name="T1" fmla="*/ 56 h 409"/>
              <a:gd name="T2" fmla="*/ 165 w 409"/>
              <a:gd name="T3" fmla="*/ 62 h 409"/>
              <a:gd name="T4" fmla="*/ 165 w 409"/>
              <a:gd name="T5" fmla="*/ 70 h 409"/>
              <a:gd name="T6" fmla="*/ 170 w 409"/>
              <a:gd name="T7" fmla="*/ 75 h 409"/>
              <a:gd name="T8" fmla="*/ 182 w 409"/>
              <a:gd name="T9" fmla="*/ 75 h 409"/>
              <a:gd name="T10" fmla="*/ 155 w 409"/>
              <a:gd name="T11" fmla="*/ 166 h 409"/>
              <a:gd name="T12" fmla="*/ 112 w 409"/>
              <a:gd name="T13" fmla="*/ 201 h 409"/>
              <a:gd name="T14" fmla="*/ 96 w 409"/>
              <a:gd name="T15" fmla="*/ 254 h 409"/>
              <a:gd name="T16" fmla="*/ 100 w 409"/>
              <a:gd name="T17" fmla="*/ 283 h 409"/>
              <a:gd name="T18" fmla="*/ 127 w 409"/>
              <a:gd name="T19" fmla="*/ 328 h 409"/>
              <a:gd name="T20" fmla="*/ 175 w 409"/>
              <a:gd name="T21" fmla="*/ 352 h 409"/>
              <a:gd name="T22" fmla="*/ 204 w 409"/>
              <a:gd name="T23" fmla="*/ 354 h 409"/>
              <a:gd name="T24" fmla="*/ 259 w 409"/>
              <a:gd name="T25" fmla="*/ 342 h 409"/>
              <a:gd name="T26" fmla="*/ 299 w 409"/>
              <a:gd name="T27" fmla="*/ 307 h 409"/>
              <a:gd name="T28" fmla="*/ 314 w 409"/>
              <a:gd name="T29" fmla="*/ 256 h 409"/>
              <a:gd name="T30" fmla="*/ 309 w 409"/>
              <a:gd name="T31" fmla="*/ 225 h 409"/>
              <a:gd name="T32" fmla="*/ 280 w 409"/>
              <a:gd name="T33" fmla="*/ 182 h 409"/>
              <a:gd name="T34" fmla="*/ 228 w 409"/>
              <a:gd name="T35" fmla="*/ 158 h 409"/>
              <a:gd name="T36" fmla="*/ 235 w 409"/>
              <a:gd name="T37" fmla="*/ 75 h 409"/>
              <a:gd name="T38" fmla="*/ 242 w 409"/>
              <a:gd name="T39" fmla="*/ 74 h 409"/>
              <a:gd name="T40" fmla="*/ 246 w 409"/>
              <a:gd name="T41" fmla="*/ 65 h 409"/>
              <a:gd name="T42" fmla="*/ 242 w 409"/>
              <a:gd name="T43" fmla="*/ 58 h 409"/>
              <a:gd name="T44" fmla="*/ 235 w 409"/>
              <a:gd name="T45" fmla="*/ 55 h 409"/>
              <a:gd name="T46" fmla="*/ 204 w 409"/>
              <a:gd name="T47" fmla="*/ 0 h 409"/>
              <a:gd name="T48" fmla="*/ 285 w 409"/>
              <a:gd name="T49" fmla="*/ 17 h 409"/>
              <a:gd name="T50" fmla="*/ 349 w 409"/>
              <a:gd name="T51" fmla="*/ 60 h 409"/>
              <a:gd name="T52" fmla="*/ 393 w 409"/>
              <a:gd name="T53" fmla="*/ 125 h 409"/>
              <a:gd name="T54" fmla="*/ 409 w 409"/>
              <a:gd name="T55" fmla="*/ 204 h 409"/>
              <a:gd name="T56" fmla="*/ 393 w 409"/>
              <a:gd name="T57" fmla="*/ 285 h 409"/>
              <a:gd name="T58" fmla="*/ 349 w 409"/>
              <a:gd name="T59" fmla="*/ 349 h 409"/>
              <a:gd name="T60" fmla="*/ 285 w 409"/>
              <a:gd name="T61" fmla="*/ 393 h 409"/>
              <a:gd name="T62" fmla="*/ 204 w 409"/>
              <a:gd name="T63" fmla="*/ 409 h 409"/>
              <a:gd name="T64" fmla="*/ 125 w 409"/>
              <a:gd name="T65" fmla="*/ 393 h 409"/>
              <a:gd name="T66" fmla="*/ 60 w 409"/>
              <a:gd name="T67" fmla="*/ 349 h 409"/>
              <a:gd name="T68" fmla="*/ 17 w 409"/>
              <a:gd name="T69" fmla="*/ 285 h 409"/>
              <a:gd name="T70" fmla="*/ 0 w 409"/>
              <a:gd name="T71" fmla="*/ 204 h 409"/>
              <a:gd name="T72" fmla="*/ 17 w 409"/>
              <a:gd name="T73" fmla="*/ 125 h 409"/>
              <a:gd name="T74" fmla="*/ 60 w 409"/>
              <a:gd name="T75" fmla="*/ 60 h 409"/>
              <a:gd name="T76" fmla="*/ 125 w 409"/>
              <a:gd name="T77" fmla="*/ 17 h 409"/>
              <a:gd name="T78" fmla="*/ 204 w 409"/>
              <a:gd name="T7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9" h="409">
                <a:moveTo>
                  <a:pt x="173" y="55"/>
                </a:moveTo>
                <a:lnTo>
                  <a:pt x="170" y="56"/>
                </a:lnTo>
                <a:lnTo>
                  <a:pt x="167" y="58"/>
                </a:lnTo>
                <a:lnTo>
                  <a:pt x="165" y="62"/>
                </a:lnTo>
                <a:lnTo>
                  <a:pt x="163" y="65"/>
                </a:lnTo>
                <a:lnTo>
                  <a:pt x="165" y="70"/>
                </a:lnTo>
                <a:lnTo>
                  <a:pt x="167" y="74"/>
                </a:lnTo>
                <a:lnTo>
                  <a:pt x="170" y="75"/>
                </a:lnTo>
                <a:lnTo>
                  <a:pt x="173" y="75"/>
                </a:lnTo>
                <a:lnTo>
                  <a:pt x="182" y="75"/>
                </a:lnTo>
                <a:lnTo>
                  <a:pt x="182" y="158"/>
                </a:lnTo>
                <a:lnTo>
                  <a:pt x="155" y="166"/>
                </a:lnTo>
                <a:lnTo>
                  <a:pt x="130" y="182"/>
                </a:lnTo>
                <a:lnTo>
                  <a:pt x="112" y="201"/>
                </a:lnTo>
                <a:lnTo>
                  <a:pt x="100" y="225"/>
                </a:lnTo>
                <a:lnTo>
                  <a:pt x="96" y="254"/>
                </a:lnTo>
                <a:lnTo>
                  <a:pt x="96" y="256"/>
                </a:lnTo>
                <a:lnTo>
                  <a:pt x="100" y="283"/>
                </a:lnTo>
                <a:lnTo>
                  <a:pt x="110" y="307"/>
                </a:lnTo>
                <a:lnTo>
                  <a:pt x="127" y="328"/>
                </a:lnTo>
                <a:lnTo>
                  <a:pt x="149" y="342"/>
                </a:lnTo>
                <a:lnTo>
                  <a:pt x="175" y="352"/>
                </a:lnTo>
                <a:lnTo>
                  <a:pt x="204" y="354"/>
                </a:lnTo>
                <a:lnTo>
                  <a:pt x="204" y="354"/>
                </a:lnTo>
                <a:lnTo>
                  <a:pt x="234" y="352"/>
                </a:lnTo>
                <a:lnTo>
                  <a:pt x="259" y="342"/>
                </a:lnTo>
                <a:lnTo>
                  <a:pt x="282" y="328"/>
                </a:lnTo>
                <a:lnTo>
                  <a:pt x="299" y="307"/>
                </a:lnTo>
                <a:lnTo>
                  <a:pt x="311" y="283"/>
                </a:lnTo>
                <a:lnTo>
                  <a:pt x="314" y="256"/>
                </a:lnTo>
                <a:lnTo>
                  <a:pt x="314" y="254"/>
                </a:lnTo>
                <a:lnTo>
                  <a:pt x="309" y="225"/>
                </a:lnTo>
                <a:lnTo>
                  <a:pt x="297" y="201"/>
                </a:lnTo>
                <a:lnTo>
                  <a:pt x="280" y="182"/>
                </a:lnTo>
                <a:lnTo>
                  <a:pt x="256" y="166"/>
                </a:lnTo>
                <a:lnTo>
                  <a:pt x="228" y="158"/>
                </a:lnTo>
                <a:lnTo>
                  <a:pt x="228" y="75"/>
                </a:lnTo>
                <a:lnTo>
                  <a:pt x="235" y="75"/>
                </a:lnTo>
                <a:lnTo>
                  <a:pt x="239" y="75"/>
                </a:lnTo>
                <a:lnTo>
                  <a:pt x="242" y="74"/>
                </a:lnTo>
                <a:lnTo>
                  <a:pt x="246" y="70"/>
                </a:lnTo>
                <a:lnTo>
                  <a:pt x="246" y="65"/>
                </a:lnTo>
                <a:lnTo>
                  <a:pt x="246" y="62"/>
                </a:lnTo>
                <a:lnTo>
                  <a:pt x="242" y="58"/>
                </a:lnTo>
                <a:lnTo>
                  <a:pt x="239" y="56"/>
                </a:lnTo>
                <a:lnTo>
                  <a:pt x="235" y="55"/>
                </a:lnTo>
                <a:lnTo>
                  <a:pt x="173" y="55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5" y="17"/>
                </a:lnTo>
                <a:lnTo>
                  <a:pt x="320" y="36"/>
                </a:lnTo>
                <a:lnTo>
                  <a:pt x="349" y="60"/>
                </a:lnTo>
                <a:lnTo>
                  <a:pt x="375" y="91"/>
                </a:lnTo>
                <a:lnTo>
                  <a:pt x="393" y="125"/>
                </a:lnTo>
                <a:lnTo>
                  <a:pt x="405" y="163"/>
                </a:lnTo>
                <a:lnTo>
                  <a:pt x="409" y="204"/>
                </a:lnTo>
                <a:lnTo>
                  <a:pt x="405" y="245"/>
                </a:lnTo>
                <a:lnTo>
                  <a:pt x="393" y="285"/>
                </a:lnTo>
                <a:lnTo>
                  <a:pt x="375" y="319"/>
                </a:lnTo>
                <a:lnTo>
                  <a:pt x="349" y="349"/>
                </a:lnTo>
                <a:lnTo>
                  <a:pt x="320" y="374"/>
                </a:lnTo>
                <a:lnTo>
                  <a:pt x="285" y="393"/>
                </a:lnTo>
                <a:lnTo>
                  <a:pt x="246" y="405"/>
                </a:lnTo>
                <a:lnTo>
                  <a:pt x="204" y="409"/>
                </a:lnTo>
                <a:lnTo>
                  <a:pt x="163" y="405"/>
                </a:lnTo>
                <a:lnTo>
                  <a:pt x="125" y="393"/>
                </a:lnTo>
                <a:lnTo>
                  <a:pt x="91" y="374"/>
                </a:lnTo>
                <a:lnTo>
                  <a:pt x="60" y="349"/>
                </a:lnTo>
                <a:lnTo>
                  <a:pt x="36" y="319"/>
                </a:lnTo>
                <a:lnTo>
                  <a:pt x="17" y="285"/>
                </a:lnTo>
                <a:lnTo>
                  <a:pt x="5" y="245"/>
                </a:lnTo>
                <a:lnTo>
                  <a:pt x="0" y="204"/>
                </a:lnTo>
                <a:lnTo>
                  <a:pt x="5" y="163"/>
                </a:lnTo>
                <a:lnTo>
                  <a:pt x="17" y="125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99"/>
          <p:cNvSpPr>
            <a:spLocks noEditPoints="1"/>
          </p:cNvSpPr>
          <p:nvPr/>
        </p:nvSpPr>
        <p:spPr bwMode="auto">
          <a:xfrm>
            <a:off x="4145842" y="2197740"/>
            <a:ext cx="690920" cy="153537"/>
          </a:xfrm>
          <a:custGeom>
            <a:avLst/>
            <a:gdLst>
              <a:gd name="T0" fmla="*/ 13 w 215"/>
              <a:gd name="T1" fmla="*/ 10 h 48"/>
              <a:gd name="T2" fmla="*/ 13 w 215"/>
              <a:gd name="T3" fmla="*/ 38 h 48"/>
              <a:gd name="T4" fmla="*/ 203 w 215"/>
              <a:gd name="T5" fmla="*/ 38 h 48"/>
              <a:gd name="T6" fmla="*/ 203 w 215"/>
              <a:gd name="T7" fmla="*/ 10 h 48"/>
              <a:gd name="T8" fmla="*/ 13 w 215"/>
              <a:gd name="T9" fmla="*/ 10 h 48"/>
              <a:gd name="T10" fmla="*/ 31 w 215"/>
              <a:gd name="T11" fmla="*/ 0 h 48"/>
              <a:gd name="T12" fmla="*/ 58 w 215"/>
              <a:gd name="T13" fmla="*/ 0 h 48"/>
              <a:gd name="T14" fmla="*/ 91 w 215"/>
              <a:gd name="T15" fmla="*/ 0 h 48"/>
              <a:gd name="T16" fmla="*/ 123 w 215"/>
              <a:gd name="T17" fmla="*/ 0 h 48"/>
              <a:gd name="T18" fmla="*/ 156 w 215"/>
              <a:gd name="T19" fmla="*/ 0 h 48"/>
              <a:gd name="T20" fmla="*/ 184 w 215"/>
              <a:gd name="T21" fmla="*/ 0 h 48"/>
              <a:gd name="T22" fmla="*/ 204 w 215"/>
              <a:gd name="T23" fmla="*/ 0 h 48"/>
              <a:gd name="T24" fmla="*/ 215 w 215"/>
              <a:gd name="T25" fmla="*/ 0 h 48"/>
              <a:gd name="T26" fmla="*/ 215 w 215"/>
              <a:gd name="T27" fmla="*/ 9 h 48"/>
              <a:gd name="T28" fmla="*/ 215 w 215"/>
              <a:gd name="T29" fmla="*/ 26 h 48"/>
              <a:gd name="T30" fmla="*/ 215 w 215"/>
              <a:gd name="T31" fmla="*/ 48 h 48"/>
              <a:gd name="T32" fmla="*/ 0 w 215"/>
              <a:gd name="T33" fmla="*/ 48 h 48"/>
              <a:gd name="T34" fmla="*/ 0 w 215"/>
              <a:gd name="T35" fmla="*/ 0 h 48"/>
              <a:gd name="T36" fmla="*/ 10 w 215"/>
              <a:gd name="T37" fmla="*/ 0 h 48"/>
              <a:gd name="T38" fmla="*/ 31 w 215"/>
              <a:gd name="T3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5" h="48">
                <a:moveTo>
                  <a:pt x="13" y="10"/>
                </a:moveTo>
                <a:lnTo>
                  <a:pt x="13" y="38"/>
                </a:lnTo>
                <a:lnTo>
                  <a:pt x="203" y="38"/>
                </a:lnTo>
                <a:lnTo>
                  <a:pt x="203" y="10"/>
                </a:lnTo>
                <a:lnTo>
                  <a:pt x="13" y="10"/>
                </a:lnTo>
                <a:close/>
                <a:moveTo>
                  <a:pt x="31" y="0"/>
                </a:moveTo>
                <a:lnTo>
                  <a:pt x="58" y="0"/>
                </a:lnTo>
                <a:lnTo>
                  <a:pt x="91" y="0"/>
                </a:lnTo>
                <a:lnTo>
                  <a:pt x="123" y="0"/>
                </a:lnTo>
                <a:lnTo>
                  <a:pt x="156" y="0"/>
                </a:lnTo>
                <a:lnTo>
                  <a:pt x="184" y="0"/>
                </a:lnTo>
                <a:lnTo>
                  <a:pt x="204" y="0"/>
                </a:lnTo>
                <a:lnTo>
                  <a:pt x="215" y="0"/>
                </a:lnTo>
                <a:lnTo>
                  <a:pt x="215" y="9"/>
                </a:lnTo>
                <a:lnTo>
                  <a:pt x="215" y="26"/>
                </a:lnTo>
                <a:lnTo>
                  <a:pt x="215" y="48"/>
                </a:lnTo>
                <a:lnTo>
                  <a:pt x="0" y="48"/>
                </a:lnTo>
                <a:lnTo>
                  <a:pt x="0" y="0"/>
                </a:lnTo>
                <a:lnTo>
                  <a:pt x="10" y="0"/>
                </a:lnTo>
                <a:lnTo>
                  <a:pt x="3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00"/>
          <p:cNvSpPr>
            <a:spLocks noEditPoints="1"/>
          </p:cNvSpPr>
          <p:nvPr/>
        </p:nvSpPr>
        <p:spPr bwMode="auto">
          <a:xfrm>
            <a:off x="3870751" y="1909857"/>
            <a:ext cx="1311471" cy="1305070"/>
          </a:xfrm>
          <a:custGeom>
            <a:avLst/>
            <a:gdLst>
              <a:gd name="T0" fmla="*/ 182 w 409"/>
              <a:gd name="T1" fmla="*/ 306 h 409"/>
              <a:gd name="T2" fmla="*/ 99 w 409"/>
              <a:gd name="T3" fmla="*/ 258 h 409"/>
              <a:gd name="T4" fmla="*/ 182 w 409"/>
              <a:gd name="T5" fmla="*/ 258 h 409"/>
              <a:gd name="T6" fmla="*/ 203 w 409"/>
              <a:gd name="T7" fmla="*/ 304 h 409"/>
              <a:gd name="T8" fmla="*/ 258 w 409"/>
              <a:gd name="T9" fmla="*/ 291 h 409"/>
              <a:gd name="T10" fmla="*/ 203 w 409"/>
              <a:gd name="T11" fmla="*/ 256 h 409"/>
              <a:gd name="T12" fmla="*/ 225 w 409"/>
              <a:gd name="T13" fmla="*/ 242 h 409"/>
              <a:gd name="T14" fmla="*/ 203 w 409"/>
              <a:gd name="T15" fmla="*/ 227 h 409"/>
              <a:gd name="T16" fmla="*/ 177 w 409"/>
              <a:gd name="T17" fmla="*/ 242 h 409"/>
              <a:gd name="T18" fmla="*/ 203 w 409"/>
              <a:gd name="T19" fmla="*/ 196 h 409"/>
              <a:gd name="T20" fmla="*/ 230 w 409"/>
              <a:gd name="T21" fmla="*/ 203 h 409"/>
              <a:gd name="T22" fmla="*/ 292 w 409"/>
              <a:gd name="T23" fmla="*/ 172 h 409"/>
              <a:gd name="T24" fmla="*/ 256 w 409"/>
              <a:gd name="T25" fmla="*/ 184 h 409"/>
              <a:gd name="T26" fmla="*/ 239 w 409"/>
              <a:gd name="T27" fmla="*/ 205 h 409"/>
              <a:gd name="T28" fmla="*/ 232 w 409"/>
              <a:gd name="T29" fmla="*/ 227 h 409"/>
              <a:gd name="T30" fmla="*/ 235 w 409"/>
              <a:gd name="T31" fmla="*/ 248 h 409"/>
              <a:gd name="T32" fmla="*/ 264 w 409"/>
              <a:gd name="T33" fmla="*/ 285 h 409"/>
              <a:gd name="T34" fmla="*/ 302 w 409"/>
              <a:gd name="T35" fmla="*/ 291 h 409"/>
              <a:gd name="T36" fmla="*/ 335 w 409"/>
              <a:gd name="T37" fmla="*/ 273 h 409"/>
              <a:gd name="T38" fmla="*/ 347 w 409"/>
              <a:gd name="T39" fmla="*/ 208 h 409"/>
              <a:gd name="T40" fmla="*/ 309 w 409"/>
              <a:gd name="T41" fmla="*/ 174 h 409"/>
              <a:gd name="T42" fmla="*/ 203 w 409"/>
              <a:gd name="T43" fmla="*/ 163 h 409"/>
              <a:gd name="T44" fmla="*/ 264 w 409"/>
              <a:gd name="T45" fmla="*/ 172 h 409"/>
              <a:gd name="T46" fmla="*/ 203 w 409"/>
              <a:gd name="T47" fmla="*/ 163 h 409"/>
              <a:gd name="T48" fmla="*/ 179 w 409"/>
              <a:gd name="T49" fmla="*/ 215 h 409"/>
              <a:gd name="T50" fmla="*/ 70 w 409"/>
              <a:gd name="T51" fmla="*/ 76 h 409"/>
              <a:gd name="T52" fmla="*/ 316 w 409"/>
              <a:gd name="T53" fmla="*/ 292 h 409"/>
              <a:gd name="T54" fmla="*/ 301 w 409"/>
              <a:gd name="T55" fmla="*/ 318 h 409"/>
              <a:gd name="T56" fmla="*/ 242 w 409"/>
              <a:gd name="T57" fmla="*/ 318 h 409"/>
              <a:gd name="T58" fmla="*/ 86 w 409"/>
              <a:gd name="T59" fmla="*/ 292 h 409"/>
              <a:gd name="T60" fmla="*/ 301 w 409"/>
              <a:gd name="T61" fmla="*/ 150 h 409"/>
              <a:gd name="T62" fmla="*/ 316 w 409"/>
              <a:gd name="T63" fmla="*/ 172 h 409"/>
              <a:gd name="T64" fmla="*/ 204 w 409"/>
              <a:gd name="T65" fmla="*/ 0 h 409"/>
              <a:gd name="T66" fmla="*/ 318 w 409"/>
              <a:gd name="T67" fmla="*/ 34 h 409"/>
              <a:gd name="T68" fmla="*/ 392 w 409"/>
              <a:gd name="T69" fmla="*/ 124 h 409"/>
              <a:gd name="T70" fmla="*/ 404 w 409"/>
              <a:gd name="T71" fmla="*/ 246 h 409"/>
              <a:gd name="T72" fmla="*/ 349 w 409"/>
              <a:gd name="T73" fmla="*/ 349 h 409"/>
              <a:gd name="T74" fmla="*/ 246 w 409"/>
              <a:gd name="T75" fmla="*/ 404 h 409"/>
              <a:gd name="T76" fmla="*/ 124 w 409"/>
              <a:gd name="T77" fmla="*/ 392 h 409"/>
              <a:gd name="T78" fmla="*/ 34 w 409"/>
              <a:gd name="T79" fmla="*/ 318 h 409"/>
              <a:gd name="T80" fmla="*/ 0 w 409"/>
              <a:gd name="T81" fmla="*/ 205 h 409"/>
              <a:gd name="T82" fmla="*/ 34 w 409"/>
              <a:gd name="T83" fmla="*/ 89 h 409"/>
              <a:gd name="T84" fmla="*/ 124 w 409"/>
              <a:gd name="T85" fmla="*/ 16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9" h="409">
                <a:moveTo>
                  <a:pt x="99" y="291"/>
                </a:moveTo>
                <a:lnTo>
                  <a:pt x="99" y="306"/>
                </a:lnTo>
                <a:lnTo>
                  <a:pt x="182" y="306"/>
                </a:lnTo>
                <a:lnTo>
                  <a:pt x="182" y="291"/>
                </a:lnTo>
                <a:lnTo>
                  <a:pt x="99" y="291"/>
                </a:lnTo>
                <a:close/>
                <a:moveTo>
                  <a:pt x="99" y="258"/>
                </a:moveTo>
                <a:lnTo>
                  <a:pt x="99" y="273"/>
                </a:lnTo>
                <a:lnTo>
                  <a:pt x="182" y="273"/>
                </a:lnTo>
                <a:lnTo>
                  <a:pt x="182" y="258"/>
                </a:lnTo>
                <a:lnTo>
                  <a:pt x="99" y="258"/>
                </a:lnTo>
                <a:close/>
                <a:moveTo>
                  <a:pt x="203" y="256"/>
                </a:moveTo>
                <a:lnTo>
                  <a:pt x="203" y="304"/>
                </a:lnTo>
                <a:lnTo>
                  <a:pt x="280" y="304"/>
                </a:lnTo>
                <a:lnTo>
                  <a:pt x="280" y="297"/>
                </a:lnTo>
                <a:lnTo>
                  <a:pt x="258" y="291"/>
                </a:lnTo>
                <a:lnTo>
                  <a:pt x="240" y="277"/>
                </a:lnTo>
                <a:lnTo>
                  <a:pt x="228" y="256"/>
                </a:lnTo>
                <a:lnTo>
                  <a:pt x="203" y="256"/>
                </a:lnTo>
                <a:close/>
                <a:moveTo>
                  <a:pt x="203" y="227"/>
                </a:moveTo>
                <a:lnTo>
                  <a:pt x="203" y="242"/>
                </a:lnTo>
                <a:lnTo>
                  <a:pt x="225" y="242"/>
                </a:lnTo>
                <a:lnTo>
                  <a:pt x="223" y="232"/>
                </a:lnTo>
                <a:lnTo>
                  <a:pt x="223" y="227"/>
                </a:lnTo>
                <a:lnTo>
                  <a:pt x="203" y="227"/>
                </a:lnTo>
                <a:close/>
                <a:moveTo>
                  <a:pt x="99" y="227"/>
                </a:moveTo>
                <a:lnTo>
                  <a:pt x="99" y="242"/>
                </a:lnTo>
                <a:lnTo>
                  <a:pt x="177" y="242"/>
                </a:lnTo>
                <a:lnTo>
                  <a:pt x="177" y="227"/>
                </a:lnTo>
                <a:lnTo>
                  <a:pt x="99" y="227"/>
                </a:lnTo>
                <a:close/>
                <a:moveTo>
                  <a:pt x="203" y="196"/>
                </a:moveTo>
                <a:lnTo>
                  <a:pt x="203" y="211"/>
                </a:lnTo>
                <a:lnTo>
                  <a:pt x="227" y="211"/>
                </a:lnTo>
                <a:lnTo>
                  <a:pt x="230" y="203"/>
                </a:lnTo>
                <a:lnTo>
                  <a:pt x="235" y="196"/>
                </a:lnTo>
                <a:lnTo>
                  <a:pt x="203" y="196"/>
                </a:lnTo>
                <a:close/>
                <a:moveTo>
                  <a:pt x="292" y="172"/>
                </a:moveTo>
                <a:lnTo>
                  <a:pt x="283" y="172"/>
                </a:lnTo>
                <a:lnTo>
                  <a:pt x="270" y="177"/>
                </a:lnTo>
                <a:lnTo>
                  <a:pt x="256" y="184"/>
                </a:lnTo>
                <a:lnTo>
                  <a:pt x="249" y="191"/>
                </a:lnTo>
                <a:lnTo>
                  <a:pt x="242" y="198"/>
                </a:lnTo>
                <a:lnTo>
                  <a:pt x="239" y="205"/>
                </a:lnTo>
                <a:lnTo>
                  <a:pt x="235" y="213"/>
                </a:lnTo>
                <a:lnTo>
                  <a:pt x="234" y="220"/>
                </a:lnTo>
                <a:lnTo>
                  <a:pt x="232" y="227"/>
                </a:lnTo>
                <a:lnTo>
                  <a:pt x="232" y="232"/>
                </a:lnTo>
                <a:lnTo>
                  <a:pt x="234" y="241"/>
                </a:lnTo>
                <a:lnTo>
                  <a:pt x="235" y="248"/>
                </a:lnTo>
                <a:lnTo>
                  <a:pt x="237" y="254"/>
                </a:lnTo>
                <a:lnTo>
                  <a:pt x="247" y="272"/>
                </a:lnTo>
                <a:lnTo>
                  <a:pt x="264" y="285"/>
                </a:lnTo>
                <a:lnTo>
                  <a:pt x="283" y="291"/>
                </a:lnTo>
                <a:lnTo>
                  <a:pt x="292" y="292"/>
                </a:lnTo>
                <a:lnTo>
                  <a:pt x="302" y="291"/>
                </a:lnTo>
                <a:lnTo>
                  <a:pt x="309" y="289"/>
                </a:lnTo>
                <a:lnTo>
                  <a:pt x="316" y="287"/>
                </a:lnTo>
                <a:lnTo>
                  <a:pt x="335" y="273"/>
                </a:lnTo>
                <a:lnTo>
                  <a:pt x="347" y="254"/>
                </a:lnTo>
                <a:lnTo>
                  <a:pt x="352" y="232"/>
                </a:lnTo>
                <a:lnTo>
                  <a:pt x="347" y="208"/>
                </a:lnTo>
                <a:lnTo>
                  <a:pt x="335" y="189"/>
                </a:lnTo>
                <a:lnTo>
                  <a:pt x="316" y="177"/>
                </a:lnTo>
                <a:lnTo>
                  <a:pt x="309" y="174"/>
                </a:lnTo>
                <a:lnTo>
                  <a:pt x="302" y="172"/>
                </a:lnTo>
                <a:lnTo>
                  <a:pt x="292" y="172"/>
                </a:lnTo>
                <a:close/>
                <a:moveTo>
                  <a:pt x="203" y="163"/>
                </a:moveTo>
                <a:lnTo>
                  <a:pt x="203" y="179"/>
                </a:lnTo>
                <a:lnTo>
                  <a:pt x="249" y="179"/>
                </a:lnTo>
                <a:lnTo>
                  <a:pt x="264" y="172"/>
                </a:lnTo>
                <a:lnTo>
                  <a:pt x="280" y="167"/>
                </a:lnTo>
                <a:lnTo>
                  <a:pt x="280" y="163"/>
                </a:lnTo>
                <a:lnTo>
                  <a:pt x="203" y="163"/>
                </a:lnTo>
                <a:close/>
                <a:moveTo>
                  <a:pt x="98" y="156"/>
                </a:moveTo>
                <a:lnTo>
                  <a:pt x="98" y="215"/>
                </a:lnTo>
                <a:lnTo>
                  <a:pt x="179" y="215"/>
                </a:lnTo>
                <a:lnTo>
                  <a:pt x="179" y="156"/>
                </a:lnTo>
                <a:lnTo>
                  <a:pt x="98" y="156"/>
                </a:lnTo>
                <a:close/>
                <a:moveTo>
                  <a:pt x="70" y="76"/>
                </a:moveTo>
                <a:lnTo>
                  <a:pt x="70" y="332"/>
                </a:lnTo>
                <a:lnTo>
                  <a:pt x="316" y="332"/>
                </a:lnTo>
                <a:lnTo>
                  <a:pt x="316" y="292"/>
                </a:lnTo>
                <a:lnTo>
                  <a:pt x="307" y="294"/>
                </a:lnTo>
                <a:lnTo>
                  <a:pt x="301" y="297"/>
                </a:lnTo>
                <a:lnTo>
                  <a:pt x="301" y="318"/>
                </a:lnTo>
                <a:lnTo>
                  <a:pt x="290" y="318"/>
                </a:lnTo>
                <a:lnTo>
                  <a:pt x="270" y="318"/>
                </a:lnTo>
                <a:lnTo>
                  <a:pt x="242" y="318"/>
                </a:lnTo>
                <a:lnTo>
                  <a:pt x="86" y="318"/>
                </a:lnTo>
                <a:lnTo>
                  <a:pt x="86" y="309"/>
                </a:lnTo>
                <a:lnTo>
                  <a:pt x="86" y="292"/>
                </a:lnTo>
                <a:lnTo>
                  <a:pt x="86" y="268"/>
                </a:lnTo>
                <a:lnTo>
                  <a:pt x="86" y="150"/>
                </a:lnTo>
                <a:lnTo>
                  <a:pt x="301" y="150"/>
                </a:lnTo>
                <a:lnTo>
                  <a:pt x="301" y="169"/>
                </a:lnTo>
                <a:lnTo>
                  <a:pt x="307" y="170"/>
                </a:lnTo>
                <a:lnTo>
                  <a:pt x="316" y="172"/>
                </a:lnTo>
                <a:lnTo>
                  <a:pt x="316" y="76"/>
                </a:lnTo>
                <a:lnTo>
                  <a:pt x="70" y="76"/>
                </a:lnTo>
                <a:close/>
                <a:moveTo>
                  <a:pt x="204" y="0"/>
                </a:moveTo>
                <a:lnTo>
                  <a:pt x="246" y="4"/>
                </a:lnTo>
                <a:lnTo>
                  <a:pt x="283" y="16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4"/>
                </a:lnTo>
                <a:lnTo>
                  <a:pt x="404" y="163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58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4"/>
                </a:lnTo>
                <a:lnTo>
                  <a:pt x="34" y="89"/>
                </a:lnTo>
                <a:lnTo>
                  <a:pt x="58" y="60"/>
                </a:lnTo>
                <a:lnTo>
                  <a:pt x="89" y="34"/>
                </a:lnTo>
                <a:lnTo>
                  <a:pt x="124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1"/>
          <p:cNvSpPr>
            <a:spLocks noEditPoints="1"/>
          </p:cNvSpPr>
          <p:nvPr/>
        </p:nvSpPr>
        <p:spPr bwMode="auto">
          <a:xfrm>
            <a:off x="4638440" y="2472829"/>
            <a:ext cx="345460" cy="345460"/>
          </a:xfrm>
          <a:custGeom>
            <a:avLst/>
            <a:gdLst>
              <a:gd name="T0" fmla="*/ 67 w 108"/>
              <a:gd name="T1" fmla="*/ 33 h 108"/>
              <a:gd name="T2" fmla="*/ 67 w 108"/>
              <a:gd name="T3" fmla="*/ 45 h 108"/>
              <a:gd name="T4" fmla="*/ 87 w 108"/>
              <a:gd name="T5" fmla="*/ 57 h 108"/>
              <a:gd name="T6" fmla="*/ 67 w 108"/>
              <a:gd name="T7" fmla="*/ 67 h 108"/>
              <a:gd name="T8" fmla="*/ 67 w 108"/>
              <a:gd name="T9" fmla="*/ 79 h 108"/>
              <a:gd name="T10" fmla="*/ 101 w 108"/>
              <a:gd name="T11" fmla="*/ 60 h 108"/>
              <a:gd name="T12" fmla="*/ 101 w 108"/>
              <a:gd name="T13" fmla="*/ 52 h 108"/>
              <a:gd name="T14" fmla="*/ 67 w 108"/>
              <a:gd name="T15" fmla="*/ 33 h 108"/>
              <a:gd name="T16" fmla="*/ 43 w 108"/>
              <a:gd name="T17" fmla="*/ 33 h 108"/>
              <a:gd name="T18" fmla="*/ 10 w 108"/>
              <a:gd name="T19" fmla="*/ 52 h 108"/>
              <a:gd name="T20" fmla="*/ 10 w 108"/>
              <a:gd name="T21" fmla="*/ 60 h 108"/>
              <a:gd name="T22" fmla="*/ 43 w 108"/>
              <a:gd name="T23" fmla="*/ 79 h 108"/>
              <a:gd name="T24" fmla="*/ 43 w 108"/>
              <a:gd name="T25" fmla="*/ 67 h 108"/>
              <a:gd name="T26" fmla="*/ 22 w 108"/>
              <a:gd name="T27" fmla="*/ 57 h 108"/>
              <a:gd name="T28" fmla="*/ 43 w 108"/>
              <a:gd name="T29" fmla="*/ 45 h 108"/>
              <a:gd name="T30" fmla="*/ 43 w 108"/>
              <a:gd name="T31" fmla="*/ 33 h 108"/>
              <a:gd name="T32" fmla="*/ 58 w 108"/>
              <a:gd name="T33" fmla="*/ 22 h 108"/>
              <a:gd name="T34" fmla="*/ 43 w 108"/>
              <a:gd name="T35" fmla="*/ 81 h 108"/>
              <a:gd name="T36" fmla="*/ 53 w 108"/>
              <a:gd name="T37" fmla="*/ 81 h 108"/>
              <a:gd name="T38" fmla="*/ 68 w 108"/>
              <a:gd name="T39" fmla="*/ 22 h 108"/>
              <a:gd name="T40" fmla="*/ 58 w 108"/>
              <a:gd name="T41" fmla="*/ 22 h 108"/>
              <a:gd name="T42" fmla="*/ 53 w 108"/>
              <a:gd name="T43" fmla="*/ 0 h 108"/>
              <a:gd name="T44" fmla="*/ 63 w 108"/>
              <a:gd name="T45" fmla="*/ 2 h 108"/>
              <a:gd name="T46" fmla="*/ 70 w 108"/>
              <a:gd name="T47" fmla="*/ 4 h 108"/>
              <a:gd name="T48" fmla="*/ 77 w 108"/>
              <a:gd name="T49" fmla="*/ 7 h 108"/>
              <a:gd name="T50" fmla="*/ 93 w 108"/>
              <a:gd name="T51" fmla="*/ 19 h 108"/>
              <a:gd name="T52" fmla="*/ 103 w 108"/>
              <a:gd name="T53" fmla="*/ 34 h 108"/>
              <a:gd name="T54" fmla="*/ 108 w 108"/>
              <a:gd name="T55" fmla="*/ 55 h 108"/>
              <a:gd name="T56" fmla="*/ 103 w 108"/>
              <a:gd name="T57" fmla="*/ 74 h 108"/>
              <a:gd name="T58" fmla="*/ 93 w 108"/>
              <a:gd name="T59" fmla="*/ 91 h 108"/>
              <a:gd name="T60" fmla="*/ 77 w 108"/>
              <a:gd name="T61" fmla="*/ 103 h 108"/>
              <a:gd name="T62" fmla="*/ 70 w 108"/>
              <a:gd name="T63" fmla="*/ 107 h 108"/>
              <a:gd name="T64" fmla="*/ 63 w 108"/>
              <a:gd name="T65" fmla="*/ 108 h 108"/>
              <a:gd name="T66" fmla="*/ 53 w 108"/>
              <a:gd name="T67" fmla="*/ 108 h 108"/>
              <a:gd name="T68" fmla="*/ 44 w 108"/>
              <a:gd name="T69" fmla="*/ 108 h 108"/>
              <a:gd name="T70" fmla="*/ 27 w 108"/>
              <a:gd name="T71" fmla="*/ 103 h 108"/>
              <a:gd name="T72" fmla="*/ 13 w 108"/>
              <a:gd name="T73" fmla="*/ 91 h 108"/>
              <a:gd name="T74" fmla="*/ 3 w 108"/>
              <a:gd name="T75" fmla="*/ 77 h 108"/>
              <a:gd name="T76" fmla="*/ 1 w 108"/>
              <a:gd name="T77" fmla="*/ 71 h 108"/>
              <a:gd name="T78" fmla="*/ 0 w 108"/>
              <a:gd name="T79" fmla="*/ 64 h 108"/>
              <a:gd name="T80" fmla="*/ 0 w 108"/>
              <a:gd name="T81" fmla="*/ 55 h 108"/>
              <a:gd name="T82" fmla="*/ 0 w 108"/>
              <a:gd name="T83" fmla="*/ 50 h 108"/>
              <a:gd name="T84" fmla="*/ 0 w 108"/>
              <a:gd name="T85" fmla="*/ 43 h 108"/>
              <a:gd name="T86" fmla="*/ 3 w 108"/>
              <a:gd name="T87" fmla="*/ 36 h 108"/>
              <a:gd name="T88" fmla="*/ 7 w 108"/>
              <a:gd name="T89" fmla="*/ 28 h 108"/>
              <a:gd name="T90" fmla="*/ 10 w 108"/>
              <a:gd name="T91" fmla="*/ 21 h 108"/>
              <a:gd name="T92" fmla="*/ 15 w 108"/>
              <a:gd name="T93" fmla="*/ 16 h 108"/>
              <a:gd name="T94" fmla="*/ 22 w 108"/>
              <a:gd name="T95" fmla="*/ 10 h 108"/>
              <a:gd name="T96" fmla="*/ 29 w 108"/>
              <a:gd name="T97" fmla="*/ 7 h 108"/>
              <a:gd name="T98" fmla="*/ 36 w 108"/>
              <a:gd name="T99" fmla="*/ 4 h 108"/>
              <a:gd name="T100" fmla="*/ 44 w 108"/>
              <a:gd name="T101" fmla="*/ 2 h 108"/>
              <a:gd name="T102" fmla="*/ 53 w 108"/>
              <a:gd name="T10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8" h="108">
                <a:moveTo>
                  <a:pt x="67" y="33"/>
                </a:moveTo>
                <a:lnTo>
                  <a:pt x="67" y="45"/>
                </a:lnTo>
                <a:lnTo>
                  <a:pt x="87" y="57"/>
                </a:lnTo>
                <a:lnTo>
                  <a:pt x="67" y="67"/>
                </a:lnTo>
                <a:lnTo>
                  <a:pt x="67" y="79"/>
                </a:lnTo>
                <a:lnTo>
                  <a:pt x="101" y="60"/>
                </a:lnTo>
                <a:lnTo>
                  <a:pt x="101" y="52"/>
                </a:lnTo>
                <a:lnTo>
                  <a:pt x="67" y="33"/>
                </a:lnTo>
                <a:close/>
                <a:moveTo>
                  <a:pt x="43" y="33"/>
                </a:moveTo>
                <a:lnTo>
                  <a:pt x="10" y="52"/>
                </a:lnTo>
                <a:lnTo>
                  <a:pt x="10" y="60"/>
                </a:lnTo>
                <a:lnTo>
                  <a:pt x="43" y="79"/>
                </a:lnTo>
                <a:lnTo>
                  <a:pt x="43" y="67"/>
                </a:lnTo>
                <a:lnTo>
                  <a:pt x="22" y="57"/>
                </a:lnTo>
                <a:lnTo>
                  <a:pt x="43" y="45"/>
                </a:lnTo>
                <a:lnTo>
                  <a:pt x="43" y="33"/>
                </a:lnTo>
                <a:close/>
                <a:moveTo>
                  <a:pt x="58" y="22"/>
                </a:moveTo>
                <a:lnTo>
                  <a:pt x="43" y="81"/>
                </a:lnTo>
                <a:lnTo>
                  <a:pt x="53" y="81"/>
                </a:lnTo>
                <a:lnTo>
                  <a:pt x="68" y="22"/>
                </a:lnTo>
                <a:lnTo>
                  <a:pt x="58" y="22"/>
                </a:lnTo>
                <a:close/>
                <a:moveTo>
                  <a:pt x="53" y="0"/>
                </a:moveTo>
                <a:lnTo>
                  <a:pt x="63" y="2"/>
                </a:lnTo>
                <a:lnTo>
                  <a:pt x="70" y="4"/>
                </a:lnTo>
                <a:lnTo>
                  <a:pt x="77" y="7"/>
                </a:lnTo>
                <a:lnTo>
                  <a:pt x="93" y="19"/>
                </a:lnTo>
                <a:lnTo>
                  <a:pt x="103" y="34"/>
                </a:lnTo>
                <a:lnTo>
                  <a:pt x="108" y="55"/>
                </a:lnTo>
                <a:lnTo>
                  <a:pt x="103" y="74"/>
                </a:lnTo>
                <a:lnTo>
                  <a:pt x="93" y="91"/>
                </a:lnTo>
                <a:lnTo>
                  <a:pt x="77" y="103"/>
                </a:lnTo>
                <a:lnTo>
                  <a:pt x="70" y="107"/>
                </a:lnTo>
                <a:lnTo>
                  <a:pt x="63" y="108"/>
                </a:lnTo>
                <a:lnTo>
                  <a:pt x="53" y="108"/>
                </a:lnTo>
                <a:lnTo>
                  <a:pt x="44" y="108"/>
                </a:lnTo>
                <a:lnTo>
                  <a:pt x="27" y="103"/>
                </a:lnTo>
                <a:lnTo>
                  <a:pt x="13" y="91"/>
                </a:lnTo>
                <a:lnTo>
                  <a:pt x="3" y="77"/>
                </a:lnTo>
                <a:lnTo>
                  <a:pt x="1" y="71"/>
                </a:lnTo>
                <a:lnTo>
                  <a:pt x="0" y="64"/>
                </a:lnTo>
                <a:lnTo>
                  <a:pt x="0" y="55"/>
                </a:lnTo>
                <a:lnTo>
                  <a:pt x="0" y="50"/>
                </a:lnTo>
                <a:lnTo>
                  <a:pt x="0" y="43"/>
                </a:lnTo>
                <a:lnTo>
                  <a:pt x="3" y="36"/>
                </a:lnTo>
                <a:lnTo>
                  <a:pt x="7" y="28"/>
                </a:lnTo>
                <a:lnTo>
                  <a:pt x="10" y="21"/>
                </a:lnTo>
                <a:lnTo>
                  <a:pt x="15" y="16"/>
                </a:lnTo>
                <a:lnTo>
                  <a:pt x="22" y="10"/>
                </a:lnTo>
                <a:lnTo>
                  <a:pt x="29" y="7"/>
                </a:lnTo>
                <a:lnTo>
                  <a:pt x="36" y="4"/>
                </a:lnTo>
                <a:lnTo>
                  <a:pt x="44" y="2"/>
                </a:lnTo>
                <a:lnTo>
                  <a:pt x="5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02"/>
          <p:cNvSpPr>
            <a:spLocks noEditPoints="1"/>
          </p:cNvSpPr>
          <p:nvPr/>
        </p:nvSpPr>
        <p:spPr bwMode="auto">
          <a:xfrm>
            <a:off x="5342154" y="1890667"/>
            <a:ext cx="1305072" cy="1305070"/>
          </a:xfrm>
          <a:custGeom>
            <a:avLst/>
            <a:gdLst>
              <a:gd name="T0" fmla="*/ 105 w 409"/>
              <a:gd name="T1" fmla="*/ 167 h 409"/>
              <a:gd name="T2" fmla="*/ 101 w 409"/>
              <a:gd name="T3" fmla="*/ 174 h 409"/>
              <a:gd name="T4" fmla="*/ 105 w 409"/>
              <a:gd name="T5" fmla="*/ 180 h 409"/>
              <a:gd name="T6" fmla="*/ 113 w 409"/>
              <a:gd name="T7" fmla="*/ 182 h 409"/>
              <a:gd name="T8" fmla="*/ 110 w 409"/>
              <a:gd name="T9" fmla="*/ 332 h 409"/>
              <a:gd name="T10" fmla="*/ 103 w 409"/>
              <a:gd name="T11" fmla="*/ 337 h 409"/>
              <a:gd name="T12" fmla="*/ 103 w 409"/>
              <a:gd name="T13" fmla="*/ 345 h 409"/>
              <a:gd name="T14" fmla="*/ 110 w 409"/>
              <a:gd name="T15" fmla="*/ 349 h 409"/>
              <a:gd name="T16" fmla="*/ 304 w 409"/>
              <a:gd name="T17" fmla="*/ 347 h 409"/>
              <a:gd name="T18" fmla="*/ 309 w 409"/>
              <a:gd name="T19" fmla="*/ 340 h 409"/>
              <a:gd name="T20" fmla="*/ 304 w 409"/>
              <a:gd name="T21" fmla="*/ 333 h 409"/>
              <a:gd name="T22" fmla="*/ 297 w 409"/>
              <a:gd name="T23" fmla="*/ 332 h 409"/>
              <a:gd name="T24" fmla="*/ 299 w 409"/>
              <a:gd name="T25" fmla="*/ 182 h 409"/>
              <a:gd name="T26" fmla="*/ 306 w 409"/>
              <a:gd name="T27" fmla="*/ 177 h 409"/>
              <a:gd name="T28" fmla="*/ 306 w 409"/>
              <a:gd name="T29" fmla="*/ 168 h 409"/>
              <a:gd name="T30" fmla="*/ 299 w 409"/>
              <a:gd name="T31" fmla="*/ 165 h 409"/>
              <a:gd name="T32" fmla="*/ 173 w 409"/>
              <a:gd name="T33" fmla="*/ 60 h 409"/>
              <a:gd name="T34" fmla="*/ 166 w 409"/>
              <a:gd name="T35" fmla="*/ 62 h 409"/>
              <a:gd name="T36" fmla="*/ 163 w 409"/>
              <a:gd name="T37" fmla="*/ 69 h 409"/>
              <a:gd name="T38" fmla="*/ 158 w 409"/>
              <a:gd name="T39" fmla="*/ 76 h 409"/>
              <a:gd name="T40" fmla="*/ 154 w 409"/>
              <a:gd name="T41" fmla="*/ 69 h 409"/>
              <a:gd name="T42" fmla="*/ 148 w 409"/>
              <a:gd name="T43" fmla="*/ 67 h 409"/>
              <a:gd name="T44" fmla="*/ 123 w 409"/>
              <a:gd name="T45" fmla="*/ 70 h 409"/>
              <a:gd name="T46" fmla="*/ 117 w 409"/>
              <a:gd name="T47" fmla="*/ 74 h 409"/>
              <a:gd name="T48" fmla="*/ 115 w 409"/>
              <a:gd name="T49" fmla="*/ 81 h 409"/>
              <a:gd name="T50" fmla="*/ 278 w 409"/>
              <a:gd name="T51" fmla="*/ 158 h 409"/>
              <a:gd name="T52" fmla="*/ 304 w 409"/>
              <a:gd name="T53" fmla="*/ 98 h 409"/>
              <a:gd name="T54" fmla="*/ 302 w 409"/>
              <a:gd name="T55" fmla="*/ 91 h 409"/>
              <a:gd name="T56" fmla="*/ 290 w 409"/>
              <a:gd name="T57" fmla="*/ 84 h 409"/>
              <a:gd name="T58" fmla="*/ 273 w 409"/>
              <a:gd name="T59" fmla="*/ 77 h 409"/>
              <a:gd name="T60" fmla="*/ 266 w 409"/>
              <a:gd name="T61" fmla="*/ 81 h 409"/>
              <a:gd name="T62" fmla="*/ 258 w 409"/>
              <a:gd name="T63" fmla="*/ 98 h 409"/>
              <a:gd name="T64" fmla="*/ 261 w 409"/>
              <a:gd name="T65" fmla="*/ 76 h 409"/>
              <a:gd name="T66" fmla="*/ 258 w 409"/>
              <a:gd name="T67" fmla="*/ 69 h 409"/>
              <a:gd name="T68" fmla="*/ 242 w 409"/>
              <a:gd name="T69" fmla="*/ 65 h 409"/>
              <a:gd name="T70" fmla="*/ 227 w 409"/>
              <a:gd name="T71" fmla="*/ 62 h 409"/>
              <a:gd name="T72" fmla="*/ 220 w 409"/>
              <a:gd name="T73" fmla="*/ 65 h 409"/>
              <a:gd name="T74" fmla="*/ 206 w 409"/>
              <a:gd name="T75" fmla="*/ 122 h 409"/>
              <a:gd name="T76" fmla="*/ 206 w 409"/>
              <a:gd name="T77" fmla="*/ 65 h 409"/>
              <a:gd name="T78" fmla="*/ 201 w 409"/>
              <a:gd name="T79" fmla="*/ 60 h 409"/>
              <a:gd name="T80" fmla="*/ 173 w 409"/>
              <a:gd name="T81" fmla="*/ 60 h 409"/>
              <a:gd name="T82" fmla="*/ 246 w 409"/>
              <a:gd name="T83" fmla="*/ 3 h 409"/>
              <a:gd name="T84" fmla="*/ 319 w 409"/>
              <a:gd name="T85" fmla="*/ 34 h 409"/>
              <a:gd name="T86" fmla="*/ 374 w 409"/>
              <a:gd name="T87" fmla="*/ 89 h 409"/>
              <a:gd name="T88" fmla="*/ 405 w 409"/>
              <a:gd name="T89" fmla="*/ 163 h 409"/>
              <a:gd name="T90" fmla="*/ 405 w 409"/>
              <a:gd name="T91" fmla="*/ 246 h 409"/>
              <a:gd name="T92" fmla="*/ 374 w 409"/>
              <a:gd name="T93" fmla="*/ 318 h 409"/>
              <a:gd name="T94" fmla="*/ 319 w 409"/>
              <a:gd name="T95" fmla="*/ 373 h 409"/>
              <a:gd name="T96" fmla="*/ 246 w 409"/>
              <a:gd name="T97" fmla="*/ 404 h 409"/>
              <a:gd name="T98" fmla="*/ 163 w 409"/>
              <a:gd name="T99" fmla="*/ 404 h 409"/>
              <a:gd name="T100" fmla="*/ 91 w 409"/>
              <a:gd name="T101" fmla="*/ 373 h 409"/>
              <a:gd name="T102" fmla="*/ 36 w 409"/>
              <a:gd name="T103" fmla="*/ 318 h 409"/>
              <a:gd name="T104" fmla="*/ 5 w 409"/>
              <a:gd name="T105" fmla="*/ 246 h 409"/>
              <a:gd name="T106" fmla="*/ 5 w 409"/>
              <a:gd name="T107" fmla="*/ 163 h 409"/>
              <a:gd name="T108" fmla="*/ 36 w 409"/>
              <a:gd name="T109" fmla="*/ 89 h 409"/>
              <a:gd name="T110" fmla="*/ 91 w 409"/>
              <a:gd name="T111" fmla="*/ 34 h 409"/>
              <a:gd name="T112" fmla="*/ 163 w 409"/>
              <a:gd name="T113" fmla="*/ 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9" h="409">
                <a:moveTo>
                  <a:pt x="110" y="165"/>
                </a:moveTo>
                <a:lnTo>
                  <a:pt x="105" y="167"/>
                </a:lnTo>
                <a:lnTo>
                  <a:pt x="103" y="168"/>
                </a:lnTo>
                <a:lnTo>
                  <a:pt x="101" y="174"/>
                </a:lnTo>
                <a:lnTo>
                  <a:pt x="103" y="177"/>
                </a:lnTo>
                <a:lnTo>
                  <a:pt x="105" y="180"/>
                </a:lnTo>
                <a:lnTo>
                  <a:pt x="110" y="182"/>
                </a:lnTo>
                <a:lnTo>
                  <a:pt x="113" y="182"/>
                </a:lnTo>
                <a:lnTo>
                  <a:pt x="113" y="332"/>
                </a:lnTo>
                <a:lnTo>
                  <a:pt x="110" y="332"/>
                </a:lnTo>
                <a:lnTo>
                  <a:pt x="105" y="333"/>
                </a:lnTo>
                <a:lnTo>
                  <a:pt x="103" y="337"/>
                </a:lnTo>
                <a:lnTo>
                  <a:pt x="101" y="340"/>
                </a:lnTo>
                <a:lnTo>
                  <a:pt x="103" y="345"/>
                </a:lnTo>
                <a:lnTo>
                  <a:pt x="105" y="347"/>
                </a:lnTo>
                <a:lnTo>
                  <a:pt x="110" y="349"/>
                </a:lnTo>
                <a:lnTo>
                  <a:pt x="301" y="349"/>
                </a:lnTo>
                <a:lnTo>
                  <a:pt x="304" y="347"/>
                </a:lnTo>
                <a:lnTo>
                  <a:pt x="307" y="345"/>
                </a:lnTo>
                <a:lnTo>
                  <a:pt x="309" y="340"/>
                </a:lnTo>
                <a:lnTo>
                  <a:pt x="307" y="337"/>
                </a:lnTo>
                <a:lnTo>
                  <a:pt x="304" y="333"/>
                </a:lnTo>
                <a:lnTo>
                  <a:pt x="301" y="332"/>
                </a:lnTo>
                <a:lnTo>
                  <a:pt x="297" y="332"/>
                </a:lnTo>
                <a:lnTo>
                  <a:pt x="297" y="182"/>
                </a:lnTo>
                <a:lnTo>
                  <a:pt x="299" y="182"/>
                </a:lnTo>
                <a:lnTo>
                  <a:pt x="302" y="180"/>
                </a:lnTo>
                <a:lnTo>
                  <a:pt x="306" y="177"/>
                </a:lnTo>
                <a:lnTo>
                  <a:pt x="307" y="174"/>
                </a:lnTo>
                <a:lnTo>
                  <a:pt x="306" y="168"/>
                </a:lnTo>
                <a:lnTo>
                  <a:pt x="302" y="167"/>
                </a:lnTo>
                <a:lnTo>
                  <a:pt x="299" y="165"/>
                </a:lnTo>
                <a:lnTo>
                  <a:pt x="110" y="165"/>
                </a:lnTo>
                <a:close/>
                <a:moveTo>
                  <a:pt x="173" y="60"/>
                </a:moveTo>
                <a:lnTo>
                  <a:pt x="168" y="60"/>
                </a:lnTo>
                <a:lnTo>
                  <a:pt x="166" y="62"/>
                </a:lnTo>
                <a:lnTo>
                  <a:pt x="163" y="65"/>
                </a:lnTo>
                <a:lnTo>
                  <a:pt x="163" y="69"/>
                </a:lnTo>
                <a:lnTo>
                  <a:pt x="163" y="108"/>
                </a:lnTo>
                <a:lnTo>
                  <a:pt x="158" y="76"/>
                </a:lnTo>
                <a:lnTo>
                  <a:pt x="158" y="70"/>
                </a:lnTo>
                <a:lnTo>
                  <a:pt x="154" y="69"/>
                </a:lnTo>
                <a:lnTo>
                  <a:pt x="151" y="67"/>
                </a:lnTo>
                <a:lnTo>
                  <a:pt x="148" y="67"/>
                </a:lnTo>
                <a:lnTo>
                  <a:pt x="136" y="69"/>
                </a:lnTo>
                <a:lnTo>
                  <a:pt x="123" y="70"/>
                </a:lnTo>
                <a:lnTo>
                  <a:pt x="120" y="70"/>
                </a:lnTo>
                <a:lnTo>
                  <a:pt x="117" y="74"/>
                </a:lnTo>
                <a:lnTo>
                  <a:pt x="115" y="77"/>
                </a:lnTo>
                <a:lnTo>
                  <a:pt x="115" y="81"/>
                </a:lnTo>
                <a:lnTo>
                  <a:pt x="125" y="158"/>
                </a:lnTo>
                <a:lnTo>
                  <a:pt x="278" y="158"/>
                </a:lnTo>
                <a:lnTo>
                  <a:pt x="304" y="101"/>
                </a:lnTo>
                <a:lnTo>
                  <a:pt x="304" y="98"/>
                </a:lnTo>
                <a:lnTo>
                  <a:pt x="304" y="94"/>
                </a:lnTo>
                <a:lnTo>
                  <a:pt x="302" y="91"/>
                </a:lnTo>
                <a:lnTo>
                  <a:pt x="299" y="89"/>
                </a:lnTo>
                <a:lnTo>
                  <a:pt x="290" y="84"/>
                </a:lnTo>
                <a:lnTo>
                  <a:pt x="276" y="79"/>
                </a:lnTo>
                <a:lnTo>
                  <a:pt x="273" y="77"/>
                </a:lnTo>
                <a:lnTo>
                  <a:pt x="270" y="79"/>
                </a:lnTo>
                <a:lnTo>
                  <a:pt x="266" y="81"/>
                </a:lnTo>
                <a:lnTo>
                  <a:pt x="264" y="84"/>
                </a:lnTo>
                <a:lnTo>
                  <a:pt x="258" y="98"/>
                </a:lnTo>
                <a:lnTo>
                  <a:pt x="261" y="79"/>
                </a:lnTo>
                <a:lnTo>
                  <a:pt x="261" y="76"/>
                </a:lnTo>
                <a:lnTo>
                  <a:pt x="261" y="72"/>
                </a:lnTo>
                <a:lnTo>
                  <a:pt x="258" y="69"/>
                </a:lnTo>
                <a:lnTo>
                  <a:pt x="254" y="67"/>
                </a:lnTo>
                <a:lnTo>
                  <a:pt x="242" y="65"/>
                </a:lnTo>
                <a:lnTo>
                  <a:pt x="230" y="62"/>
                </a:lnTo>
                <a:lnTo>
                  <a:pt x="227" y="62"/>
                </a:lnTo>
                <a:lnTo>
                  <a:pt x="223" y="64"/>
                </a:lnTo>
                <a:lnTo>
                  <a:pt x="220" y="65"/>
                </a:lnTo>
                <a:lnTo>
                  <a:pt x="218" y="69"/>
                </a:lnTo>
                <a:lnTo>
                  <a:pt x="206" y="122"/>
                </a:lnTo>
                <a:lnTo>
                  <a:pt x="206" y="69"/>
                </a:lnTo>
                <a:lnTo>
                  <a:pt x="206" y="65"/>
                </a:lnTo>
                <a:lnTo>
                  <a:pt x="204" y="62"/>
                </a:lnTo>
                <a:lnTo>
                  <a:pt x="201" y="60"/>
                </a:lnTo>
                <a:lnTo>
                  <a:pt x="197" y="60"/>
                </a:lnTo>
                <a:lnTo>
                  <a:pt x="173" y="60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5" y="15"/>
                </a:lnTo>
                <a:lnTo>
                  <a:pt x="319" y="34"/>
                </a:lnTo>
                <a:lnTo>
                  <a:pt x="349" y="60"/>
                </a:lnTo>
                <a:lnTo>
                  <a:pt x="374" y="89"/>
                </a:lnTo>
                <a:lnTo>
                  <a:pt x="393" y="125"/>
                </a:lnTo>
                <a:lnTo>
                  <a:pt x="405" y="163"/>
                </a:lnTo>
                <a:lnTo>
                  <a:pt x="409" y="204"/>
                </a:lnTo>
                <a:lnTo>
                  <a:pt x="405" y="246"/>
                </a:lnTo>
                <a:lnTo>
                  <a:pt x="393" y="284"/>
                </a:lnTo>
                <a:lnTo>
                  <a:pt x="374" y="318"/>
                </a:lnTo>
                <a:lnTo>
                  <a:pt x="349" y="349"/>
                </a:lnTo>
                <a:lnTo>
                  <a:pt x="319" y="373"/>
                </a:lnTo>
                <a:lnTo>
                  <a:pt x="285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5" y="392"/>
                </a:lnTo>
                <a:lnTo>
                  <a:pt x="91" y="373"/>
                </a:lnTo>
                <a:lnTo>
                  <a:pt x="60" y="349"/>
                </a:lnTo>
                <a:lnTo>
                  <a:pt x="36" y="318"/>
                </a:lnTo>
                <a:lnTo>
                  <a:pt x="17" y="284"/>
                </a:lnTo>
                <a:lnTo>
                  <a:pt x="5" y="246"/>
                </a:lnTo>
                <a:lnTo>
                  <a:pt x="0" y="204"/>
                </a:lnTo>
                <a:lnTo>
                  <a:pt x="5" y="163"/>
                </a:lnTo>
                <a:lnTo>
                  <a:pt x="17" y="125"/>
                </a:lnTo>
                <a:lnTo>
                  <a:pt x="36" y="89"/>
                </a:lnTo>
                <a:lnTo>
                  <a:pt x="60" y="60"/>
                </a:lnTo>
                <a:lnTo>
                  <a:pt x="91" y="34"/>
                </a:lnTo>
                <a:lnTo>
                  <a:pt x="125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03"/>
          <p:cNvSpPr>
            <a:spLocks noEditPoints="1"/>
          </p:cNvSpPr>
          <p:nvPr/>
        </p:nvSpPr>
        <p:spPr bwMode="auto">
          <a:xfrm>
            <a:off x="5738795" y="2626366"/>
            <a:ext cx="89564" cy="121552"/>
          </a:xfrm>
          <a:custGeom>
            <a:avLst/>
            <a:gdLst>
              <a:gd name="T0" fmla="*/ 9 w 30"/>
              <a:gd name="T1" fmla="*/ 7 h 38"/>
              <a:gd name="T2" fmla="*/ 9 w 30"/>
              <a:gd name="T3" fmla="*/ 16 h 38"/>
              <a:gd name="T4" fmla="*/ 19 w 30"/>
              <a:gd name="T5" fmla="*/ 16 h 38"/>
              <a:gd name="T6" fmla="*/ 21 w 30"/>
              <a:gd name="T7" fmla="*/ 16 h 38"/>
              <a:gd name="T8" fmla="*/ 23 w 30"/>
              <a:gd name="T9" fmla="*/ 14 h 38"/>
              <a:gd name="T10" fmla="*/ 23 w 30"/>
              <a:gd name="T11" fmla="*/ 12 h 38"/>
              <a:gd name="T12" fmla="*/ 23 w 30"/>
              <a:gd name="T13" fmla="*/ 9 h 38"/>
              <a:gd name="T14" fmla="*/ 21 w 30"/>
              <a:gd name="T15" fmla="*/ 9 h 38"/>
              <a:gd name="T16" fmla="*/ 19 w 30"/>
              <a:gd name="T17" fmla="*/ 7 h 38"/>
              <a:gd name="T18" fmla="*/ 9 w 30"/>
              <a:gd name="T19" fmla="*/ 7 h 38"/>
              <a:gd name="T20" fmla="*/ 0 w 30"/>
              <a:gd name="T21" fmla="*/ 0 h 38"/>
              <a:gd name="T22" fmla="*/ 18 w 30"/>
              <a:gd name="T23" fmla="*/ 0 h 38"/>
              <a:gd name="T24" fmla="*/ 23 w 30"/>
              <a:gd name="T25" fmla="*/ 2 h 38"/>
              <a:gd name="T26" fmla="*/ 26 w 30"/>
              <a:gd name="T27" fmla="*/ 4 h 38"/>
              <a:gd name="T28" fmla="*/ 30 w 30"/>
              <a:gd name="T29" fmla="*/ 7 h 38"/>
              <a:gd name="T30" fmla="*/ 30 w 30"/>
              <a:gd name="T31" fmla="*/ 11 h 38"/>
              <a:gd name="T32" fmla="*/ 30 w 30"/>
              <a:gd name="T33" fmla="*/ 16 h 38"/>
              <a:gd name="T34" fmla="*/ 26 w 30"/>
              <a:gd name="T35" fmla="*/ 19 h 38"/>
              <a:gd name="T36" fmla="*/ 23 w 30"/>
              <a:gd name="T37" fmla="*/ 21 h 38"/>
              <a:gd name="T38" fmla="*/ 18 w 30"/>
              <a:gd name="T39" fmla="*/ 23 h 38"/>
              <a:gd name="T40" fmla="*/ 9 w 30"/>
              <a:gd name="T41" fmla="*/ 23 h 38"/>
              <a:gd name="T42" fmla="*/ 9 w 30"/>
              <a:gd name="T43" fmla="*/ 38 h 38"/>
              <a:gd name="T44" fmla="*/ 0 w 30"/>
              <a:gd name="T45" fmla="*/ 38 h 38"/>
              <a:gd name="T46" fmla="*/ 0 w 30"/>
              <a:gd name="T4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" h="38">
                <a:moveTo>
                  <a:pt x="9" y="7"/>
                </a:moveTo>
                <a:lnTo>
                  <a:pt x="9" y="16"/>
                </a:lnTo>
                <a:lnTo>
                  <a:pt x="19" y="16"/>
                </a:lnTo>
                <a:lnTo>
                  <a:pt x="21" y="16"/>
                </a:lnTo>
                <a:lnTo>
                  <a:pt x="23" y="14"/>
                </a:lnTo>
                <a:lnTo>
                  <a:pt x="23" y="12"/>
                </a:lnTo>
                <a:lnTo>
                  <a:pt x="23" y="9"/>
                </a:lnTo>
                <a:lnTo>
                  <a:pt x="21" y="9"/>
                </a:lnTo>
                <a:lnTo>
                  <a:pt x="19" y="7"/>
                </a:lnTo>
                <a:lnTo>
                  <a:pt x="9" y="7"/>
                </a:lnTo>
                <a:close/>
                <a:moveTo>
                  <a:pt x="0" y="0"/>
                </a:moveTo>
                <a:lnTo>
                  <a:pt x="18" y="0"/>
                </a:lnTo>
                <a:lnTo>
                  <a:pt x="23" y="2"/>
                </a:lnTo>
                <a:lnTo>
                  <a:pt x="26" y="4"/>
                </a:lnTo>
                <a:lnTo>
                  <a:pt x="30" y="7"/>
                </a:lnTo>
                <a:lnTo>
                  <a:pt x="30" y="11"/>
                </a:lnTo>
                <a:lnTo>
                  <a:pt x="30" y="16"/>
                </a:lnTo>
                <a:lnTo>
                  <a:pt x="26" y="19"/>
                </a:lnTo>
                <a:lnTo>
                  <a:pt x="23" y="21"/>
                </a:lnTo>
                <a:lnTo>
                  <a:pt x="18" y="23"/>
                </a:lnTo>
                <a:lnTo>
                  <a:pt x="9" y="23"/>
                </a:lnTo>
                <a:lnTo>
                  <a:pt x="9" y="38"/>
                </a:lnTo>
                <a:lnTo>
                  <a:pt x="0" y="38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04"/>
          <p:cNvSpPr>
            <a:spLocks/>
          </p:cNvSpPr>
          <p:nvPr/>
        </p:nvSpPr>
        <p:spPr bwMode="auto">
          <a:xfrm>
            <a:off x="6148227" y="2626366"/>
            <a:ext cx="102359" cy="121552"/>
          </a:xfrm>
          <a:custGeom>
            <a:avLst/>
            <a:gdLst>
              <a:gd name="T0" fmla="*/ 0 w 31"/>
              <a:gd name="T1" fmla="*/ 0 h 38"/>
              <a:gd name="T2" fmla="*/ 31 w 31"/>
              <a:gd name="T3" fmla="*/ 0 h 38"/>
              <a:gd name="T4" fmla="*/ 31 w 31"/>
              <a:gd name="T5" fmla="*/ 7 h 38"/>
              <a:gd name="T6" fmla="*/ 19 w 31"/>
              <a:gd name="T7" fmla="*/ 7 h 38"/>
              <a:gd name="T8" fmla="*/ 19 w 31"/>
              <a:gd name="T9" fmla="*/ 38 h 38"/>
              <a:gd name="T10" fmla="*/ 12 w 31"/>
              <a:gd name="T11" fmla="*/ 38 h 38"/>
              <a:gd name="T12" fmla="*/ 12 w 31"/>
              <a:gd name="T13" fmla="*/ 7 h 38"/>
              <a:gd name="T14" fmla="*/ 0 w 31"/>
              <a:gd name="T15" fmla="*/ 7 h 38"/>
              <a:gd name="T16" fmla="*/ 0 w 31"/>
              <a:gd name="T1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8">
                <a:moveTo>
                  <a:pt x="0" y="0"/>
                </a:moveTo>
                <a:lnTo>
                  <a:pt x="31" y="0"/>
                </a:lnTo>
                <a:lnTo>
                  <a:pt x="31" y="7"/>
                </a:lnTo>
                <a:lnTo>
                  <a:pt x="19" y="7"/>
                </a:lnTo>
                <a:lnTo>
                  <a:pt x="19" y="38"/>
                </a:lnTo>
                <a:lnTo>
                  <a:pt x="12" y="38"/>
                </a:lnTo>
                <a:lnTo>
                  <a:pt x="12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05"/>
          <p:cNvSpPr>
            <a:spLocks/>
          </p:cNvSpPr>
          <p:nvPr/>
        </p:nvSpPr>
        <p:spPr bwMode="auto">
          <a:xfrm>
            <a:off x="6020280" y="2626366"/>
            <a:ext cx="108757" cy="121552"/>
          </a:xfrm>
          <a:custGeom>
            <a:avLst/>
            <a:gdLst>
              <a:gd name="T0" fmla="*/ 0 w 33"/>
              <a:gd name="T1" fmla="*/ 0 h 38"/>
              <a:gd name="T2" fmla="*/ 3 w 33"/>
              <a:gd name="T3" fmla="*/ 0 h 38"/>
              <a:gd name="T4" fmla="*/ 26 w 33"/>
              <a:gd name="T5" fmla="*/ 24 h 38"/>
              <a:gd name="T6" fmla="*/ 26 w 33"/>
              <a:gd name="T7" fmla="*/ 0 h 38"/>
              <a:gd name="T8" fmla="*/ 33 w 33"/>
              <a:gd name="T9" fmla="*/ 0 h 38"/>
              <a:gd name="T10" fmla="*/ 33 w 33"/>
              <a:gd name="T11" fmla="*/ 38 h 38"/>
              <a:gd name="T12" fmla="*/ 31 w 33"/>
              <a:gd name="T13" fmla="*/ 38 h 38"/>
              <a:gd name="T14" fmla="*/ 8 w 33"/>
              <a:gd name="T15" fmla="*/ 14 h 38"/>
              <a:gd name="T16" fmla="*/ 8 w 33"/>
              <a:gd name="T17" fmla="*/ 38 h 38"/>
              <a:gd name="T18" fmla="*/ 0 w 33"/>
              <a:gd name="T19" fmla="*/ 38 h 38"/>
              <a:gd name="T20" fmla="*/ 0 w 33"/>
              <a:gd name="T2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8">
                <a:moveTo>
                  <a:pt x="0" y="0"/>
                </a:moveTo>
                <a:lnTo>
                  <a:pt x="3" y="0"/>
                </a:lnTo>
                <a:lnTo>
                  <a:pt x="26" y="24"/>
                </a:lnTo>
                <a:lnTo>
                  <a:pt x="26" y="0"/>
                </a:lnTo>
                <a:lnTo>
                  <a:pt x="33" y="0"/>
                </a:lnTo>
                <a:lnTo>
                  <a:pt x="33" y="38"/>
                </a:lnTo>
                <a:lnTo>
                  <a:pt x="31" y="38"/>
                </a:lnTo>
                <a:lnTo>
                  <a:pt x="8" y="14"/>
                </a:lnTo>
                <a:lnTo>
                  <a:pt x="8" y="38"/>
                </a:lnTo>
                <a:lnTo>
                  <a:pt x="0" y="38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06"/>
          <p:cNvSpPr>
            <a:spLocks noEditPoints="1"/>
          </p:cNvSpPr>
          <p:nvPr/>
        </p:nvSpPr>
        <p:spPr bwMode="auto">
          <a:xfrm>
            <a:off x="5841151" y="2626366"/>
            <a:ext cx="121552" cy="121552"/>
          </a:xfrm>
          <a:custGeom>
            <a:avLst/>
            <a:gdLst>
              <a:gd name="T0" fmla="*/ 19 w 38"/>
              <a:gd name="T1" fmla="*/ 11 h 38"/>
              <a:gd name="T2" fmla="*/ 14 w 38"/>
              <a:gd name="T3" fmla="*/ 24 h 38"/>
              <a:gd name="T4" fmla="*/ 24 w 38"/>
              <a:gd name="T5" fmla="*/ 24 h 38"/>
              <a:gd name="T6" fmla="*/ 19 w 38"/>
              <a:gd name="T7" fmla="*/ 11 h 38"/>
              <a:gd name="T8" fmla="*/ 16 w 38"/>
              <a:gd name="T9" fmla="*/ 0 h 38"/>
              <a:gd name="T10" fmla="*/ 22 w 38"/>
              <a:gd name="T11" fmla="*/ 0 h 38"/>
              <a:gd name="T12" fmla="*/ 38 w 38"/>
              <a:gd name="T13" fmla="*/ 38 h 38"/>
              <a:gd name="T14" fmla="*/ 29 w 38"/>
              <a:gd name="T15" fmla="*/ 38 h 38"/>
              <a:gd name="T16" fmla="*/ 28 w 38"/>
              <a:gd name="T17" fmla="*/ 31 h 38"/>
              <a:gd name="T18" fmla="*/ 10 w 38"/>
              <a:gd name="T19" fmla="*/ 31 h 38"/>
              <a:gd name="T20" fmla="*/ 9 w 38"/>
              <a:gd name="T21" fmla="*/ 38 h 38"/>
              <a:gd name="T22" fmla="*/ 0 w 38"/>
              <a:gd name="T23" fmla="*/ 38 h 38"/>
              <a:gd name="T24" fmla="*/ 16 w 38"/>
              <a:gd name="T25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38">
                <a:moveTo>
                  <a:pt x="19" y="11"/>
                </a:moveTo>
                <a:lnTo>
                  <a:pt x="14" y="24"/>
                </a:lnTo>
                <a:lnTo>
                  <a:pt x="24" y="24"/>
                </a:lnTo>
                <a:lnTo>
                  <a:pt x="19" y="11"/>
                </a:lnTo>
                <a:close/>
                <a:moveTo>
                  <a:pt x="16" y="0"/>
                </a:moveTo>
                <a:lnTo>
                  <a:pt x="22" y="0"/>
                </a:lnTo>
                <a:lnTo>
                  <a:pt x="38" y="38"/>
                </a:lnTo>
                <a:lnTo>
                  <a:pt x="29" y="38"/>
                </a:lnTo>
                <a:lnTo>
                  <a:pt x="28" y="31"/>
                </a:lnTo>
                <a:lnTo>
                  <a:pt x="10" y="31"/>
                </a:lnTo>
                <a:lnTo>
                  <a:pt x="9" y="38"/>
                </a:lnTo>
                <a:lnTo>
                  <a:pt x="0" y="38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408"/>
          <p:cNvSpPr>
            <a:spLocks noChangeArrowheads="1"/>
          </p:cNvSpPr>
          <p:nvPr/>
        </p:nvSpPr>
        <p:spPr bwMode="auto">
          <a:xfrm>
            <a:off x="5981896" y="2626366"/>
            <a:ext cx="19193" cy="121549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09"/>
          <p:cNvSpPr>
            <a:spLocks noEditPoints="1"/>
          </p:cNvSpPr>
          <p:nvPr/>
        </p:nvSpPr>
        <p:spPr bwMode="auto">
          <a:xfrm>
            <a:off x="6877533" y="1916250"/>
            <a:ext cx="1305072" cy="1311466"/>
          </a:xfrm>
          <a:custGeom>
            <a:avLst/>
            <a:gdLst>
              <a:gd name="T0" fmla="*/ 158 w 409"/>
              <a:gd name="T1" fmla="*/ 359 h 409"/>
              <a:gd name="T2" fmla="*/ 162 w 409"/>
              <a:gd name="T3" fmla="*/ 366 h 409"/>
              <a:gd name="T4" fmla="*/ 182 w 409"/>
              <a:gd name="T5" fmla="*/ 367 h 409"/>
              <a:gd name="T6" fmla="*/ 193 w 409"/>
              <a:gd name="T7" fmla="*/ 379 h 409"/>
              <a:gd name="T8" fmla="*/ 213 w 409"/>
              <a:gd name="T9" fmla="*/ 379 h 409"/>
              <a:gd name="T10" fmla="*/ 219 w 409"/>
              <a:gd name="T11" fmla="*/ 376 h 409"/>
              <a:gd name="T12" fmla="*/ 243 w 409"/>
              <a:gd name="T13" fmla="*/ 367 h 409"/>
              <a:gd name="T14" fmla="*/ 249 w 409"/>
              <a:gd name="T15" fmla="*/ 362 h 409"/>
              <a:gd name="T16" fmla="*/ 251 w 409"/>
              <a:gd name="T17" fmla="*/ 317 h 409"/>
              <a:gd name="T18" fmla="*/ 244 w 409"/>
              <a:gd name="T19" fmla="*/ 317 h 409"/>
              <a:gd name="T20" fmla="*/ 162 w 409"/>
              <a:gd name="T21" fmla="*/ 317 h 409"/>
              <a:gd name="T22" fmla="*/ 158 w 409"/>
              <a:gd name="T23" fmla="*/ 317 h 409"/>
              <a:gd name="T24" fmla="*/ 174 w 409"/>
              <a:gd name="T25" fmla="*/ 32 h 409"/>
              <a:gd name="T26" fmla="*/ 122 w 409"/>
              <a:gd name="T27" fmla="*/ 61 h 409"/>
              <a:gd name="T28" fmla="*/ 93 w 409"/>
              <a:gd name="T29" fmla="*/ 111 h 409"/>
              <a:gd name="T30" fmla="*/ 93 w 409"/>
              <a:gd name="T31" fmla="*/ 173 h 409"/>
              <a:gd name="T32" fmla="*/ 126 w 409"/>
              <a:gd name="T33" fmla="*/ 235 h 409"/>
              <a:gd name="T34" fmla="*/ 131 w 409"/>
              <a:gd name="T35" fmla="*/ 242 h 409"/>
              <a:gd name="T36" fmla="*/ 146 w 409"/>
              <a:gd name="T37" fmla="*/ 268 h 409"/>
              <a:gd name="T38" fmla="*/ 155 w 409"/>
              <a:gd name="T39" fmla="*/ 297 h 409"/>
              <a:gd name="T40" fmla="*/ 158 w 409"/>
              <a:gd name="T41" fmla="*/ 304 h 409"/>
              <a:gd name="T42" fmla="*/ 162 w 409"/>
              <a:gd name="T43" fmla="*/ 307 h 409"/>
              <a:gd name="T44" fmla="*/ 241 w 409"/>
              <a:gd name="T45" fmla="*/ 305 h 409"/>
              <a:gd name="T46" fmla="*/ 251 w 409"/>
              <a:gd name="T47" fmla="*/ 304 h 409"/>
              <a:gd name="T48" fmla="*/ 255 w 409"/>
              <a:gd name="T49" fmla="*/ 297 h 409"/>
              <a:gd name="T50" fmla="*/ 265 w 409"/>
              <a:gd name="T51" fmla="*/ 262 h 409"/>
              <a:gd name="T52" fmla="*/ 284 w 409"/>
              <a:gd name="T53" fmla="*/ 237 h 409"/>
              <a:gd name="T54" fmla="*/ 286 w 409"/>
              <a:gd name="T55" fmla="*/ 233 h 409"/>
              <a:gd name="T56" fmla="*/ 317 w 409"/>
              <a:gd name="T57" fmla="*/ 173 h 409"/>
              <a:gd name="T58" fmla="*/ 317 w 409"/>
              <a:gd name="T59" fmla="*/ 111 h 409"/>
              <a:gd name="T60" fmla="*/ 286 w 409"/>
              <a:gd name="T61" fmla="*/ 61 h 409"/>
              <a:gd name="T62" fmla="*/ 236 w 409"/>
              <a:gd name="T63" fmla="*/ 32 h 409"/>
              <a:gd name="T64" fmla="*/ 205 w 409"/>
              <a:gd name="T65" fmla="*/ 0 h 409"/>
              <a:gd name="T66" fmla="*/ 284 w 409"/>
              <a:gd name="T67" fmla="*/ 15 h 409"/>
              <a:gd name="T68" fmla="*/ 349 w 409"/>
              <a:gd name="T69" fmla="*/ 60 h 409"/>
              <a:gd name="T70" fmla="*/ 392 w 409"/>
              <a:gd name="T71" fmla="*/ 123 h 409"/>
              <a:gd name="T72" fmla="*/ 409 w 409"/>
              <a:gd name="T73" fmla="*/ 204 h 409"/>
              <a:gd name="T74" fmla="*/ 392 w 409"/>
              <a:gd name="T75" fmla="*/ 283 h 409"/>
              <a:gd name="T76" fmla="*/ 349 w 409"/>
              <a:gd name="T77" fmla="*/ 348 h 409"/>
              <a:gd name="T78" fmla="*/ 284 w 409"/>
              <a:gd name="T79" fmla="*/ 391 h 409"/>
              <a:gd name="T80" fmla="*/ 205 w 409"/>
              <a:gd name="T81" fmla="*/ 409 h 409"/>
              <a:gd name="T82" fmla="*/ 126 w 409"/>
              <a:gd name="T83" fmla="*/ 391 h 409"/>
              <a:gd name="T84" fmla="*/ 60 w 409"/>
              <a:gd name="T85" fmla="*/ 348 h 409"/>
              <a:gd name="T86" fmla="*/ 16 w 409"/>
              <a:gd name="T87" fmla="*/ 283 h 409"/>
              <a:gd name="T88" fmla="*/ 0 w 409"/>
              <a:gd name="T89" fmla="*/ 204 h 409"/>
              <a:gd name="T90" fmla="*/ 16 w 409"/>
              <a:gd name="T91" fmla="*/ 123 h 409"/>
              <a:gd name="T92" fmla="*/ 60 w 409"/>
              <a:gd name="T93" fmla="*/ 60 h 409"/>
              <a:gd name="T94" fmla="*/ 126 w 409"/>
              <a:gd name="T95" fmla="*/ 15 h 409"/>
              <a:gd name="T96" fmla="*/ 205 w 409"/>
              <a:gd name="T97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9" h="409">
                <a:moveTo>
                  <a:pt x="158" y="317"/>
                </a:moveTo>
                <a:lnTo>
                  <a:pt x="158" y="359"/>
                </a:lnTo>
                <a:lnTo>
                  <a:pt x="158" y="362"/>
                </a:lnTo>
                <a:lnTo>
                  <a:pt x="162" y="366"/>
                </a:lnTo>
                <a:lnTo>
                  <a:pt x="165" y="367"/>
                </a:lnTo>
                <a:lnTo>
                  <a:pt x="182" y="367"/>
                </a:lnTo>
                <a:lnTo>
                  <a:pt x="189" y="376"/>
                </a:lnTo>
                <a:lnTo>
                  <a:pt x="193" y="379"/>
                </a:lnTo>
                <a:lnTo>
                  <a:pt x="196" y="379"/>
                </a:lnTo>
                <a:lnTo>
                  <a:pt x="213" y="379"/>
                </a:lnTo>
                <a:lnTo>
                  <a:pt x="217" y="379"/>
                </a:lnTo>
                <a:lnTo>
                  <a:pt x="219" y="376"/>
                </a:lnTo>
                <a:lnTo>
                  <a:pt x="227" y="367"/>
                </a:lnTo>
                <a:lnTo>
                  <a:pt x="243" y="367"/>
                </a:lnTo>
                <a:lnTo>
                  <a:pt x="248" y="366"/>
                </a:lnTo>
                <a:lnTo>
                  <a:pt x="249" y="362"/>
                </a:lnTo>
                <a:lnTo>
                  <a:pt x="251" y="359"/>
                </a:lnTo>
                <a:lnTo>
                  <a:pt x="251" y="317"/>
                </a:lnTo>
                <a:lnTo>
                  <a:pt x="249" y="317"/>
                </a:lnTo>
                <a:lnTo>
                  <a:pt x="244" y="317"/>
                </a:lnTo>
                <a:lnTo>
                  <a:pt x="165" y="317"/>
                </a:lnTo>
                <a:lnTo>
                  <a:pt x="162" y="317"/>
                </a:lnTo>
                <a:lnTo>
                  <a:pt x="158" y="317"/>
                </a:lnTo>
                <a:lnTo>
                  <a:pt x="158" y="317"/>
                </a:lnTo>
                <a:close/>
                <a:moveTo>
                  <a:pt x="205" y="27"/>
                </a:moveTo>
                <a:lnTo>
                  <a:pt x="174" y="32"/>
                </a:lnTo>
                <a:lnTo>
                  <a:pt x="146" y="42"/>
                </a:lnTo>
                <a:lnTo>
                  <a:pt x="122" y="61"/>
                </a:lnTo>
                <a:lnTo>
                  <a:pt x="105" y="84"/>
                </a:lnTo>
                <a:lnTo>
                  <a:pt x="93" y="111"/>
                </a:lnTo>
                <a:lnTo>
                  <a:pt x="90" y="140"/>
                </a:lnTo>
                <a:lnTo>
                  <a:pt x="93" y="173"/>
                </a:lnTo>
                <a:lnTo>
                  <a:pt x="105" y="206"/>
                </a:lnTo>
                <a:lnTo>
                  <a:pt x="126" y="235"/>
                </a:lnTo>
                <a:lnTo>
                  <a:pt x="126" y="237"/>
                </a:lnTo>
                <a:lnTo>
                  <a:pt x="131" y="242"/>
                </a:lnTo>
                <a:lnTo>
                  <a:pt x="138" y="252"/>
                </a:lnTo>
                <a:lnTo>
                  <a:pt x="146" y="268"/>
                </a:lnTo>
                <a:lnTo>
                  <a:pt x="153" y="283"/>
                </a:lnTo>
                <a:lnTo>
                  <a:pt x="155" y="297"/>
                </a:lnTo>
                <a:lnTo>
                  <a:pt x="157" y="302"/>
                </a:lnTo>
                <a:lnTo>
                  <a:pt x="158" y="304"/>
                </a:lnTo>
                <a:lnTo>
                  <a:pt x="162" y="307"/>
                </a:lnTo>
                <a:lnTo>
                  <a:pt x="162" y="307"/>
                </a:lnTo>
                <a:lnTo>
                  <a:pt x="241" y="307"/>
                </a:lnTo>
                <a:lnTo>
                  <a:pt x="241" y="305"/>
                </a:lnTo>
                <a:lnTo>
                  <a:pt x="249" y="305"/>
                </a:lnTo>
                <a:lnTo>
                  <a:pt x="251" y="304"/>
                </a:lnTo>
                <a:lnTo>
                  <a:pt x="253" y="300"/>
                </a:lnTo>
                <a:lnTo>
                  <a:pt x="255" y="297"/>
                </a:lnTo>
                <a:lnTo>
                  <a:pt x="258" y="281"/>
                </a:lnTo>
                <a:lnTo>
                  <a:pt x="265" y="262"/>
                </a:lnTo>
                <a:lnTo>
                  <a:pt x="275" y="247"/>
                </a:lnTo>
                <a:lnTo>
                  <a:pt x="284" y="237"/>
                </a:lnTo>
                <a:lnTo>
                  <a:pt x="284" y="235"/>
                </a:lnTo>
                <a:lnTo>
                  <a:pt x="286" y="233"/>
                </a:lnTo>
                <a:lnTo>
                  <a:pt x="304" y="206"/>
                </a:lnTo>
                <a:lnTo>
                  <a:pt x="317" y="173"/>
                </a:lnTo>
                <a:lnTo>
                  <a:pt x="320" y="140"/>
                </a:lnTo>
                <a:lnTo>
                  <a:pt x="317" y="111"/>
                </a:lnTo>
                <a:lnTo>
                  <a:pt x="304" y="84"/>
                </a:lnTo>
                <a:lnTo>
                  <a:pt x="286" y="61"/>
                </a:lnTo>
                <a:lnTo>
                  <a:pt x="263" y="42"/>
                </a:lnTo>
                <a:lnTo>
                  <a:pt x="236" y="32"/>
                </a:lnTo>
                <a:lnTo>
                  <a:pt x="205" y="27"/>
                </a:lnTo>
                <a:close/>
                <a:moveTo>
                  <a:pt x="205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5" y="89"/>
                </a:lnTo>
                <a:lnTo>
                  <a:pt x="392" y="123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3"/>
                </a:lnTo>
                <a:lnTo>
                  <a:pt x="375" y="317"/>
                </a:lnTo>
                <a:lnTo>
                  <a:pt x="349" y="348"/>
                </a:lnTo>
                <a:lnTo>
                  <a:pt x="318" y="372"/>
                </a:lnTo>
                <a:lnTo>
                  <a:pt x="284" y="391"/>
                </a:lnTo>
                <a:lnTo>
                  <a:pt x="246" y="403"/>
                </a:lnTo>
                <a:lnTo>
                  <a:pt x="205" y="409"/>
                </a:lnTo>
                <a:lnTo>
                  <a:pt x="164" y="403"/>
                </a:lnTo>
                <a:lnTo>
                  <a:pt x="126" y="391"/>
                </a:lnTo>
                <a:lnTo>
                  <a:pt x="90" y="372"/>
                </a:lnTo>
                <a:lnTo>
                  <a:pt x="60" y="348"/>
                </a:lnTo>
                <a:lnTo>
                  <a:pt x="35" y="317"/>
                </a:lnTo>
                <a:lnTo>
                  <a:pt x="16" y="283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3"/>
                </a:lnTo>
                <a:lnTo>
                  <a:pt x="35" y="89"/>
                </a:lnTo>
                <a:lnTo>
                  <a:pt x="60" y="60"/>
                </a:lnTo>
                <a:lnTo>
                  <a:pt x="90" y="34"/>
                </a:lnTo>
                <a:lnTo>
                  <a:pt x="126" y="15"/>
                </a:lnTo>
                <a:lnTo>
                  <a:pt x="164" y="3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10"/>
          <p:cNvSpPr>
            <a:spLocks/>
          </p:cNvSpPr>
          <p:nvPr/>
        </p:nvSpPr>
        <p:spPr bwMode="auto">
          <a:xfrm>
            <a:off x="1367988" y="5965800"/>
            <a:ext cx="191923" cy="6396"/>
          </a:xfrm>
          <a:custGeom>
            <a:avLst/>
            <a:gdLst>
              <a:gd name="T0" fmla="*/ 0 w 60"/>
              <a:gd name="T1" fmla="*/ 0 h 1"/>
              <a:gd name="T2" fmla="*/ 60 w 60"/>
              <a:gd name="T3" fmla="*/ 0 h 1"/>
              <a:gd name="T4" fmla="*/ 60 w 60"/>
              <a:gd name="T5" fmla="*/ 1 h 1"/>
              <a:gd name="T6" fmla="*/ 60 w 60"/>
              <a:gd name="T7" fmla="*/ 1 h 1"/>
              <a:gd name="T8" fmla="*/ 1 w 60"/>
              <a:gd name="T9" fmla="*/ 1 h 1"/>
              <a:gd name="T10" fmla="*/ 0 w 60"/>
              <a:gd name="T11" fmla="*/ 1 h 1"/>
              <a:gd name="T12" fmla="*/ 0 w 60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">
                <a:moveTo>
                  <a:pt x="0" y="0"/>
                </a:moveTo>
                <a:lnTo>
                  <a:pt x="60" y="0"/>
                </a:lnTo>
                <a:lnTo>
                  <a:pt x="60" y="1"/>
                </a:lnTo>
                <a:lnTo>
                  <a:pt x="60" y="1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11"/>
          <p:cNvSpPr>
            <a:spLocks/>
          </p:cNvSpPr>
          <p:nvPr/>
        </p:nvSpPr>
        <p:spPr bwMode="auto">
          <a:xfrm>
            <a:off x="1105694" y="5588353"/>
            <a:ext cx="31990" cy="38384"/>
          </a:xfrm>
          <a:custGeom>
            <a:avLst/>
            <a:gdLst>
              <a:gd name="T0" fmla="*/ 5 w 8"/>
              <a:gd name="T1" fmla="*/ 0 h 12"/>
              <a:gd name="T2" fmla="*/ 7 w 8"/>
              <a:gd name="T3" fmla="*/ 0 h 12"/>
              <a:gd name="T4" fmla="*/ 8 w 8"/>
              <a:gd name="T5" fmla="*/ 2 h 12"/>
              <a:gd name="T6" fmla="*/ 8 w 8"/>
              <a:gd name="T7" fmla="*/ 4 h 12"/>
              <a:gd name="T8" fmla="*/ 8 w 8"/>
              <a:gd name="T9" fmla="*/ 5 h 12"/>
              <a:gd name="T10" fmla="*/ 8 w 8"/>
              <a:gd name="T11" fmla="*/ 9 h 12"/>
              <a:gd name="T12" fmla="*/ 8 w 8"/>
              <a:gd name="T13" fmla="*/ 10 h 12"/>
              <a:gd name="T14" fmla="*/ 7 w 8"/>
              <a:gd name="T15" fmla="*/ 12 h 12"/>
              <a:gd name="T16" fmla="*/ 5 w 8"/>
              <a:gd name="T17" fmla="*/ 12 h 12"/>
              <a:gd name="T18" fmla="*/ 3 w 8"/>
              <a:gd name="T19" fmla="*/ 12 h 12"/>
              <a:gd name="T20" fmla="*/ 1 w 8"/>
              <a:gd name="T21" fmla="*/ 10 h 12"/>
              <a:gd name="T22" fmla="*/ 0 w 8"/>
              <a:gd name="T23" fmla="*/ 9 h 12"/>
              <a:gd name="T24" fmla="*/ 0 w 8"/>
              <a:gd name="T25" fmla="*/ 5 h 12"/>
              <a:gd name="T26" fmla="*/ 1 w 8"/>
              <a:gd name="T27" fmla="*/ 4 h 12"/>
              <a:gd name="T28" fmla="*/ 1 w 8"/>
              <a:gd name="T29" fmla="*/ 0 h 12"/>
              <a:gd name="T30" fmla="*/ 5 w 8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2">
                <a:moveTo>
                  <a:pt x="5" y="0"/>
                </a:moveTo>
                <a:lnTo>
                  <a:pt x="7" y="0"/>
                </a:lnTo>
                <a:lnTo>
                  <a:pt x="8" y="2"/>
                </a:lnTo>
                <a:lnTo>
                  <a:pt x="8" y="4"/>
                </a:lnTo>
                <a:lnTo>
                  <a:pt x="8" y="5"/>
                </a:lnTo>
                <a:lnTo>
                  <a:pt x="8" y="9"/>
                </a:lnTo>
                <a:lnTo>
                  <a:pt x="8" y="10"/>
                </a:lnTo>
                <a:lnTo>
                  <a:pt x="7" y="12"/>
                </a:lnTo>
                <a:lnTo>
                  <a:pt x="5" y="12"/>
                </a:lnTo>
                <a:lnTo>
                  <a:pt x="3" y="12"/>
                </a:lnTo>
                <a:lnTo>
                  <a:pt x="1" y="10"/>
                </a:lnTo>
                <a:lnTo>
                  <a:pt x="0" y="9"/>
                </a:lnTo>
                <a:lnTo>
                  <a:pt x="0" y="5"/>
                </a:lnTo>
                <a:lnTo>
                  <a:pt x="1" y="4"/>
                </a:lnTo>
                <a:lnTo>
                  <a:pt x="1" y="0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12"/>
          <p:cNvSpPr>
            <a:spLocks noEditPoints="1"/>
          </p:cNvSpPr>
          <p:nvPr/>
        </p:nvSpPr>
        <p:spPr bwMode="auto">
          <a:xfrm>
            <a:off x="811412" y="5108549"/>
            <a:ext cx="1305072" cy="1305070"/>
          </a:xfrm>
          <a:custGeom>
            <a:avLst/>
            <a:gdLst>
              <a:gd name="T0" fmla="*/ 64 w 409"/>
              <a:gd name="T1" fmla="*/ 74 h 409"/>
              <a:gd name="T2" fmla="*/ 57 w 409"/>
              <a:gd name="T3" fmla="*/ 80 h 409"/>
              <a:gd name="T4" fmla="*/ 55 w 409"/>
              <a:gd name="T5" fmla="*/ 266 h 409"/>
              <a:gd name="T6" fmla="*/ 60 w 409"/>
              <a:gd name="T7" fmla="*/ 278 h 409"/>
              <a:gd name="T8" fmla="*/ 70 w 409"/>
              <a:gd name="T9" fmla="*/ 282 h 409"/>
              <a:gd name="T10" fmla="*/ 163 w 409"/>
              <a:gd name="T11" fmla="*/ 285 h 409"/>
              <a:gd name="T12" fmla="*/ 163 w 409"/>
              <a:gd name="T13" fmla="*/ 309 h 409"/>
              <a:gd name="T14" fmla="*/ 285 w 409"/>
              <a:gd name="T15" fmla="*/ 337 h 409"/>
              <a:gd name="T16" fmla="*/ 246 w 409"/>
              <a:gd name="T17" fmla="*/ 307 h 409"/>
              <a:gd name="T18" fmla="*/ 246 w 409"/>
              <a:gd name="T19" fmla="*/ 282 h 409"/>
              <a:gd name="T20" fmla="*/ 344 w 409"/>
              <a:gd name="T21" fmla="*/ 282 h 409"/>
              <a:gd name="T22" fmla="*/ 352 w 409"/>
              <a:gd name="T23" fmla="*/ 273 h 409"/>
              <a:gd name="T24" fmla="*/ 352 w 409"/>
              <a:gd name="T25" fmla="*/ 87 h 409"/>
              <a:gd name="T26" fmla="*/ 349 w 409"/>
              <a:gd name="T27" fmla="*/ 75 h 409"/>
              <a:gd name="T28" fmla="*/ 339 w 409"/>
              <a:gd name="T29" fmla="*/ 72 h 409"/>
              <a:gd name="T30" fmla="*/ 204 w 409"/>
              <a:gd name="T31" fmla="*/ 0 h 409"/>
              <a:gd name="T32" fmla="*/ 284 w 409"/>
              <a:gd name="T33" fmla="*/ 15 h 409"/>
              <a:gd name="T34" fmla="*/ 349 w 409"/>
              <a:gd name="T35" fmla="*/ 60 h 409"/>
              <a:gd name="T36" fmla="*/ 392 w 409"/>
              <a:gd name="T37" fmla="*/ 123 h 409"/>
              <a:gd name="T38" fmla="*/ 409 w 409"/>
              <a:gd name="T39" fmla="*/ 204 h 409"/>
              <a:gd name="T40" fmla="*/ 392 w 409"/>
              <a:gd name="T41" fmla="*/ 283 h 409"/>
              <a:gd name="T42" fmla="*/ 349 w 409"/>
              <a:gd name="T43" fmla="*/ 349 h 409"/>
              <a:gd name="T44" fmla="*/ 284 w 409"/>
              <a:gd name="T45" fmla="*/ 392 h 409"/>
              <a:gd name="T46" fmla="*/ 204 w 409"/>
              <a:gd name="T47" fmla="*/ 409 h 409"/>
              <a:gd name="T48" fmla="*/ 124 w 409"/>
              <a:gd name="T49" fmla="*/ 392 h 409"/>
              <a:gd name="T50" fmla="*/ 60 w 409"/>
              <a:gd name="T51" fmla="*/ 349 h 409"/>
              <a:gd name="T52" fmla="*/ 15 w 409"/>
              <a:gd name="T53" fmla="*/ 283 h 409"/>
              <a:gd name="T54" fmla="*/ 0 w 409"/>
              <a:gd name="T55" fmla="*/ 204 h 409"/>
              <a:gd name="T56" fmla="*/ 15 w 409"/>
              <a:gd name="T57" fmla="*/ 123 h 409"/>
              <a:gd name="T58" fmla="*/ 60 w 409"/>
              <a:gd name="T59" fmla="*/ 60 h 409"/>
              <a:gd name="T60" fmla="*/ 124 w 409"/>
              <a:gd name="T61" fmla="*/ 15 h 409"/>
              <a:gd name="T62" fmla="*/ 204 w 409"/>
              <a:gd name="T6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09">
                <a:moveTo>
                  <a:pt x="70" y="72"/>
                </a:moveTo>
                <a:lnTo>
                  <a:pt x="64" y="74"/>
                </a:lnTo>
                <a:lnTo>
                  <a:pt x="60" y="75"/>
                </a:lnTo>
                <a:lnTo>
                  <a:pt x="57" y="80"/>
                </a:lnTo>
                <a:lnTo>
                  <a:pt x="55" y="87"/>
                </a:lnTo>
                <a:lnTo>
                  <a:pt x="55" y="266"/>
                </a:lnTo>
                <a:lnTo>
                  <a:pt x="57" y="273"/>
                </a:lnTo>
                <a:lnTo>
                  <a:pt x="60" y="278"/>
                </a:lnTo>
                <a:lnTo>
                  <a:pt x="64" y="282"/>
                </a:lnTo>
                <a:lnTo>
                  <a:pt x="70" y="282"/>
                </a:lnTo>
                <a:lnTo>
                  <a:pt x="163" y="282"/>
                </a:lnTo>
                <a:lnTo>
                  <a:pt x="163" y="285"/>
                </a:lnTo>
                <a:lnTo>
                  <a:pt x="163" y="307"/>
                </a:lnTo>
                <a:lnTo>
                  <a:pt x="163" y="309"/>
                </a:lnTo>
                <a:lnTo>
                  <a:pt x="124" y="337"/>
                </a:lnTo>
                <a:lnTo>
                  <a:pt x="285" y="337"/>
                </a:lnTo>
                <a:lnTo>
                  <a:pt x="246" y="309"/>
                </a:lnTo>
                <a:lnTo>
                  <a:pt x="246" y="307"/>
                </a:lnTo>
                <a:lnTo>
                  <a:pt x="246" y="285"/>
                </a:lnTo>
                <a:lnTo>
                  <a:pt x="246" y="282"/>
                </a:lnTo>
                <a:lnTo>
                  <a:pt x="339" y="282"/>
                </a:lnTo>
                <a:lnTo>
                  <a:pt x="344" y="282"/>
                </a:lnTo>
                <a:lnTo>
                  <a:pt x="349" y="278"/>
                </a:lnTo>
                <a:lnTo>
                  <a:pt x="352" y="273"/>
                </a:lnTo>
                <a:lnTo>
                  <a:pt x="352" y="266"/>
                </a:lnTo>
                <a:lnTo>
                  <a:pt x="352" y="87"/>
                </a:lnTo>
                <a:lnTo>
                  <a:pt x="352" y="80"/>
                </a:lnTo>
                <a:lnTo>
                  <a:pt x="349" y="75"/>
                </a:lnTo>
                <a:lnTo>
                  <a:pt x="344" y="74"/>
                </a:lnTo>
                <a:lnTo>
                  <a:pt x="339" y="72"/>
                </a:lnTo>
                <a:lnTo>
                  <a:pt x="70" y="72"/>
                </a:lnTo>
                <a:close/>
                <a:moveTo>
                  <a:pt x="204" y="0"/>
                </a:moveTo>
                <a:lnTo>
                  <a:pt x="246" y="3"/>
                </a:lnTo>
                <a:lnTo>
                  <a:pt x="284" y="15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3"/>
                </a:lnTo>
                <a:lnTo>
                  <a:pt x="404" y="163"/>
                </a:lnTo>
                <a:lnTo>
                  <a:pt x="409" y="204"/>
                </a:lnTo>
                <a:lnTo>
                  <a:pt x="404" y="245"/>
                </a:lnTo>
                <a:lnTo>
                  <a:pt x="392" y="283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4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60" y="349"/>
                </a:lnTo>
                <a:lnTo>
                  <a:pt x="34" y="318"/>
                </a:lnTo>
                <a:lnTo>
                  <a:pt x="15" y="283"/>
                </a:lnTo>
                <a:lnTo>
                  <a:pt x="3" y="245"/>
                </a:lnTo>
                <a:lnTo>
                  <a:pt x="0" y="204"/>
                </a:lnTo>
                <a:lnTo>
                  <a:pt x="3" y="163"/>
                </a:lnTo>
                <a:lnTo>
                  <a:pt x="15" y="123"/>
                </a:lnTo>
                <a:lnTo>
                  <a:pt x="34" y="89"/>
                </a:lnTo>
                <a:lnTo>
                  <a:pt x="60" y="60"/>
                </a:lnTo>
                <a:lnTo>
                  <a:pt x="89" y="34"/>
                </a:lnTo>
                <a:lnTo>
                  <a:pt x="124" y="15"/>
                </a:lnTo>
                <a:lnTo>
                  <a:pt x="163" y="3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3"/>
          <p:cNvSpPr>
            <a:spLocks noEditPoints="1"/>
          </p:cNvSpPr>
          <p:nvPr/>
        </p:nvSpPr>
        <p:spPr bwMode="auto">
          <a:xfrm>
            <a:off x="1028924" y="5390034"/>
            <a:ext cx="857254" cy="550177"/>
          </a:xfrm>
          <a:custGeom>
            <a:avLst/>
            <a:gdLst>
              <a:gd name="T0" fmla="*/ 256 w 268"/>
              <a:gd name="T1" fmla="*/ 86 h 174"/>
              <a:gd name="T2" fmla="*/ 170 w 268"/>
              <a:gd name="T3" fmla="*/ 162 h 174"/>
              <a:gd name="T4" fmla="*/ 13 w 268"/>
              <a:gd name="T5" fmla="*/ 162 h 174"/>
              <a:gd name="T6" fmla="*/ 147 w 268"/>
              <a:gd name="T7" fmla="*/ 66 h 174"/>
              <a:gd name="T8" fmla="*/ 147 w 268"/>
              <a:gd name="T9" fmla="*/ 66 h 174"/>
              <a:gd name="T10" fmla="*/ 134 w 268"/>
              <a:gd name="T11" fmla="*/ 74 h 174"/>
              <a:gd name="T12" fmla="*/ 132 w 268"/>
              <a:gd name="T13" fmla="*/ 66 h 174"/>
              <a:gd name="T14" fmla="*/ 132 w 268"/>
              <a:gd name="T15" fmla="*/ 59 h 174"/>
              <a:gd name="T16" fmla="*/ 105 w 268"/>
              <a:gd name="T17" fmla="*/ 78 h 174"/>
              <a:gd name="T18" fmla="*/ 111 w 268"/>
              <a:gd name="T19" fmla="*/ 78 h 174"/>
              <a:gd name="T20" fmla="*/ 111 w 268"/>
              <a:gd name="T21" fmla="*/ 64 h 174"/>
              <a:gd name="T22" fmla="*/ 89 w 268"/>
              <a:gd name="T23" fmla="*/ 59 h 174"/>
              <a:gd name="T24" fmla="*/ 89 w 268"/>
              <a:gd name="T25" fmla="*/ 59 h 174"/>
              <a:gd name="T26" fmla="*/ 89 w 268"/>
              <a:gd name="T27" fmla="*/ 74 h 174"/>
              <a:gd name="T28" fmla="*/ 41 w 268"/>
              <a:gd name="T29" fmla="*/ 59 h 174"/>
              <a:gd name="T30" fmla="*/ 50 w 268"/>
              <a:gd name="T31" fmla="*/ 67 h 174"/>
              <a:gd name="T32" fmla="*/ 60 w 268"/>
              <a:gd name="T33" fmla="*/ 59 h 174"/>
              <a:gd name="T34" fmla="*/ 46 w 268"/>
              <a:gd name="T35" fmla="*/ 59 h 174"/>
              <a:gd name="T36" fmla="*/ 22 w 268"/>
              <a:gd name="T37" fmla="*/ 60 h 174"/>
              <a:gd name="T38" fmla="*/ 22 w 268"/>
              <a:gd name="T39" fmla="*/ 76 h 174"/>
              <a:gd name="T40" fmla="*/ 36 w 268"/>
              <a:gd name="T41" fmla="*/ 76 h 174"/>
              <a:gd name="T42" fmla="*/ 36 w 268"/>
              <a:gd name="T43" fmla="*/ 60 h 174"/>
              <a:gd name="T44" fmla="*/ 147 w 268"/>
              <a:gd name="T45" fmla="*/ 59 h 174"/>
              <a:gd name="T46" fmla="*/ 147 w 268"/>
              <a:gd name="T47" fmla="*/ 14 h 174"/>
              <a:gd name="T48" fmla="*/ 147 w 268"/>
              <a:gd name="T49" fmla="*/ 14 h 174"/>
              <a:gd name="T50" fmla="*/ 91 w 268"/>
              <a:gd name="T51" fmla="*/ 31 h 174"/>
              <a:gd name="T52" fmla="*/ 92 w 268"/>
              <a:gd name="T53" fmla="*/ 26 h 174"/>
              <a:gd name="T54" fmla="*/ 113 w 268"/>
              <a:gd name="T55" fmla="*/ 12 h 174"/>
              <a:gd name="T56" fmla="*/ 101 w 268"/>
              <a:gd name="T57" fmla="*/ 38 h 174"/>
              <a:gd name="T58" fmla="*/ 86 w 268"/>
              <a:gd name="T59" fmla="*/ 26 h 174"/>
              <a:gd name="T60" fmla="*/ 82 w 268"/>
              <a:gd name="T61" fmla="*/ 33 h 174"/>
              <a:gd name="T62" fmla="*/ 48 w 268"/>
              <a:gd name="T63" fmla="*/ 12 h 174"/>
              <a:gd name="T64" fmla="*/ 55 w 268"/>
              <a:gd name="T65" fmla="*/ 40 h 174"/>
              <a:gd name="T66" fmla="*/ 55 w 268"/>
              <a:gd name="T67" fmla="*/ 26 h 174"/>
              <a:gd name="T68" fmla="*/ 48 w 268"/>
              <a:gd name="T69" fmla="*/ 12 h 174"/>
              <a:gd name="T70" fmla="*/ 22 w 268"/>
              <a:gd name="T71" fmla="*/ 36 h 174"/>
              <a:gd name="T72" fmla="*/ 24 w 268"/>
              <a:gd name="T73" fmla="*/ 28 h 174"/>
              <a:gd name="T74" fmla="*/ 41 w 268"/>
              <a:gd name="T75" fmla="*/ 12 h 174"/>
              <a:gd name="T76" fmla="*/ 36 w 268"/>
              <a:gd name="T77" fmla="*/ 36 h 174"/>
              <a:gd name="T78" fmla="*/ 24 w 268"/>
              <a:gd name="T79" fmla="*/ 12 h 174"/>
              <a:gd name="T80" fmla="*/ 118 w 268"/>
              <a:gd name="T81" fmla="*/ 16 h 174"/>
              <a:gd name="T82" fmla="*/ 118 w 268"/>
              <a:gd name="T83" fmla="*/ 28 h 174"/>
              <a:gd name="T84" fmla="*/ 129 w 268"/>
              <a:gd name="T85" fmla="*/ 35 h 174"/>
              <a:gd name="T86" fmla="*/ 123 w 268"/>
              <a:gd name="T87" fmla="*/ 40 h 174"/>
              <a:gd name="T88" fmla="*/ 118 w 268"/>
              <a:gd name="T89" fmla="*/ 45 h 174"/>
              <a:gd name="T90" fmla="*/ 135 w 268"/>
              <a:gd name="T91" fmla="*/ 42 h 174"/>
              <a:gd name="T92" fmla="*/ 134 w 268"/>
              <a:gd name="T93" fmla="*/ 28 h 174"/>
              <a:gd name="T94" fmla="*/ 122 w 268"/>
              <a:gd name="T95" fmla="*/ 21 h 174"/>
              <a:gd name="T96" fmla="*/ 132 w 268"/>
              <a:gd name="T97" fmla="*/ 19 h 174"/>
              <a:gd name="T98" fmla="*/ 127 w 268"/>
              <a:gd name="T99" fmla="*/ 12 h 174"/>
              <a:gd name="T100" fmla="*/ 263 w 268"/>
              <a:gd name="T101" fmla="*/ 5 h 174"/>
              <a:gd name="T102" fmla="*/ 266 w 268"/>
              <a:gd name="T103" fmla="*/ 165 h 174"/>
              <a:gd name="T104" fmla="*/ 15 w 268"/>
              <a:gd name="T105" fmla="*/ 174 h 174"/>
              <a:gd name="T106" fmla="*/ 0 w 268"/>
              <a:gd name="T107" fmla="*/ 160 h 174"/>
              <a:gd name="T108" fmla="*/ 8 w 268"/>
              <a:gd name="T109" fmla="*/ 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8" h="174">
                <a:moveTo>
                  <a:pt x="187" y="86"/>
                </a:moveTo>
                <a:lnTo>
                  <a:pt x="187" y="162"/>
                </a:lnTo>
                <a:lnTo>
                  <a:pt x="256" y="162"/>
                </a:lnTo>
                <a:lnTo>
                  <a:pt x="256" y="86"/>
                </a:lnTo>
                <a:lnTo>
                  <a:pt x="187" y="86"/>
                </a:lnTo>
                <a:close/>
                <a:moveTo>
                  <a:pt x="101" y="86"/>
                </a:moveTo>
                <a:lnTo>
                  <a:pt x="101" y="162"/>
                </a:lnTo>
                <a:lnTo>
                  <a:pt x="170" y="162"/>
                </a:lnTo>
                <a:lnTo>
                  <a:pt x="170" y="86"/>
                </a:lnTo>
                <a:lnTo>
                  <a:pt x="101" y="86"/>
                </a:lnTo>
                <a:close/>
                <a:moveTo>
                  <a:pt x="13" y="86"/>
                </a:moveTo>
                <a:lnTo>
                  <a:pt x="13" y="162"/>
                </a:lnTo>
                <a:lnTo>
                  <a:pt x="82" y="162"/>
                </a:lnTo>
                <a:lnTo>
                  <a:pt x="82" y="86"/>
                </a:lnTo>
                <a:lnTo>
                  <a:pt x="13" y="86"/>
                </a:lnTo>
                <a:close/>
                <a:moveTo>
                  <a:pt x="147" y="66"/>
                </a:moveTo>
                <a:lnTo>
                  <a:pt x="147" y="74"/>
                </a:lnTo>
                <a:lnTo>
                  <a:pt x="252" y="74"/>
                </a:lnTo>
                <a:lnTo>
                  <a:pt x="252" y="66"/>
                </a:lnTo>
                <a:lnTo>
                  <a:pt x="147" y="66"/>
                </a:lnTo>
                <a:close/>
                <a:moveTo>
                  <a:pt x="120" y="59"/>
                </a:moveTo>
                <a:lnTo>
                  <a:pt x="120" y="78"/>
                </a:lnTo>
                <a:lnTo>
                  <a:pt x="134" y="78"/>
                </a:lnTo>
                <a:lnTo>
                  <a:pt x="134" y="74"/>
                </a:lnTo>
                <a:lnTo>
                  <a:pt x="125" y="74"/>
                </a:lnTo>
                <a:lnTo>
                  <a:pt x="125" y="69"/>
                </a:lnTo>
                <a:lnTo>
                  <a:pt x="132" y="69"/>
                </a:lnTo>
                <a:lnTo>
                  <a:pt x="132" y="66"/>
                </a:lnTo>
                <a:lnTo>
                  <a:pt x="125" y="66"/>
                </a:lnTo>
                <a:lnTo>
                  <a:pt x="125" y="62"/>
                </a:lnTo>
                <a:lnTo>
                  <a:pt x="132" y="62"/>
                </a:lnTo>
                <a:lnTo>
                  <a:pt x="132" y="59"/>
                </a:lnTo>
                <a:lnTo>
                  <a:pt x="120" y="59"/>
                </a:lnTo>
                <a:close/>
                <a:moveTo>
                  <a:pt x="98" y="59"/>
                </a:moveTo>
                <a:lnTo>
                  <a:pt x="98" y="78"/>
                </a:lnTo>
                <a:lnTo>
                  <a:pt x="105" y="78"/>
                </a:lnTo>
                <a:lnTo>
                  <a:pt x="105" y="66"/>
                </a:lnTo>
                <a:lnTo>
                  <a:pt x="108" y="67"/>
                </a:lnTo>
                <a:lnTo>
                  <a:pt x="111" y="71"/>
                </a:lnTo>
                <a:lnTo>
                  <a:pt x="111" y="78"/>
                </a:lnTo>
                <a:lnTo>
                  <a:pt x="117" y="78"/>
                </a:lnTo>
                <a:lnTo>
                  <a:pt x="117" y="59"/>
                </a:lnTo>
                <a:lnTo>
                  <a:pt x="111" y="59"/>
                </a:lnTo>
                <a:lnTo>
                  <a:pt x="111" y="64"/>
                </a:lnTo>
                <a:lnTo>
                  <a:pt x="108" y="60"/>
                </a:lnTo>
                <a:lnTo>
                  <a:pt x="105" y="59"/>
                </a:lnTo>
                <a:lnTo>
                  <a:pt x="98" y="59"/>
                </a:lnTo>
                <a:close/>
                <a:moveTo>
                  <a:pt x="89" y="59"/>
                </a:moveTo>
                <a:lnTo>
                  <a:pt x="89" y="78"/>
                </a:lnTo>
                <a:lnTo>
                  <a:pt x="96" y="78"/>
                </a:lnTo>
                <a:lnTo>
                  <a:pt x="96" y="59"/>
                </a:lnTo>
                <a:lnTo>
                  <a:pt x="89" y="59"/>
                </a:lnTo>
                <a:close/>
                <a:moveTo>
                  <a:pt x="75" y="59"/>
                </a:moveTo>
                <a:lnTo>
                  <a:pt x="75" y="78"/>
                </a:lnTo>
                <a:lnTo>
                  <a:pt x="89" y="78"/>
                </a:lnTo>
                <a:lnTo>
                  <a:pt x="89" y="74"/>
                </a:lnTo>
                <a:lnTo>
                  <a:pt x="80" y="74"/>
                </a:lnTo>
                <a:lnTo>
                  <a:pt x="80" y="59"/>
                </a:lnTo>
                <a:lnTo>
                  <a:pt x="75" y="59"/>
                </a:lnTo>
                <a:close/>
                <a:moveTo>
                  <a:pt x="41" y="59"/>
                </a:moveTo>
                <a:lnTo>
                  <a:pt x="41" y="78"/>
                </a:lnTo>
                <a:lnTo>
                  <a:pt x="46" y="78"/>
                </a:lnTo>
                <a:lnTo>
                  <a:pt x="46" y="66"/>
                </a:lnTo>
                <a:lnTo>
                  <a:pt x="50" y="67"/>
                </a:lnTo>
                <a:lnTo>
                  <a:pt x="55" y="71"/>
                </a:lnTo>
                <a:lnTo>
                  <a:pt x="55" y="78"/>
                </a:lnTo>
                <a:lnTo>
                  <a:pt x="60" y="78"/>
                </a:lnTo>
                <a:lnTo>
                  <a:pt x="60" y="59"/>
                </a:lnTo>
                <a:lnTo>
                  <a:pt x="55" y="59"/>
                </a:lnTo>
                <a:lnTo>
                  <a:pt x="55" y="64"/>
                </a:lnTo>
                <a:lnTo>
                  <a:pt x="50" y="60"/>
                </a:lnTo>
                <a:lnTo>
                  <a:pt x="46" y="59"/>
                </a:lnTo>
                <a:lnTo>
                  <a:pt x="41" y="59"/>
                </a:lnTo>
                <a:close/>
                <a:moveTo>
                  <a:pt x="29" y="59"/>
                </a:moveTo>
                <a:lnTo>
                  <a:pt x="24" y="59"/>
                </a:lnTo>
                <a:lnTo>
                  <a:pt x="22" y="60"/>
                </a:lnTo>
                <a:lnTo>
                  <a:pt x="19" y="64"/>
                </a:lnTo>
                <a:lnTo>
                  <a:pt x="19" y="67"/>
                </a:lnTo>
                <a:lnTo>
                  <a:pt x="19" y="72"/>
                </a:lnTo>
                <a:lnTo>
                  <a:pt x="22" y="76"/>
                </a:lnTo>
                <a:lnTo>
                  <a:pt x="24" y="78"/>
                </a:lnTo>
                <a:lnTo>
                  <a:pt x="29" y="78"/>
                </a:lnTo>
                <a:lnTo>
                  <a:pt x="32" y="78"/>
                </a:lnTo>
                <a:lnTo>
                  <a:pt x="36" y="76"/>
                </a:lnTo>
                <a:lnTo>
                  <a:pt x="37" y="72"/>
                </a:lnTo>
                <a:lnTo>
                  <a:pt x="39" y="67"/>
                </a:lnTo>
                <a:lnTo>
                  <a:pt x="37" y="64"/>
                </a:lnTo>
                <a:lnTo>
                  <a:pt x="36" y="60"/>
                </a:lnTo>
                <a:lnTo>
                  <a:pt x="32" y="59"/>
                </a:lnTo>
                <a:lnTo>
                  <a:pt x="29" y="59"/>
                </a:lnTo>
                <a:close/>
                <a:moveTo>
                  <a:pt x="147" y="48"/>
                </a:moveTo>
                <a:lnTo>
                  <a:pt x="147" y="59"/>
                </a:lnTo>
                <a:lnTo>
                  <a:pt x="252" y="59"/>
                </a:lnTo>
                <a:lnTo>
                  <a:pt x="252" y="48"/>
                </a:lnTo>
                <a:lnTo>
                  <a:pt x="147" y="48"/>
                </a:lnTo>
                <a:close/>
                <a:moveTo>
                  <a:pt x="147" y="14"/>
                </a:moveTo>
                <a:lnTo>
                  <a:pt x="147" y="36"/>
                </a:lnTo>
                <a:lnTo>
                  <a:pt x="252" y="36"/>
                </a:lnTo>
                <a:lnTo>
                  <a:pt x="252" y="14"/>
                </a:lnTo>
                <a:lnTo>
                  <a:pt x="147" y="14"/>
                </a:lnTo>
                <a:close/>
                <a:moveTo>
                  <a:pt x="72" y="12"/>
                </a:moveTo>
                <a:lnTo>
                  <a:pt x="79" y="45"/>
                </a:lnTo>
                <a:lnTo>
                  <a:pt x="87" y="45"/>
                </a:lnTo>
                <a:lnTo>
                  <a:pt x="91" y="31"/>
                </a:lnTo>
                <a:lnTo>
                  <a:pt x="91" y="26"/>
                </a:lnTo>
                <a:lnTo>
                  <a:pt x="92" y="21"/>
                </a:lnTo>
                <a:lnTo>
                  <a:pt x="92" y="21"/>
                </a:lnTo>
                <a:lnTo>
                  <a:pt x="92" y="26"/>
                </a:lnTo>
                <a:lnTo>
                  <a:pt x="94" y="31"/>
                </a:lnTo>
                <a:lnTo>
                  <a:pt x="96" y="45"/>
                </a:lnTo>
                <a:lnTo>
                  <a:pt x="105" y="45"/>
                </a:lnTo>
                <a:lnTo>
                  <a:pt x="113" y="12"/>
                </a:lnTo>
                <a:lnTo>
                  <a:pt x="105" y="12"/>
                </a:lnTo>
                <a:lnTo>
                  <a:pt x="103" y="26"/>
                </a:lnTo>
                <a:lnTo>
                  <a:pt x="101" y="38"/>
                </a:lnTo>
                <a:lnTo>
                  <a:pt x="101" y="38"/>
                </a:lnTo>
                <a:lnTo>
                  <a:pt x="99" y="26"/>
                </a:lnTo>
                <a:lnTo>
                  <a:pt x="96" y="12"/>
                </a:lnTo>
                <a:lnTo>
                  <a:pt x="89" y="12"/>
                </a:lnTo>
                <a:lnTo>
                  <a:pt x="86" y="26"/>
                </a:lnTo>
                <a:lnTo>
                  <a:pt x="84" y="31"/>
                </a:lnTo>
                <a:lnTo>
                  <a:pt x="84" y="38"/>
                </a:lnTo>
                <a:lnTo>
                  <a:pt x="84" y="38"/>
                </a:lnTo>
                <a:lnTo>
                  <a:pt x="82" y="33"/>
                </a:lnTo>
                <a:lnTo>
                  <a:pt x="82" y="26"/>
                </a:lnTo>
                <a:lnTo>
                  <a:pt x="79" y="12"/>
                </a:lnTo>
                <a:lnTo>
                  <a:pt x="72" y="12"/>
                </a:lnTo>
                <a:close/>
                <a:moveTo>
                  <a:pt x="48" y="12"/>
                </a:moveTo>
                <a:lnTo>
                  <a:pt x="48" y="45"/>
                </a:lnTo>
                <a:lnTo>
                  <a:pt x="68" y="45"/>
                </a:lnTo>
                <a:lnTo>
                  <a:pt x="68" y="40"/>
                </a:lnTo>
                <a:lnTo>
                  <a:pt x="55" y="40"/>
                </a:lnTo>
                <a:lnTo>
                  <a:pt x="55" y="31"/>
                </a:lnTo>
                <a:lnTo>
                  <a:pt x="67" y="31"/>
                </a:lnTo>
                <a:lnTo>
                  <a:pt x="67" y="26"/>
                </a:lnTo>
                <a:lnTo>
                  <a:pt x="55" y="26"/>
                </a:lnTo>
                <a:lnTo>
                  <a:pt x="55" y="19"/>
                </a:lnTo>
                <a:lnTo>
                  <a:pt x="68" y="19"/>
                </a:lnTo>
                <a:lnTo>
                  <a:pt x="68" y="12"/>
                </a:lnTo>
                <a:lnTo>
                  <a:pt x="48" y="12"/>
                </a:lnTo>
                <a:close/>
                <a:moveTo>
                  <a:pt x="15" y="12"/>
                </a:moveTo>
                <a:lnTo>
                  <a:pt x="15" y="45"/>
                </a:lnTo>
                <a:lnTo>
                  <a:pt x="22" y="45"/>
                </a:lnTo>
                <a:lnTo>
                  <a:pt x="22" y="36"/>
                </a:lnTo>
                <a:lnTo>
                  <a:pt x="22" y="28"/>
                </a:lnTo>
                <a:lnTo>
                  <a:pt x="22" y="21"/>
                </a:lnTo>
                <a:lnTo>
                  <a:pt x="22" y="21"/>
                </a:lnTo>
                <a:lnTo>
                  <a:pt x="24" y="28"/>
                </a:lnTo>
                <a:lnTo>
                  <a:pt x="27" y="33"/>
                </a:lnTo>
                <a:lnTo>
                  <a:pt x="34" y="45"/>
                </a:lnTo>
                <a:lnTo>
                  <a:pt x="41" y="45"/>
                </a:lnTo>
                <a:lnTo>
                  <a:pt x="41" y="12"/>
                </a:lnTo>
                <a:lnTo>
                  <a:pt x="34" y="12"/>
                </a:lnTo>
                <a:lnTo>
                  <a:pt x="34" y="23"/>
                </a:lnTo>
                <a:lnTo>
                  <a:pt x="34" y="30"/>
                </a:lnTo>
                <a:lnTo>
                  <a:pt x="36" y="36"/>
                </a:lnTo>
                <a:lnTo>
                  <a:pt x="36" y="36"/>
                </a:lnTo>
                <a:lnTo>
                  <a:pt x="32" y="30"/>
                </a:lnTo>
                <a:lnTo>
                  <a:pt x="31" y="24"/>
                </a:lnTo>
                <a:lnTo>
                  <a:pt x="24" y="12"/>
                </a:lnTo>
                <a:lnTo>
                  <a:pt x="15" y="12"/>
                </a:lnTo>
                <a:close/>
                <a:moveTo>
                  <a:pt x="127" y="12"/>
                </a:moveTo>
                <a:lnTo>
                  <a:pt x="122" y="14"/>
                </a:lnTo>
                <a:lnTo>
                  <a:pt x="118" y="16"/>
                </a:lnTo>
                <a:lnTo>
                  <a:pt x="117" y="17"/>
                </a:lnTo>
                <a:lnTo>
                  <a:pt x="115" y="23"/>
                </a:lnTo>
                <a:lnTo>
                  <a:pt x="117" y="26"/>
                </a:lnTo>
                <a:lnTo>
                  <a:pt x="118" y="28"/>
                </a:lnTo>
                <a:lnTo>
                  <a:pt x="120" y="30"/>
                </a:lnTo>
                <a:lnTo>
                  <a:pt x="123" y="31"/>
                </a:lnTo>
                <a:lnTo>
                  <a:pt x="127" y="33"/>
                </a:lnTo>
                <a:lnTo>
                  <a:pt x="129" y="35"/>
                </a:lnTo>
                <a:lnTo>
                  <a:pt x="129" y="36"/>
                </a:lnTo>
                <a:lnTo>
                  <a:pt x="129" y="38"/>
                </a:lnTo>
                <a:lnTo>
                  <a:pt x="127" y="40"/>
                </a:lnTo>
                <a:lnTo>
                  <a:pt x="123" y="40"/>
                </a:lnTo>
                <a:lnTo>
                  <a:pt x="120" y="40"/>
                </a:lnTo>
                <a:lnTo>
                  <a:pt x="117" y="38"/>
                </a:lnTo>
                <a:lnTo>
                  <a:pt x="115" y="43"/>
                </a:lnTo>
                <a:lnTo>
                  <a:pt x="118" y="45"/>
                </a:lnTo>
                <a:lnTo>
                  <a:pt x="123" y="45"/>
                </a:lnTo>
                <a:lnTo>
                  <a:pt x="129" y="45"/>
                </a:lnTo>
                <a:lnTo>
                  <a:pt x="132" y="43"/>
                </a:lnTo>
                <a:lnTo>
                  <a:pt x="135" y="42"/>
                </a:lnTo>
                <a:lnTo>
                  <a:pt x="137" y="38"/>
                </a:lnTo>
                <a:lnTo>
                  <a:pt x="137" y="36"/>
                </a:lnTo>
                <a:lnTo>
                  <a:pt x="135" y="31"/>
                </a:lnTo>
                <a:lnTo>
                  <a:pt x="134" y="28"/>
                </a:lnTo>
                <a:lnTo>
                  <a:pt x="129" y="26"/>
                </a:lnTo>
                <a:lnTo>
                  <a:pt x="125" y="24"/>
                </a:lnTo>
                <a:lnTo>
                  <a:pt x="123" y="23"/>
                </a:lnTo>
                <a:lnTo>
                  <a:pt x="122" y="21"/>
                </a:lnTo>
                <a:lnTo>
                  <a:pt x="123" y="19"/>
                </a:lnTo>
                <a:lnTo>
                  <a:pt x="125" y="19"/>
                </a:lnTo>
                <a:lnTo>
                  <a:pt x="127" y="19"/>
                </a:lnTo>
                <a:lnTo>
                  <a:pt x="132" y="19"/>
                </a:lnTo>
                <a:lnTo>
                  <a:pt x="134" y="19"/>
                </a:lnTo>
                <a:lnTo>
                  <a:pt x="135" y="14"/>
                </a:lnTo>
                <a:lnTo>
                  <a:pt x="132" y="12"/>
                </a:lnTo>
                <a:lnTo>
                  <a:pt x="127" y="12"/>
                </a:lnTo>
                <a:close/>
                <a:moveTo>
                  <a:pt x="15" y="0"/>
                </a:moveTo>
                <a:lnTo>
                  <a:pt x="252" y="0"/>
                </a:lnTo>
                <a:lnTo>
                  <a:pt x="259" y="2"/>
                </a:lnTo>
                <a:lnTo>
                  <a:pt x="263" y="5"/>
                </a:lnTo>
                <a:lnTo>
                  <a:pt x="266" y="9"/>
                </a:lnTo>
                <a:lnTo>
                  <a:pt x="268" y="14"/>
                </a:lnTo>
                <a:lnTo>
                  <a:pt x="268" y="160"/>
                </a:lnTo>
                <a:lnTo>
                  <a:pt x="266" y="165"/>
                </a:lnTo>
                <a:lnTo>
                  <a:pt x="263" y="170"/>
                </a:lnTo>
                <a:lnTo>
                  <a:pt x="259" y="172"/>
                </a:lnTo>
                <a:lnTo>
                  <a:pt x="252" y="174"/>
                </a:lnTo>
                <a:lnTo>
                  <a:pt x="15" y="174"/>
                </a:lnTo>
                <a:lnTo>
                  <a:pt x="8" y="172"/>
                </a:lnTo>
                <a:lnTo>
                  <a:pt x="5" y="170"/>
                </a:lnTo>
                <a:lnTo>
                  <a:pt x="1" y="165"/>
                </a:lnTo>
                <a:lnTo>
                  <a:pt x="0" y="160"/>
                </a:lnTo>
                <a:lnTo>
                  <a:pt x="0" y="14"/>
                </a:lnTo>
                <a:lnTo>
                  <a:pt x="1" y="9"/>
                </a:lnTo>
                <a:lnTo>
                  <a:pt x="5" y="5"/>
                </a:lnTo>
                <a:lnTo>
                  <a:pt x="8" y="2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4"/>
          <p:cNvSpPr>
            <a:spLocks noEditPoints="1"/>
          </p:cNvSpPr>
          <p:nvPr/>
        </p:nvSpPr>
        <p:spPr bwMode="auto">
          <a:xfrm>
            <a:off x="2314803" y="5121344"/>
            <a:ext cx="1311471" cy="1298671"/>
          </a:xfrm>
          <a:custGeom>
            <a:avLst/>
            <a:gdLst>
              <a:gd name="T0" fmla="*/ 144 w 409"/>
              <a:gd name="T1" fmla="*/ 67 h 407"/>
              <a:gd name="T2" fmla="*/ 139 w 409"/>
              <a:gd name="T3" fmla="*/ 74 h 407"/>
              <a:gd name="T4" fmla="*/ 141 w 409"/>
              <a:gd name="T5" fmla="*/ 84 h 407"/>
              <a:gd name="T6" fmla="*/ 141 w 409"/>
              <a:gd name="T7" fmla="*/ 91 h 407"/>
              <a:gd name="T8" fmla="*/ 94 w 409"/>
              <a:gd name="T9" fmla="*/ 110 h 407"/>
              <a:gd name="T10" fmla="*/ 81 w 409"/>
              <a:gd name="T11" fmla="*/ 110 h 407"/>
              <a:gd name="T12" fmla="*/ 79 w 409"/>
              <a:gd name="T13" fmla="*/ 132 h 407"/>
              <a:gd name="T14" fmla="*/ 91 w 409"/>
              <a:gd name="T15" fmla="*/ 169 h 407"/>
              <a:gd name="T16" fmla="*/ 125 w 409"/>
              <a:gd name="T17" fmla="*/ 198 h 407"/>
              <a:gd name="T18" fmla="*/ 144 w 409"/>
              <a:gd name="T19" fmla="*/ 191 h 407"/>
              <a:gd name="T20" fmla="*/ 146 w 409"/>
              <a:gd name="T21" fmla="*/ 182 h 407"/>
              <a:gd name="T22" fmla="*/ 172 w 409"/>
              <a:gd name="T23" fmla="*/ 138 h 407"/>
              <a:gd name="T24" fmla="*/ 309 w 409"/>
              <a:gd name="T25" fmla="*/ 337 h 407"/>
              <a:gd name="T26" fmla="*/ 318 w 409"/>
              <a:gd name="T27" fmla="*/ 342 h 407"/>
              <a:gd name="T28" fmla="*/ 326 w 409"/>
              <a:gd name="T29" fmla="*/ 340 h 407"/>
              <a:gd name="T30" fmla="*/ 332 w 409"/>
              <a:gd name="T31" fmla="*/ 334 h 407"/>
              <a:gd name="T32" fmla="*/ 330 w 409"/>
              <a:gd name="T33" fmla="*/ 323 h 407"/>
              <a:gd name="T34" fmla="*/ 194 w 409"/>
              <a:gd name="T35" fmla="*/ 120 h 407"/>
              <a:gd name="T36" fmla="*/ 168 w 409"/>
              <a:gd name="T37" fmla="*/ 72 h 407"/>
              <a:gd name="T38" fmla="*/ 165 w 409"/>
              <a:gd name="T39" fmla="*/ 76 h 407"/>
              <a:gd name="T40" fmla="*/ 158 w 409"/>
              <a:gd name="T41" fmla="*/ 67 h 407"/>
              <a:gd name="T42" fmla="*/ 149 w 409"/>
              <a:gd name="T43" fmla="*/ 65 h 407"/>
              <a:gd name="T44" fmla="*/ 246 w 409"/>
              <a:gd name="T45" fmla="*/ 4 h 407"/>
              <a:gd name="T46" fmla="*/ 320 w 409"/>
              <a:gd name="T47" fmla="*/ 34 h 407"/>
              <a:gd name="T48" fmla="*/ 375 w 409"/>
              <a:gd name="T49" fmla="*/ 89 h 407"/>
              <a:gd name="T50" fmla="*/ 406 w 409"/>
              <a:gd name="T51" fmla="*/ 163 h 407"/>
              <a:gd name="T52" fmla="*/ 406 w 409"/>
              <a:gd name="T53" fmla="*/ 246 h 407"/>
              <a:gd name="T54" fmla="*/ 375 w 409"/>
              <a:gd name="T55" fmla="*/ 318 h 407"/>
              <a:gd name="T56" fmla="*/ 320 w 409"/>
              <a:gd name="T57" fmla="*/ 373 h 407"/>
              <a:gd name="T58" fmla="*/ 246 w 409"/>
              <a:gd name="T59" fmla="*/ 404 h 407"/>
              <a:gd name="T60" fmla="*/ 163 w 409"/>
              <a:gd name="T61" fmla="*/ 404 h 407"/>
              <a:gd name="T62" fmla="*/ 91 w 409"/>
              <a:gd name="T63" fmla="*/ 373 h 407"/>
              <a:gd name="T64" fmla="*/ 34 w 409"/>
              <a:gd name="T65" fmla="*/ 318 h 407"/>
              <a:gd name="T66" fmla="*/ 5 w 409"/>
              <a:gd name="T67" fmla="*/ 246 h 407"/>
              <a:gd name="T68" fmla="*/ 5 w 409"/>
              <a:gd name="T69" fmla="*/ 163 h 407"/>
              <a:gd name="T70" fmla="*/ 34 w 409"/>
              <a:gd name="T71" fmla="*/ 89 h 407"/>
              <a:gd name="T72" fmla="*/ 91 w 409"/>
              <a:gd name="T73" fmla="*/ 34 h 407"/>
              <a:gd name="T74" fmla="*/ 163 w 409"/>
              <a:gd name="T75" fmla="*/ 4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9" h="407">
                <a:moveTo>
                  <a:pt x="149" y="65"/>
                </a:moveTo>
                <a:lnTo>
                  <a:pt x="144" y="67"/>
                </a:lnTo>
                <a:lnTo>
                  <a:pt x="141" y="71"/>
                </a:lnTo>
                <a:lnTo>
                  <a:pt x="139" y="74"/>
                </a:lnTo>
                <a:lnTo>
                  <a:pt x="139" y="79"/>
                </a:lnTo>
                <a:lnTo>
                  <a:pt x="141" y="84"/>
                </a:lnTo>
                <a:lnTo>
                  <a:pt x="144" y="88"/>
                </a:lnTo>
                <a:lnTo>
                  <a:pt x="141" y="91"/>
                </a:lnTo>
                <a:lnTo>
                  <a:pt x="117" y="103"/>
                </a:lnTo>
                <a:lnTo>
                  <a:pt x="94" y="110"/>
                </a:lnTo>
                <a:lnTo>
                  <a:pt x="88" y="110"/>
                </a:lnTo>
                <a:lnTo>
                  <a:pt x="81" y="110"/>
                </a:lnTo>
                <a:lnTo>
                  <a:pt x="79" y="115"/>
                </a:lnTo>
                <a:lnTo>
                  <a:pt x="79" y="132"/>
                </a:lnTo>
                <a:lnTo>
                  <a:pt x="82" y="151"/>
                </a:lnTo>
                <a:lnTo>
                  <a:pt x="91" y="169"/>
                </a:lnTo>
                <a:lnTo>
                  <a:pt x="106" y="186"/>
                </a:lnTo>
                <a:lnTo>
                  <a:pt x="125" y="198"/>
                </a:lnTo>
                <a:lnTo>
                  <a:pt x="146" y="201"/>
                </a:lnTo>
                <a:lnTo>
                  <a:pt x="144" y="191"/>
                </a:lnTo>
                <a:lnTo>
                  <a:pt x="146" y="184"/>
                </a:lnTo>
                <a:lnTo>
                  <a:pt x="146" y="182"/>
                </a:lnTo>
                <a:lnTo>
                  <a:pt x="155" y="160"/>
                </a:lnTo>
                <a:lnTo>
                  <a:pt x="172" y="138"/>
                </a:lnTo>
                <a:lnTo>
                  <a:pt x="175" y="134"/>
                </a:lnTo>
                <a:lnTo>
                  <a:pt x="309" y="337"/>
                </a:lnTo>
                <a:lnTo>
                  <a:pt x="313" y="340"/>
                </a:lnTo>
                <a:lnTo>
                  <a:pt x="318" y="342"/>
                </a:lnTo>
                <a:lnTo>
                  <a:pt x="321" y="342"/>
                </a:lnTo>
                <a:lnTo>
                  <a:pt x="326" y="340"/>
                </a:lnTo>
                <a:lnTo>
                  <a:pt x="330" y="337"/>
                </a:lnTo>
                <a:lnTo>
                  <a:pt x="332" y="334"/>
                </a:lnTo>
                <a:lnTo>
                  <a:pt x="332" y="328"/>
                </a:lnTo>
                <a:lnTo>
                  <a:pt x="330" y="323"/>
                </a:lnTo>
                <a:lnTo>
                  <a:pt x="194" y="120"/>
                </a:lnTo>
                <a:lnTo>
                  <a:pt x="194" y="120"/>
                </a:lnTo>
                <a:lnTo>
                  <a:pt x="199" y="117"/>
                </a:lnTo>
                <a:lnTo>
                  <a:pt x="168" y="72"/>
                </a:lnTo>
                <a:lnTo>
                  <a:pt x="165" y="76"/>
                </a:lnTo>
                <a:lnTo>
                  <a:pt x="165" y="76"/>
                </a:lnTo>
                <a:lnTo>
                  <a:pt x="161" y="71"/>
                </a:lnTo>
                <a:lnTo>
                  <a:pt x="158" y="67"/>
                </a:lnTo>
                <a:lnTo>
                  <a:pt x="153" y="65"/>
                </a:lnTo>
                <a:lnTo>
                  <a:pt x="149" y="65"/>
                </a:lnTo>
                <a:close/>
                <a:moveTo>
                  <a:pt x="204" y="0"/>
                </a:moveTo>
                <a:lnTo>
                  <a:pt x="246" y="4"/>
                </a:lnTo>
                <a:lnTo>
                  <a:pt x="283" y="16"/>
                </a:lnTo>
                <a:lnTo>
                  <a:pt x="320" y="34"/>
                </a:lnTo>
                <a:lnTo>
                  <a:pt x="349" y="59"/>
                </a:lnTo>
                <a:lnTo>
                  <a:pt x="375" y="89"/>
                </a:lnTo>
                <a:lnTo>
                  <a:pt x="393" y="124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3" y="284"/>
                </a:lnTo>
                <a:lnTo>
                  <a:pt x="375" y="318"/>
                </a:lnTo>
                <a:lnTo>
                  <a:pt x="349" y="349"/>
                </a:lnTo>
                <a:lnTo>
                  <a:pt x="320" y="373"/>
                </a:lnTo>
                <a:lnTo>
                  <a:pt x="283" y="392"/>
                </a:lnTo>
                <a:lnTo>
                  <a:pt x="246" y="404"/>
                </a:lnTo>
                <a:lnTo>
                  <a:pt x="204" y="407"/>
                </a:lnTo>
                <a:lnTo>
                  <a:pt x="163" y="404"/>
                </a:lnTo>
                <a:lnTo>
                  <a:pt x="125" y="392"/>
                </a:lnTo>
                <a:lnTo>
                  <a:pt x="91" y="373"/>
                </a:lnTo>
                <a:lnTo>
                  <a:pt x="60" y="349"/>
                </a:lnTo>
                <a:lnTo>
                  <a:pt x="34" y="318"/>
                </a:lnTo>
                <a:lnTo>
                  <a:pt x="17" y="284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4"/>
                </a:lnTo>
                <a:lnTo>
                  <a:pt x="34" y="89"/>
                </a:lnTo>
                <a:lnTo>
                  <a:pt x="60" y="59"/>
                </a:lnTo>
                <a:lnTo>
                  <a:pt x="91" y="34"/>
                </a:lnTo>
                <a:lnTo>
                  <a:pt x="125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15"/>
          <p:cNvSpPr>
            <a:spLocks noEditPoints="1"/>
          </p:cNvSpPr>
          <p:nvPr/>
        </p:nvSpPr>
        <p:spPr bwMode="auto">
          <a:xfrm>
            <a:off x="3907756" y="5114943"/>
            <a:ext cx="1305072" cy="1305070"/>
          </a:xfrm>
          <a:custGeom>
            <a:avLst/>
            <a:gdLst>
              <a:gd name="T0" fmla="*/ 120 w 409"/>
              <a:gd name="T1" fmla="*/ 361 h 409"/>
              <a:gd name="T2" fmla="*/ 134 w 409"/>
              <a:gd name="T3" fmla="*/ 370 h 409"/>
              <a:gd name="T4" fmla="*/ 256 w 409"/>
              <a:gd name="T5" fmla="*/ 365 h 409"/>
              <a:gd name="T6" fmla="*/ 259 w 409"/>
              <a:gd name="T7" fmla="*/ 341 h 409"/>
              <a:gd name="T8" fmla="*/ 120 w 409"/>
              <a:gd name="T9" fmla="*/ 172 h 409"/>
              <a:gd name="T10" fmla="*/ 120 w 409"/>
              <a:gd name="T11" fmla="*/ 322 h 409"/>
              <a:gd name="T12" fmla="*/ 259 w 409"/>
              <a:gd name="T13" fmla="*/ 188 h 409"/>
              <a:gd name="T14" fmla="*/ 123 w 409"/>
              <a:gd name="T15" fmla="*/ 157 h 409"/>
              <a:gd name="T16" fmla="*/ 173 w 409"/>
              <a:gd name="T17" fmla="*/ 40 h 409"/>
              <a:gd name="T18" fmla="*/ 147 w 409"/>
              <a:gd name="T19" fmla="*/ 50 h 409"/>
              <a:gd name="T20" fmla="*/ 99 w 409"/>
              <a:gd name="T21" fmla="*/ 48 h 409"/>
              <a:gd name="T22" fmla="*/ 96 w 409"/>
              <a:gd name="T23" fmla="*/ 54 h 409"/>
              <a:gd name="T24" fmla="*/ 96 w 409"/>
              <a:gd name="T25" fmla="*/ 64 h 409"/>
              <a:gd name="T26" fmla="*/ 104 w 409"/>
              <a:gd name="T27" fmla="*/ 62 h 409"/>
              <a:gd name="T28" fmla="*/ 156 w 409"/>
              <a:gd name="T29" fmla="*/ 61 h 409"/>
              <a:gd name="T30" fmla="*/ 156 w 409"/>
              <a:gd name="T31" fmla="*/ 64 h 409"/>
              <a:gd name="T32" fmla="*/ 123 w 409"/>
              <a:gd name="T33" fmla="*/ 79 h 409"/>
              <a:gd name="T34" fmla="*/ 110 w 409"/>
              <a:gd name="T35" fmla="*/ 86 h 409"/>
              <a:gd name="T36" fmla="*/ 110 w 409"/>
              <a:gd name="T37" fmla="*/ 97 h 409"/>
              <a:gd name="T38" fmla="*/ 125 w 409"/>
              <a:gd name="T39" fmla="*/ 90 h 409"/>
              <a:gd name="T40" fmla="*/ 165 w 409"/>
              <a:gd name="T41" fmla="*/ 73 h 409"/>
              <a:gd name="T42" fmla="*/ 168 w 409"/>
              <a:gd name="T43" fmla="*/ 109 h 409"/>
              <a:gd name="T44" fmla="*/ 130 w 409"/>
              <a:gd name="T45" fmla="*/ 141 h 409"/>
              <a:gd name="T46" fmla="*/ 244 w 409"/>
              <a:gd name="T47" fmla="*/ 133 h 409"/>
              <a:gd name="T48" fmla="*/ 204 w 409"/>
              <a:gd name="T49" fmla="*/ 79 h 409"/>
              <a:gd name="T50" fmla="*/ 216 w 409"/>
              <a:gd name="T51" fmla="*/ 74 h 409"/>
              <a:gd name="T52" fmla="*/ 233 w 409"/>
              <a:gd name="T53" fmla="*/ 64 h 409"/>
              <a:gd name="T54" fmla="*/ 261 w 409"/>
              <a:gd name="T55" fmla="*/ 71 h 409"/>
              <a:gd name="T56" fmla="*/ 269 w 409"/>
              <a:gd name="T57" fmla="*/ 86 h 409"/>
              <a:gd name="T58" fmla="*/ 269 w 409"/>
              <a:gd name="T59" fmla="*/ 116 h 409"/>
              <a:gd name="T60" fmla="*/ 278 w 409"/>
              <a:gd name="T61" fmla="*/ 198 h 409"/>
              <a:gd name="T62" fmla="*/ 292 w 409"/>
              <a:gd name="T63" fmla="*/ 222 h 409"/>
              <a:gd name="T64" fmla="*/ 330 w 409"/>
              <a:gd name="T65" fmla="*/ 286 h 409"/>
              <a:gd name="T66" fmla="*/ 300 w 409"/>
              <a:gd name="T67" fmla="*/ 215 h 409"/>
              <a:gd name="T68" fmla="*/ 290 w 409"/>
              <a:gd name="T69" fmla="*/ 198 h 409"/>
              <a:gd name="T70" fmla="*/ 278 w 409"/>
              <a:gd name="T71" fmla="*/ 121 h 409"/>
              <a:gd name="T72" fmla="*/ 280 w 409"/>
              <a:gd name="T73" fmla="*/ 88 h 409"/>
              <a:gd name="T74" fmla="*/ 269 w 409"/>
              <a:gd name="T75" fmla="*/ 66 h 409"/>
              <a:gd name="T76" fmla="*/ 237 w 409"/>
              <a:gd name="T77" fmla="*/ 54 h 409"/>
              <a:gd name="T78" fmla="*/ 216 w 409"/>
              <a:gd name="T79" fmla="*/ 54 h 409"/>
              <a:gd name="T80" fmla="*/ 208 w 409"/>
              <a:gd name="T81" fmla="*/ 47 h 409"/>
              <a:gd name="T82" fmla="*/ 187 w 409"/>
              <a:gd name="T83" fmla="*/ 36 h 409"/>
              <a:gd name="T84" fmla="*/ 283 w 409"/>
              <a:gd name="T85" fmla="*/ 18 h 409"/>
              <a:gd name="T86" fmla="*/ 374 w 409"/>
              <a:gd name="T87" fmla="*/ 91 h 409"/>
              <a:gd name="T88" fmla="*/ 409 w 409"/>
              <a:gd name="T89" fmla="*/ 205 h 409"/>
              <a:gd name="T90" fmla="*/ 374 w 409"/>
              <a:gd name="T91" fmla="*/ 320 h 409"/>
              <a:gd name="T92" fmla="*/ 283 w 409"/>
              <a:gd name="T93" fmla="*/ 394 h 409"/>
              <a:gd name="T94" fmla="*/ 163 w 409"/>
              <a:gd name="T95" fmla="*/ 406 h 409"/>
              <a:gd name="T96" fmla="*/ 60 w 409"/>
              <a:gd name="T97" fmla="*/ 349 h 409"/>
              <a:gd name="T98" fmla="*/ 5 w 409"/>
              <a:gd name="T99" fmla="*/ 246 h 409"/>
              <a:gd name="T100" fmla="*/ 17 w 409"/>
              <a:gd name="T101" fmla="*/ 126 h 409"/>
              <a:gd name="T102" fmla="*/ 91 w 409"/>
              <a:gd name="T103" fmla="*/ 36 h 409"/>
              <a:gd name="T104" fmla="*/ 204 w 409"/>
              <a:gd name="T10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9" h="409">
                <a:moveTo>
                  <a:pt x="120" y="341"/>
                </a:moveTo>
                <a:lnTo>
                  <a:pt x="120" y="356"/>
                </a:lnTo>
                <a:lnTo>
                  <a:pt x="120" y="361"/>
                </a:lnTo>
                <a:lnTo>
                  <a:pt x="123" y="365"/>
                </a:lnTo>
                <a:lnTo>
                  <a:pt x="129" y="368"/>
                </a:lnTo>
                <a:lnTo>
                  <a:pt x="134" y="370"/>
                </a:lnTo>
                <a:lnTo>
                  <a:pt x="245" y="370"/>
                </a:lnTo>
                <a:lnTo>
                  <a:pt x="251" y="368"/>
                </a:lnTo>
                <a:lnTo>
                  <a:pt x="256" y="365"/>
                </a:lnTo>
                <a:lnTo>
                  <a:pt x="259" y="361"/>
                </a:lnTo>
                <a:lnTo>
                  <a:pt x="259" y="356"/>
                </a:lnTo>
                <a:lnTo>
                  <a:pt x="259" y="341"/>
                </a:lnTo>
                <a:lnTo>
                  <a:pt x="120" y="341"/>
                </a:lnTo>
                <a:close/>
                <a:moveTo>
                  <a:pt x="123" y="157"/>
                </a:moveTo>
                <a:lnTo>
                  <a:pt x="120" y="172"/>
                </a:lnTo>
                <a:lnTo>
                  <a:pt x="120" y="188"/>
                </a:lnTo>
                <a:lnTo>
                  <a:pt x="120" y="188"/>
                </a:lnTo>
                <a:lnTo>
                  <a:pt x="120" y="322"/>
                </a:lnTo>
                <a:lnTo>
                  <a:pt x="259" y="322"/>
                </a:lnTo>
                <a:lnTo>
                  <a:pt x="259" y="188"/>
                </a:lnTo>
                <a:lnTo>
                  <a:pt x="259" y="188"/>
                </a:lnTo>
                <a:lnTo>
                  <a:pt x="259" y="172"/>
                </a:lnTo>
                <a:lnTo>
                  <a:pt x="256" y="157"/>
                </a:lnTo>
                <a:lnTo>
                  <a:pt x="123" y="157"/>
                </a:lnTo>
                <a:close/>
                <a:moveTo>
                  <a:pt x="187" y="36"/>
                </a:moveTo>
                <a:lnTo>
                  <a:pt x="180" y="38"/>
                </a:lnTo>
                <a:lnTo>
                  <a:pt x="173" y="40"/>
                </a:lnTo>
                <a:lnTo>
                  <a:pt x="170" y="45"/>
                </a:lnTo>
                <a:lnTo>
                  <a:pt x="165" y="50"/>
                </a:lnTo>
                <a:lnTo>
                  <a:pt x="147" y="50"/>
                </a:lnTo>
                <a:lnTo>
                  <a:pt x="125" y="50"/>
                </a:lnTo>
                <a:lnTo>
                  <a:pt x="103" y="48"/>
                </a:lnTo>
                <a:lnTo>
                  <a:pt x="99" y="48"/>
                </a:lnTo>
                <a:lnTo>
                  <a:pt x="98" y="48"/>
                </a:lnTo>
                <a:lnTo>
                  <a:pt x="98" y="50"/>
                </a:lnTo>
                <a:lnTo>
                  <a:pt x="96" y="54"/>
                </a:lnTo>
                <a:lnTo>
                  <a:pt x="96" y="57"/>
                </a:lnTo>
                <a:lnTo>
                  <a:pt x="96" y="61"/>
                </a:lnTo>
                <a:lnTo>
                  <a:pt x="96" y="64"/>
                </a:lnTo>
                <a:lnTo>
                  <a:pt x="99" y="64"/>
                </a:lnTo>
                <a:lnTo>
                  <a:pt x="99" y="64"/>
                </a:lnTo>
                <a:lnTo>
                  <a:pt x="104" y="62"/>
                </a:lnTo>
                <a:lnTo>
                  <a:pt x="115" y="62"/>
                </a:lnTo>
                <a:lnTo>
                  <a:pt x="132" y="61"/>
                </a:lnTo>
                <a:lnTo>
                  <a:pt x="156" y="61"/>
                </a:lnTo>
                <a:lnTo>
                  <a:pt x="156" y="62"/>
                </a:lnTo>
                <a:lnTo>
                  <a:pt x="158" y="62"/>
                </a:lnTo>
                <a:lnTo>
                  <a:pt x="156" y="64"/>
                </a:lnTo>
                <a:lnTo>
                  <a:pt x="147" y="69"/>
                </a:lnTo>
                <a:lnTo>
                  <a:pt x="135" y="74"/>
                </a:lnTo>
                <a:lnTo>
                  <a:pt x="123" y="79"/>
                </a:lnTo>
                <a:lnTo>
                  <a:pt x="113" y="83"/>
                </a:lnTo>
                <a:lnTo>
                  <a:pt x="111" y="85"/>
                </a:lnTo>
                <a:lnTo>
                  <a:pt x="110" y="86"/>
                </a:lnTo>
                <a:lnTo>
                  <a:pt x="108" y="91"/>
                </a:lnTo>
                <a:lnTo>
                  <a:pt x="108" y="95"/>
                </a:lnTo>
                <a:lnTo>
                  <a:pt x="110" y="97"/>
                </a:lnTo>
                <a:lnTo>
                  <a:pt x="111" y="98"/>
                </a:lnTo>
                <a:lnTo>
                  <a:pt x="113" y="98"/>
                </a:lnTo>
                <a:lnTo>
                  <a:pt x="125" y="90"/>
                </a:lnTo>
                <a:lnTo>
                  <a:pt x="142" y="81"/>
                </a:lnTo>
                <a:lnTo>
                  <a:pt x="163" y="73"/>
                </a:lnTo>
                <a:lnTo>
                  <a:pt x="165" y="73"/>
                </a:lnTo>
                <a:lnTo>
                  <a:pt x="168" y="78"/>
                </a:lnTo>
                <a:lnTo>
                  <a:pt x="168" y="109"/>
                </a:lnTo>
                <a:lnTo>
                  <a:pt x="168" y="109"/>
                </a:lnTo>
                <a:lnTo>
                  <a:pt x="149" y="119"/>
                </a:lnTo>
                <a:lnTo>
                  <a:pt x="134" y="136"/>
                </a:lnTo>
                <a:lnTo>
                  <a:pt x="130" y="141"/>
                </a:lnTo>
                <a:lnTo>
                  <a:pt x="249" y="141"/>
                </a:lnTo>
                <a:lnTo>
                  <a:pt x="247" y="138"/>
                </a:lnTo>
                <a:lnTo>
                  <a:pt x="244" y="133"/>
                </a:lnTo>
                <a:lnTo>
                  <a:pt x="228" y="119"/>
                </a:lnTo>
                <a:lnTo>
                  <a:pt x="204" y="109"/>
                </a:lnTo>
                <a:lnTo>
                  <a:pt x="204" y="79"/>
                </a:lnTo>
                <a:lnTo>
                  <a:pt x="208" y="74"/>
                </a:lnTo>
                <a:lnTo>
                  <a:pt x="213" y="74"/>
                </a:lnTo>
                <a:lnTo>
                  <a:pt x="216" y="74"/>
                </a:lnTo>
                <a:lnTo>
                  <a:pt x="216" y="71"/>
                </a:lnTo>
                <a:lnTo>
                  <a:pt x="216" y="67"/>
                </a:lnTo>
                <a:lnTo>
                  <a:pt x="233" y="64"/>
                </a:lnTo>
                <a:lnTo>
                  <a:pt x="249" y="66"/>
                </a:lnTo>
                <a:lnTo>
                  <a:pt x="256" y="67"/>
                </a:lnTo>
                <a:lnTo>
                  <a:pt x="261" y="71"/>
                </a:lnTo>
                <a:lnTo>
                  <a:pt x="264" y="74"/>
                </a:lnTo>
                <a:lnTo>
                  <a:pt x="268" y="79"/>
                </a:lnTo>
                <a:lnTo>
                  <a:pt x="269" y="86"/>
                </a:lnTo>
                <a:lnTo>
                  <a:pt x="271" y="91"/>
                </a:lnTo>
                <a:lnTo>
                  <a:pt x="271" y="103"/>
                </a:lnTo>
                <a:lnTo>
                  <a:pt x="269" y="116"/>
                </a:lnTo>
                <a:lnTo>
                  <a:pt x="269" y="143"/>
                </a:lnTo>
                <a:lnTo>
                  <a:pt x="271" y="171"/>
                </a:lnTo>
                <a:lnTo>
                  <a:pt x="278" y="198"/>
                </a:lnTo>
                <a:lnTo>
                  <a:pt x="285" y="210"/>
                </a:lnTo>
                <a:lnTo>
                  <a:pt x="292" y="222"/>
                </a:lnTo>
                <a:lnTo>
                  <a:pt x="292" y="222"/>
                </a:lnTo>
                <a:lnTo>
                  <a:pt x="290" y="224"/>
                </a:lnTo>
                <a:lnTo>
                  <a:pt x="285" y="229"/>
                </a:lnTo>
                <a:lnTo>
                  <a:pt x="330" y="286"/>
                </a:lnTo>
                <a:lnTo>
                  <a:pt x="361" y="256"/>
                </a:lnTo>
                <a:lnTo>
                  <a:pt x="307" y="208"/>
                </a:lnTo>
                <a:lnTo>
                  <a:pt x="300" y="215"/>
                </a:lnTo>
                <a:lnTo>
                  <a:pt x="299" y="215"/>
                </a:lnTo>
                <a:lnTo>
                  <a:pt x="294" y="207"/>
                </a:lnTo>
                <a:lnTo>
                  <a:pt x="290" y="198"/>
                </a:lnTo>
                <a:lnTo>
                  <a:pt x="281" y="174"/>
                </a:lnTo>
                <a:lnTo>
                  <a:pt x="278" y="148"/>
                </a:lnTo>
                <a:lnTo>
                  <a:pt x="278" y="121"/>
                </a:lnTo>
                <a:lnTo>
                  <a:pt x="280" y="109"/>
                </a:lnTo>
                <a:lnTo>
                  <a:pt x="280" y="95"/>
                </a:lnTo>
                <a:lnTo>
                  <a:pt x="280" y="88"/>
                </a:lnTo>
                <a:lnTo>
                  <a:pt x="278" y="79"/>
                </a:lnTo>
                <a:lnTo>
                  <a:pt x="275" y="73"/>
                </a:lnTo>
                <a:lnTo>
                  <a:pt x="269" y="66"/>
                </a:lnTo>
                <a:lnTo>
                  <a:pt x="263" y="61"/>
                </a:lnTo>
                <a:lnTo>
                  <a:pt x="256" y="57"/>
                </a:lnTo>
                <a:lnTo>
                  <a:pt x="237" y="54"/>
                </a:lnTo>
                <a:lnTo>
                  <a:pt x="216" y="57"/>
                </a:lnTo>
                <a:lnTo>
                  <a:pt x="216" y="57"/>
                </a:lnTo>
                <a:lnTo>
                  <a:pt x="216" y="54"/>
                </a:lnTo>
                <a:lnTo>
                  <a:pt x="213" y="54"/>
                </a:lnTo>
                <a:lnTo>
                  <a:pt x="211" y="54"/>
                </a:lnTo>
                <a:lnTo>
                  <a:pt x="208" y="47"/>
                </a:lnTo>
                <a:lnTo>
                  <a:pt x="201" y="42"/>
                </a:lnTo>
                <a:lnTo>
                  <a:pt x="196" y="38"/>
                </a:lnTo>
                <a:lnTo>
                  <a:pt x="187" y="36"/>
                </a:lnTo>
                <a:close/>
                <a:moveTo>
                  <a:pt x="204" y="0"/>
                </a:moveTo>
                <a:lnTo>
                  <a:pt x="245" y="6"/>
                </a:lnTo>
                <a:lnTo>
                  <a:pt x="283" y="18"/>
                </a:lnTo>
                <a:lnTo>
                  <a:pt x="319" y="36"/>
                </a:lnTo>
                <a:lnTo>
                  <a:pt x="349" y="61"/>
                </a:lnTo>
                <a:lnTo>
                  <a:pt x="374" y="91"/>
                </a:lnTo>
                <a:lnTo>
                  <a:pt x="393" y="126"/>
                </a:lnTo>
                <a:lnTo>
                  <a:pt x="405" y="164"/>
                </a:lnTo>
                <a:lnTo>
                  <a:pt x="409" y="205"/>
                </a:lnTo>
                <a:lnTo>
                  <a:pt x="405" y="246"/>
                </a:lnTo>
                <a:lnTo>
                  <a:pt x="393" y="286"/>
                </a:lnTo>
                <a:lnTo>
                  <a:pt x="374" y="320"/>
                </a:lnTo>
                <a:lnTo>
                  <a:pt x="349" y="349"/>
                </a:lnTo>
                <a:lnTo>
                  <a:pt x="319" y="375"/>
                </a:lnTo>
                <a:lnTo>
                  <a:pt x="283" y="394"/>
                </a:lnTo>
                <a:lnTo>
                  <a:pt x="245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6"/>
                </a:lnTo>
                <a:lnTo>
                  <a:pt x="5" y="246"/>
                </a:lnTo>
                <a:lnTo>
                  <a:pt x="0" y="205"/>
                </a:lnTo>
                <a:lnTo>
                  <a:pt x="5" y="164"/>
                </a:lnTo>
                <a:lnTo>
                  <a:pt x="17" y="126"/>
                </a:lnTo>
                <a:lnTo>
                  <a:pt x="36" y="91"/>
                </a:lnTo>
                <a:lnTo>
                  <a:pt x="60" y="61"/>
                </a:lnTo>
                <a:lnTo>
                  <a:pt x="91" y="36"/>
                </a:lnTo>
                <a:lnTo>
                  <a:pt x="125" y="18"/>
                </a:lnTo>
                <a:lnTo>
                  <a:pt x="163" y="6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6"/>
          <p:cNvSpPr>
            <a:spLocks/>
          </p:cNvSpPr>
          <p:nvPr/>
        </p:nvSpPr>
        <p:spPr bwMode="auto">
          <a:xfrm>
            <a:off x="4477129" y="5274881"/>
            <a:ext cx="57579" cy="63975"/>
          </a:xfrm>
          <a:custGeom>
            <a:avLst/>
            <a:gdLst>
              <a:gd name="T0" fmla="*/ 9 w 18"/>
              <a:gd name="T1" fmla="*/ 0 h 19"/>
              <a:gd name="T2" fmla="*/ 12 w 18"/>
              <a:gd name="T3" fmla="*/ 2 h 19"/>
              <a:gd name="T4" fmla="*/ 16 w 18"/>
              <a:gd name="T5" fmla="*/ 3 h 19"/>
              <a:gd name="T6" fmla="*/ 18 w 18"/>
              <a:gd name="T7" fmla="*/ 7 h 19"/>
              <a:gd name="T8" fmla="*/ 18 w 18"/>
              <a:gd name="T9" fmla="*/ 10 h 19"/>
              <a:gd name="T10" fmla="*/ 18 w 18"/>
              <a:gd name="T11" fmla="*/ 12 h 19"/>
              <a:gd name="T12" fmla="*/ 16 w 18"/>
              <a:gd name="T13" fmla="*/ 15 h 19"/>
              <a:gd name="T14" fmla="*/ 12 w 18"/>
              <a:gd name="T15" fmla="*/ 17 h 19"/>
              <a:gd name="T16" fmla="*/ 9 w 18"/>
              <a:gd name="T17" fmla="*/ 19 h 19"/>
              <a:gd name="T18" fmla="*/ 6 w 18"/>
              <a:gd name="T19" fmla="*/ 19 h 19"/>
              <a:gd name="T20" fmla="*/ 4 w 18"/>
              <a:gd name="T21" fmla="*/ 17 h 19"/>
              <a:gd name="T22" fmla="*/ 2 w 18"/>
              <a:gd name="T23" fmla="*/ 15 h 19"/>
              <a:gd name="T24" fmla="*/ 2 w 18"/>
              <a:gd name="T25" fmla="*/ 15 h 19"/>
              <a:gd name="T26" fmla="*/ 2 w 18"/>
              <a:gd name="T27" fmla="*/ 15 h 19"/>
              <a:gd name="T28" fmla="*/ 2 w 18"/>
              <a:gd name="T29" fmla="*/ 14 h 19"/>
              <a:gd name="T30" fmla="*/ 0 w 18"/>
              <a:gd name="T31" fmla="*/ 12 h 19"/>
              <a:gd name="T32" fmla="*/ 0 w 18"/>
              <a:gd name="T33" fmla="*/ 10 h 19"/>
              <a:gd name="T34" fmla="*/ 0 w 18"/>
              <a:gd name="T35" fmla="*/ 7 h 19"/>
              <a:gd name="T36" fmla="*/ 2 w 18"/>
              <a:gd name="T37" fmla="*/ 5 h 19"/>
              <a:gd name="T38" fmla="*/ 2 w 18"/>
              <a:gd name="T39" fmla="*/ 5 h 19"/>
              <a:gd name="T40" fmla="*/ 2 w 18"/>
              <a:gd name="T41" fmla="*/ 3 h 19"/>
              <a:gd name="T42" fmla="*/ 6 w 18"/>
              <a:gd name="T43" fmla="*/ 2 h 19"/>
              <a:gd name="T44" fmla="*/ 9 w 18"/>
              <a:gd name="T4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9">
                <a:moveTo>
                  <a:pt x="9" y="0"/>
                </a:moveTo>
                <a:lnTo>
                  <a:pt x="12" y="2"/>
                </a:lnTo>
                <a:lnTo>
                  <a:pt x="16" y="3"/>
                </a:lnTo>
                <a:lnTo>
                  <a:pt x="18" y="7"/>
                </a:lnTo>
                <a:lnTo>
                  <a:pt x="18" y="10"/>
                </a:lnTo>
                <a:lnTo>
                  <a:pt x="18" y="12"/>
                </a:lnTo>
                <a:lnTo>
                  <a:pt x="16" y="15"/>
                </a:lnTo>
                <a:lnTo>
                  <a:pt x="12" y="17"/>
                </a:lnTo>
                <a:lnTo>
                  <a:pt x="9" y="19"/>
                </a:lnTo>
                <a:lnTo>
                  <a:pt x="6" y="19"/>
                </a:lnTo>
                <a:lnTo>
                  <a:pt x="4" y="17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5"/>
                </a:lnTo>
                <a:lnTo>
                  <a:pt x="2" y="3"/>
                </a:lnTo>
                <a:lnTo>
                  <a:pt x="6" y="2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417"/>
          <p:cNvSpPr>
            <a:spLocks noChangeArrowheads="1"/>
          </p:cNvSpPr>
          <p:nvPr/>
        </p:nvSpPr>
        <p:spPr bwMode="auto">
          <a:xfrm>
            <a:off x="4355574" y="5703506"/>
            <a:ext cx="313475" cy="351856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18"/>
          <p:cNvSpPr>
            <a:spLocks/>
          </p:cNvSpPr>
          <p:nvPr/>
        </p:nvSpPr>
        <p:spPr bwMode="auto">
          <a:xfrm>
            <a:off x="7579868" y="5818659"/>
            <a:ext cx="38384" cy="358254"/>
          </a:xfrm>
          <a:custGeom>
            <a:avLst/>
            <a:gdLst>
              <a:gd name="T0" fmla="*/ 7 w 12"/>
              <a:gd name="T1" fmla="*/ 0 h 112"/>
              <a:gd name="T2" fmla="*/ 10 w 12"/>
              <a:gd name="T3" fmla="*/ 0 h 112"/>
              <a:gd name="T4" fmla="*/ 12 w 12"/>
              <a:gd name="T5" fmla="*/ 4 h 112"/>
              <a:gd name="T6" fmla="*/ 12 w 12"/>
              <a:gd name="T7" fmla="*/ 6 h 112"/>
              <a:gd name="T8" fmla="*/ 12 w 12"/>
              <a:gd name="T9" fmla="*/ 105 h 112"/>
              <a:gd name="T10" fmla="*/ 12 w 12"/>
              <a:gd name="T11" fmla="*/ 109 h 112"/>
              <a:gd name="T12" fmla="*/ 10 w 12"/>
              <a:gd name="T13" fmla="*/ 110 h 112"/>
              <a:gd name="T14" fmla="*/ 7 w 12"/>
              <a:gd name="T15" fmla="*/ 112 h 112"/>
              <a:gd name="T16" fmla="*/ 3 w 12"/>
              <a:gd name="T17" fmla="*/ 110 h 112"/>
              <a:gd name="T18" fmla="*/ 1 w 12"/>
              <a:gd name="T19" fmla="*/ 109 h 112"/>
              <a:gd name="T20" fmla="*/ 0 w 12"/>
              <a:gd name="T21" fmla="*/ 105 h 112"/>
              <a:gd name="T22" fmla="*/ 0 w 12"/>
              <a:gd name="T23" fmla="*/ 6 h 112"/>
              <a:gd name="T24" fmla="*/ 1 w 12"/>
              <a:gd name="T25" fmla="*/ 4 h 112"/>
              <a:gd name="T26" fmla="*/ 3 w 12"/>
              <a:gd name="T27" fmla="*/ 0 h 112"/>
              <a:gd name="T28" fmla="*/ 7 w 12"/>
              <a:gd name="T29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2">
                <a:moveTo>
                  <a:pt x="7" y="0"/>
                </a:moveTo>
                <a:lnTo>
                  <a:pt x="10" y="0"/>
                </a:lnTo>
                <a:lnTo>
                  <a:pt x="12" y="4"/>
                </a:lnTo>
                <a:lnTo>
                  <a:pt x="12" y="6"/>
                </a:lnTo>
                <a:lnTo>
                  <a:pt x="12" y="105"/>
                </a:lnTo>
                <a:lnTo>
                  <a:pt x="12" y="109"/>
                </a:lnTo>
                <a:lnTo>
                  <a:pt x="10" y="110"/>
                </a:lnTo>
                <a:lnTo>
                  <a:pt x="7" y="112"/>
                </a:lnTo>
                <a:lnTo>
                  <a:pt x="3" y="110"/>
                </a:lnTo>
                <a:lnTo>
                  <a:pt x="1" y="109"/>
                </a:lnTo>
                <a:lnTo>
                  <a:pt x="0" y="105"/>
                </a:lnTo>
                <a:lnTo>
                  <a:pt x="0" y="6"/>
                </a:lnTo>
                <a:lnTo>
                  <a:pt x="1" y="4"/>
                </a:lnTo>
                <a:lnTo>
                  <a:pt x="3" y="0"/>
                </a:lnTo>
                <a:lnTo>
                  <a:pt x="7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19"/>
          <p:cNvSpPr>
            <a:spLocks/>
          </p:cNvSpPr>
          <p:nvPr/>
        </p:nvSpPr>
        <p:spPr bwMode="auto">
          <a:xfrm>
            <a:off x="7439123" y="5818659"/>
            <a:ext cx="38384" cy="358254"/>
          </a:xfrm>
          <a:custGeom>
            <a:avLst/>
            <a:gdLst>
              <a:gd name="T0" fmla="*/ 5 w 12"/>
              <a:gd name="T1" fmla="*/ 0 h 112"/>
              <a:gd name="T2" fmla="*/ 9 w 12"/>
              <a:gd name="T3" fmla="*/ 0 h 112"/>
              <a:gd name="T4" fmla="*/ 10 w 12"/>
              <a:gd name="T5" fmla="*/ 4 h 112"/>
              <a:gd name="T6" fmla="*/ 12 w 12"/>
              <a:gd name="T7" fmla="*/ 6 h 112"/>
              <a:gd name="T8" fmla="*/ 12 w 12"/>
              <a:gd name="T9" fmla="*/ 105 h 112"/>
              <a:gd name="T10" fmla="*/ 10 w 12"/>
              <a:gd name="T11" fmla="*/ 109 h 112"/>
              <a:gd name="T12" fmla="*/ 9 w 12"/>
              <a:gd name="T13" fmla="*/ 110 h 112"/>
              <a:gd name="T14" fmla="*/ 5 w 12"/>
              <a:gd name="T15" fmla="*/ 112 h 112"/>
              <a:gd name="T16" fmla="*/ 2 w 12"/>
              <a:gd name="T17" fmla="*/ 110 h 112"/>
              <a:gd name="T18" fmla="*/ 0 w 12"/>
              <a:gd name="T19" fmla="*/ 109 h 112"/>
              <a:gd name="T20" fmla="*/ 0 w 12"/>
              <a:gd name="T21" fmla="*/ 105 h 112"/>
              <a:gd name="T22" fmla="*/ 0 w 12"/>
              <a:gd name="T23" fmla="*/ 6 h 112"/>
              <a:gd name="T24" fmla="*/ 0 w 12"/>
              <a:gd name="T25" fmla="*/ 4 h 112"/>
              <a:gd name="T26" fmla="*/ 2 w 12"/>
              <a:gd name="T27" fmla="*/ 0 h 112"/>
              <a:gd name="T28" fmla="*/ 5 w 12"/>
              <a:gd name="T29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2">
                <a:moveTo>
                  <a:pt x="5" y="0"/>
                </a:moveTo>
                <a:lnTo>
                  <a:pt x="9" y="0"/>
                </a:lnTo>
                <a:lnTo>
                  <a:pt x="10" y="4"/>
                </a:lnTo>
                <a:lnTo>
                  <a:pt x="12" y="6"/>
                </a:lnTo>
                <a:lnTo>
                  <a:pt x="12" y="105"/>
                </a:lnTo>
                <a:lnTo>
                  <a:pt x="10" y="109"/>
                </a:lnTo>
                <a:lnTo>
                  <a:pt x="9" y="110"/>
                </a:lnTo>
                <a:lnTo>
                  <a:pt x="5" y="112"/>
                </a:lnTo>
                <a:lnTo>
                  <a:pt x="2" y="110"/>
                </a:lnTo>
                <a:lnTo>
                  <a:pt x="0" y="109"/>
                </a:lnTo>
                <a:lnTo>
                  <a:pt x="0" y="105"/>
                </a:lnTo>
                <a:lnTo>
                  <a:pt x="0" y="6"/>
                </a:lnTo>
                <a:lnTo>
                  <a:pt x="0" y="4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20"/>
          <p:cNvSpPr>
            <a:spLocks/>
          </p:cNvSpPr>
          <p:nvPr/>
        </p:nvSpPr>
        <p:spPr bwMode="auto">
          <a:xfrm>
            <a:off x="7509497" y="5818659"/>
            <a:ext cx="38384" cy="358254"/>
          </a:xfrm>
          <a:custGeom>
            <a:avLst/>
            <a:gdLst>
              <a:gd name="T0" fmla="*/ 6 w 12"/>
              <a:gd name="T1" fmla="*/ 0 h 112"/>
              <a:gd name="T2" fmla="*/ 9 w 12"/>
              <a:gd name="T3" fmla="*/ 0 h 112"/>
              <a:gd name="T4" fmla="*/ 12 w 12"/>
              <a:gd name="T5" fmla="*/ 4 h 112"/>
              <a:gd name="T6" fmla="*/ 12 w 12"/>
              <a:gd name="T7" fmla="*/ 6 h 112"/>
              <a:gd name="T8" fmla="*/ 12 w 12"/>
              <a:gd name="T9" fmla="*/ 105 h 112"/>
              <a:gd name="T10" fmla="*/ 12 w 12"/>
              <a:gd name="T11" fmla="*/ 109 h 112"/>
              <a:gd name="T12" fmla="*/ 9 w 12"/>
              <a:gd name="T13" fmla="*/ 110 h 112"/>
              <a:gd name="T14" fmla="*/ 6 w 12"/>
              <a:gd name="T15" fmla="*/ 112 h 112"/>
              <a:gd name="T16" fmla="*/ 4 w 12"/>
              <a:gd name="T17" fmla="*/ 110 h 112"/>
              <a:gd name="T18" fmla="*/ 0 w 12"/>
              <a:gd name="T19" fmla="*/ 109 h 112"/>
              <a:gd name="T20" fmla="*/ 0 w 12"/>
              <a:gd name="T21" fmla="*/ 105 h 112"/>
              <a:gd name="T22" fmla="*/ 0 w 12"/>
              <a:gd name="T23" fmla="*/ 6 h 112"/>
              <a:gd name="T24" fmla="*/ 0 w 12"/>
              <a:gd name="T25" fmla="*/ 4 h 112"/>
              <a:gd name="T26" fmla="*/ 4 w 12"/>
              <a:gd name="T27" fmla="*/ 0 h 112"/>
              <a:gd name="T28" fmla="*/ 6 w 12"/>
              <a:gd name="T29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2">
                <a:moveTo>
                  <a:pt x="6" y="0"/>
                </a:moveTo>
                <a:lnTo>
                  <a:pt x="9" y="0"/>
                </a:lnTo>
                <a:lnTo>
                  <a:pt x="12" y="4"/>
                </a:lnTo>
                <a:lnTo>
                  <a:pt x="12" y="6"/>
                </a:lnTo>
                <a:lnTo>
                  <a:pt x="12" y="105"/>
                </a:lnTo>
                <a:lnTo>
                  <a:pt x="12" y="109"/>
                </a:lnTo>
                <a:lnTo>
                  <a:pt x="9" y="110"/>
                </a:lnTo>
                <a:lnTo>
                  <a:pt x="6" y="112"/>
                </a:lnTo>
                <a:lnTo>
                  <a:pt x="4" y="110"/>
                </a:lnTo>
                <a:lnTo>
                  <a:pt x="0" y="109"/>
                </a:lnTo>
                <a:lnTo>
                  <a:pt x="0" y="105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1"/>
          <p:cNvSpPr>
            <a:spLocks noEditPoints="1"/>
          </p:cNvSpPr>
          <p:nvPr/>
        </p:nvSpPr>
        <p:spPr bwMode="auto">
          <a:xfrm>
            <a:off x="6908142" y="5114943"/>
            <a:ext cx="1311471" cy="1305070"/>
          </a:xfrm>
          <a:custGeom>
            <a:avLst/>
            <a:gdLst>
              <a:gd name="T0" fmla="*/ 134 w 409"/>
              <a:gd name="T1" fmla="*/ 361 h 409"/>
              <a:gd name="T2" fmla="*/ 132 w 409"/>
              <a:gd name="T3" fmla="*/ 372 h 409"/>
              <a:gd name="T4" fmla="*/ 141 w 409"/>
              <a:gd name="T5" fmla="*/ 378 h 409"/>
              <a:gd name="T6" fmla="*/ 275 w 409"/>
              <a:gd name="T7" fmla="*/ 375 h 409"/>
              <a:gd name="T8" fmla="*/ 279 w 409"/>
              <a:gd name="T9" fmla="*/ 363 h 409"/>
              <a:gd name="T10" fmla="*/ 268 w 409"/>
              <a:gd name="T11" fmla="*/ 358 h 409"/>
              <a:gd name="T12" fmla="*/ 144 w 409"/>
              <a:gd name="T13" fmla="*/ 354 h 409"/>
              <a:gd name="T14" fmla="*/ 144 w 409"/>
              <a:gd name="T15" fmla="*/ 341 h 409"/>
              <a:gd name="T16" fmla="*/ 289 w 409"/>
              <a:gd name="T17" fmla="*/ 126 h 409"/>
              <a:gd name="T18" fmla="*/ 289 w 409"/>
              <a:gd name="T19" fmla="*/ 184 h 409"/>
              <a:gd name="T20" fmla="*/ 303 w 409"/>
              <a:gd name="T21" fmla="*/ 181 h 409"/>
              <a:gd name="T22" fmla="*/ 309 w 409"/>
              <a:gd name="T23" fmla="*/ 140 h 409"/>
              <a:gd name="T24" fmla="*/ 117 w 409"/>
              <a:gd name="T25" fmla="*/ 124 h 409"/>
              <a:gd name="T26" fmla="*/ 96 w 409"/>
              <a:gd name="T27" fmla="*/ 155 h 409"/>
              <a:gd name="T28" fmla="*/ 117 w 409"/>
              <a:gd name="T29" fmla="*/ 186 h 409"/>
              <a:gd name="T30" fmla="*/ 119 w 409"/>
              <a:gd name="T31" fmla="*/ 183 h 409"/>
              <a:gd name="T32" fmla="*/ 119 w 409"/>
              <a:gd name="T33" fmla="*/ 126 h 409"/>
              <a:gd name="T34" fmla="*/ 117 w 409"/>
              <a:gd name="T35" fmla="*/ 124 h 409"/>
              <a:gd name="T36" fmla="*/ 268 w 409"/>
              <a:gd name="T37" fmla="*/ 119 h 409"/>
              <a:gd name="T38" fmla="*/ 266 w 409"/>
              <a:gd name="T39" fmla="*/ 184 h 409"/>
              <a:gd name="T40" fmla="*/ 272 w 409"/>
              <a:gd name="T41" fmla="*/ 193 h 409"/>
              <a:gd name="T42" fmla="*/ 282 w 409"/>
              <a:gd name="T43" fmla="*/ 189 h 409"/>
              <a:gd name="T44" fmla="*/ 285 w 409"/>
              <a:gd name="T45" fmla="*/ 126 h 409"/>
              <a:gd name="T46" fmla="*/ 279 w 409"/>
              <a:gd name="T47" fmla="*/ 117 h 409"/>
              <a:gd name="T48" fmla="*/ 129 w 409"/>
              <a:gd name="T49" fmla="*/ 117 h 409"/>
              <a:gd name="T50" fmla="*/ 122 w 409"/>
              <a:gd name="T51" fmla="*/ 126 h 409"/>
              <a:gd name="T52" fmla="*/ 126 w 409"/>
              <a:gd name="T53" fmla="*/ 189 h 409"/>
              <a:gd name="T54" fmla="*/ 136 w 409"/>
              <a:gd name="T55" fmla="*/ 193 h 409"/>
              <a:gd name="T56" fmla="*/ 143 w 409"/>
              <a:gd name="T57" fmla="*/ 184 h 409"/>
              <a:gd name="T58" fmla="*/ 139 w 409"/>
              <a:gd name="T59" fmla="*/ 119 h 409"/>
              <a:gd name="T60" fmla="*/ 150 w 409"/>
              <a:gd name="T61" fmla="*/ 114 h 409"/>
              <a:gd name="T62" fmla="*/ 146 w 409"/>
              <a:gd name="T63" fmla="*/ 186 h 409"/>
              <a:gd name="T64" fmla="*/ 258 w 409"/>
              <a:gd name="T65" fmla="*/ 337 h 409"/>
              <a:gd name="T66" fmla="*/ 263 w 409"/>
              <a:gd name="T67" fmla="*/ 183 h 409"/>
              <a:gd name="T68" fmla="*/ 258 w 409"/>
              <a:gd name="T69" fmla="*/ 124 h 409"/>
              <a:gd name="T70" fmla="*/ 205 w 409"/>
              <a:gd name="T71" fmla="*/ 33 h 409"/>
              <a:gd name="T72" fmla="*/ 199 w 409"/>
              <a:gd name="T73" fmla="*/ 38 h 409"/>
              <a:gd name="T74" fmla="*/ 165 w 409"/>
              <a:gd name="T75" fmla="*/ 59 h 409"/>
              <a:gd name="T76" fmla="*/ 148 w 409"/>
              <a:gd name="T77" fmla="*/ 95 h 409"/>
              <a:gd name="T78" fmla="*/ 146 w 409"/>
              <a:gd name="T79" fmla="*/ 105 h 409"/>
              <a:gd name="T80" fmla="*/ 258 w 409"/>
              <a:gd name="T81" fmla="*/ 110 h 409"/>
              <a:gd name="T82" fmla="*/ 265 w 409"/>
              <a:gd name="T83" fmla="*/ 102 h 409"/>
              <a:gd name="T84" fmla="*/ 258 w 409"/>
              <a:gd name="T85" fmla="*/ 93 h 409"/>
              <a:gd name="T86" fmla="*/ 229 w 409"/>
              <a:gd name="T87" fmla="*/ 48 h 409"/>
              <a:gd name="T88" fmla="*/ 210 w 409"/>
              <a:gd name="T89" fmla="*/ 35 h 409"/>
              <a:gd name="T90" fmla="*/ 205 w 409"/>
              <a:gd name="T91" fmla="*/ 0 h 409"/>
              <a:gd name="T92" fmla="*/ 318 w 409"/>
              <a:gd name="T93" fmla="*/ 36 h 409"/>
              <a:gd name="T94" fmla="*/ 392 w 409"/>
              <a:gd name="T95" fmla="*/ 126 h 409"/>
              <a:gd name="T96" fmla="*/ 404 w 409"/>
              <a:gd name="T97" fmla="*/ 246 h 409"/>
              <a:gd name="T98" fmla="*/ 349 w 409"/>
              <a:gd name="T99" fmla="*/ 349 h 409"/>
              <a:gd name="T100" fmla="*/ 246 w 409"/>
              <a:gd name="T101" fmla="*/ 406 h 409"/>
              <a:gd name="T102" fmla="*/ 124 w 409"/>
              <a:gd name="T103" fmla="*/ 394 h 409"/>
              <a:gd name="T104" fmla="*/ 34 w 409"/>
              <a:gd name="T105" fmla="*/ 320 h 409"/>
              <a:gd name="T106" fmla="*/ 0 w 409"/>
              <a:gd name="T107" fmla="*/ 205 h 409"/>
              <a:gd name="T108" fmla="*/ 34 w 409"/>
              <a:gd name="T109" fmla="*/ 91 h 409"/>
              <a:gd name="T110" fmla="*/ 124 w 409"/>
              <a:gd name="T111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409">
                <a:moveTo>
                  <a:pt x="141" y="358"/>
                </a:moveTo>
                <a:lnTo>
                  <a:pt x="138" y="358"/>
                </a:lnTo>
                <a:lnTo>
                  <a:pt x="134" y="361"/>
                </a:lnTo>
                <a:lnTo>
                  <a:pt x="132" y="363"/>
                </a:lnTo>
                <a:lnTo>
                  <a:pt x="131" y="368"/>
                </a:lnTo>
                <a:lnTo>
                  <a:pt x="132" y="372"/>
                </a:lnTo>
                <a:lnTo>
                  <a:pt x="134" y="375"/>
                </a:lnTo>
                <a:lnTo>
                  <a:pt x="138" y="377"/>
                </a:lnTo>
                <a:lnTo>
                  <a:pt x="141" y="378"/>
                </a:lnTo>
                <a:lnTo>
                  <a:pt x="268" y="378"/>
                </a:lnTo>
                <a:lnTo>
                  <a:pt x="272" y="377"/>
                </a:lnTo>
                <a:lnTo>
                  <a:pt x="275" y="375"/>
                </a:lnTo>
                <a:lnTo>
                  <a:pt x="279" y="372"/>
                </a:lnTo>
                <a:lnTo>
                  <a:pt x="279" y="368"/>
                </a:lnTo>
                <a:lnTo>
                  <a:pt x="279" y="363"/>
                </a:lnTo>
                <a:lnTo>
                  <a:pt x="275" y="361"/>
                </a:lnTo>
                <a:lnTo>
                  <a:pt x="272" y="358"/>
                </a:lnTo>
                <a:lnTo>
                  <a:pt x="268" y="358"/>
                </a:lnTo>
                <a:lnTo>
                  <a:pt x="141" y="358"/>
                </a:lnTo>
                <a:close/>
                <a:moveTo>
                  <a:pt x="144" y="341"/>
                </a:moveTo>
                <a:lnTo>
                  <a:pt x="144" y="354"/>
                </a:lnTo>
                <a:lnTo>
                  <a:pt x="265" y="354"/>
                </a:lnTo>
                <a:lnTo>
                  <a:pt x="265" y="341"/>
                </a:lnTo>
                <a:lnTo>
                  <a:pt x="144" y="341"/>
                </a:lnTo>
                <a:close/>
                <a:moveTo>
                  <a:pt x="292" y="124"/>
                </a:moveTo>
                <a:lnTo>
                  <a:pt x="291" y="124"/>
                </a:lnTo>
                <a:lnTo>
                  <a:pt x="289" y="126"/>
                </a:lnTo>
                <a:lnTo>
                  <a:pt x="289" y="128"/>
                </a:lnTo>
                <a:lnTo>
                  <a:pt x="289" y="183"/>
                </a:lnTo>
                <a:lnTo>
                  <a:pt x="289" y="184"/>
                </a:lnTo>
                <a:lnTo>
                  <a:pt x="291" y="184"/>
                </a:lnTo>
                <a:lnTo>
                  <a:pt x="292" y="186"/>
                </a:lnTo>
                <a:lnTo>
                  <a:pt x="303" y="181"/>
                </a:lnTo>
                <a:lnTo>
                  <a:pt x="309" y="171"/>
                </a:lnTo>
                <a:lnTo>
                  <a:pt x="311" y="155"/>
                </a:lnTo>
                <a:lnTo>
                  <a:pt x="309" y="140"/>
                </a:lnTo>
                <a:lnTo>
                  <a:pt x="303" y="128"/>
                </a:lnTo>
                <a:lnTo>
                  <a:pt x="292" y="124"/>
                </a:lnTo>
                <a:close/>
                <a:moveTo>
                  <a:pt x="117" y="124"/>
                </a:moveTo>
                <a:lnTo>
                  <a:pt x="107" y="128"/>
                </a:lnTo>
                <a:lnTo>
                  <a:pt x="98" y="140"/>
                </a:lnTo>
                <a:lnTo>
                  <a:pt x="96" y="155"/>
                </a:lnTo>
                <a:lnTo>
                  <a:pt x="98" y="171"/>
                </a:lnTo>
                <a:lnTo>
                  <a:pt x="107" y="181"/>
                </a:lnTo>
                <a:lnTo>
                  <a:pt x="117" y="186"/>
                </a:lnTo>
                <a:lnTo>
                  <a:pt x="119" y="184"/>
                </a:lnTo>
                <a:lnTo>
                  <a:pt x="119" y="184"/>
                </a:lnTo>
                <a:lnTo>
                  <a:pt x="119" y="183"/>
                </a:lnTo>
                <a:lnTo>
                  <a:pt x="119" y="181"/>
                </a:lnTo>
                <a:lnTo>
                  <a:pt x="119" y="128"/>
                </a:lnTo>
                <a:lnTo>
                  <a:pt x="119" y="126"/>
                </a:lnTo>
                <a:lnTo>
                  <a:pt x="119" y="126"/>
                </a:lnTo>
                <a:lnTo>
                  <a:pt x="117" y="124"/>
                </a:lnTo>
                <a:lnTo>
                  <a:pt x="117" y="124"/>
                </a:lnTo>
                <a:close/>
                <a:moveTo>
                  <a:pt x="275" y="117"/>
                </a:moveTo>
                <a:lnTo>
                  <a:pt x="272" y="117"/>
                </a:lnTo>
                <a:lnTo>
                  <a:pt x="268" y="119"/>
                </a:lnTo>
                <a:lnTo>
                  <a:pt x="266" y="122"/>
                </a:lnTo>
                <a:lnTo>
                  <a:pt x="266" y="126"/>
                </a:lnTo>
                <a:lnTo>
                  <a:pt x="266" y="184"/>
                </a:lnTo>
                <a:lnTo>
                  <a:pt x="266" y="188"/>
                </a:lnTo>
                <a:lnTo>
                  <a:pt x="268" y="189"/>
                </a:lnTo>
                <a:lnTo>
                  <a:pt x="272" y="193"/>
                </a:lnTo>
                <a:lnTo>
                  <a:pt x="275" y="193"/>
                </a:lnTo>
                <a:lnTo>
                  <a:pt x="279" y="193"/>
                </a:lnTo>
                <a:lnTo>
                  <a:pt x="282" y="189"/>
                </a:lnTo>
                <a:lnTo>
                  <a:pt x="285" y="188"/>
                </a:lnTo>
                <a:lnTo>
                  <a:pt x="285" y="184"/>
                </a:lnTo>
                <a:lnTo>
                  <a:pt x="285" y="126"/>
                </a:lnTo>
                <a:lnTo>
                  <a:pt x="285" y="122"/>
                </a:lnTo>
                <a:lnTo>
                  <a:pt x="282" y="119"/>
                </a:lnTo>
                <a:lnTo>
                  <a:pt x="279" y="117"/>
                </a:lnTo>
                <a:lnTo>
                  <a:pt x="275" y="117"/>
                </a:lnTo>
                <a:close/>
                <a:moveTo>
                  <a:pt x="132" y="117"/>
                </a:moveTo>
                <a:lnTo>
                  <a:pt x="129" y="117"/>
                </a:lnTo>
                <a:lnTo>
                  <a:pt x="126" y="119"/>
                </a:lnTo>
                <a:lnTo>
                  <a:pt x="124" y="122"/>
                </a:lnTo>
                <a:lnTo>
                  <a:pt x="122" y="126"/>
                </a:lnTo>
                <a:lnTo>
                  <a:pt x="122" y="184"/>
                </a:lnTo>
                <a:lnTo>
                  <a:pt x="124" y="188"/>
                </a:lnTo>
                <a:lnTo>
                  <a:pt x="126" y="189"/>
                </a:lnTo>
                <a:lnTo>
                  <a:pt x="129" y="193"/>
                </a:lnTo>
                <a:lnTo>
                  <a:pt x="132" y="193"/>
                </a:lnTo>
                <a:lnTo>
                  <a:pt x="136" y="193"/>
                </a:lnTo>
                <a:lnTo>
                  <a:pt x="139" y="189"/>
                </a:lnTo>
                <a:lnTo>
                  <a:pt x="141" y="188"/>
                </a:lnTo>
                <a:lnTo>
                  <a:pt x="143" y="184"/>
                </a:lnTo>
                <a:lnTo>
                  <a:pt x="143" y="126"/>
                </a:lnTo>
                <a:lnTo>
                  <a:pt x="141" y="122"/>
                </a:lnTo>
                <a:lnTo>
                  <a:pt x="139" y="119"/>
                </a:lnTo>
                <a:lnTo>
                  <a:pt x="136" y="117"/>
                </a:lnTo>
                <a:lnTo>
                  <a:pt x="132" y="117"/>
                </a:lnTo>
                <a:close/>
                <a:moveTo>
                  <a:pt x="150" y="114"/>
                </a:moveTo>
                <a:lnTo>
                  <a:pt x="150" y="124"/>
                </a:lnTo>
                <a:lnTo>
                  <a:pt x="146" y="124"/>
                </a:lnTo>
                <a:lnTo>
                  <a:pt x="146" y="186"/>
                </a:lnTo>
                <a:lnTo>
                  <a:pt x="150" y="186"/>
                </a:lnTo>
                <a:lnTo>
                  <a:pt x="150" y="337"/>
                </a:lnTo>
                <a:lnTo>
                  <a:pt x="258" y="337"/>
                </a:lnTo>
                <a:lnTo>
                  <a:pt x="258" y="186"/>
                </a:lnTo>
                <a:lnTo>
                  <a:pt x="263" y="186"/>
                </a:lnTo>
                <a:lnTo>
                  <a:pt x="263" y="183"/>
                </a:lnTo>
                <a:lnTo>
                  <a:pt x="263" y="183"/>
                </a:lnTo>
                <a:lnTo>
                  <a:pt x="263" y="124"/>
                </a:lnTo>
                <a:lnTo>
                  <a:pt x="258" y="124"/>
                </a:lnTo>
                <a:lnTo>
                  <a:pt x="258" y="114"/>
                </a:lnTo>
                <a:lnTo>
                  <a:pt x="150" y="114"/>
                </a:lnTo>
                <a:close/>
                <a:moveTo>
                  <a:pt x="205" y="33"/>
                </a:moveTo>
                <a:lnTo>
                  <a:pt x="201" y="33"/>
                </a:lnTo>
                <a:lnTo>
                  <a:pt x="199" y="35"/>
                </a:lnTo>
                <a:lnTo>
                  <a:pt x="199" y="38"/>
                </a:lnTo>
                <a:lnTo>
                  <a:pt x="199" y="43"/>
                </a:lnTo>
                <a:lnTo>
                  <a:pt x="181" y="48"/>
                </a:lnTo>
                <a:lnTo>
                  <a:pt x="165" y="59"/>
                </a:lnTo>
                <a:lnTo>
                  <a:pt x="155" y="74"/>
                </a:lnTo>
                <a:lnTo>
                  <a:pt x="151" y="93"/>
                </a:lnTo>
                <a:lnTo>
                  <a:pt x="148" y="95"/>
                </a:lnTo>
                <a:lnTo>
                  <a:pt x="146" y="98"/>
                </a:lnTo>
                <a:lnTo>
                  <a:pt x="144" y="102"/>
                </a:lnTo>
                <a:lnTo>
                  <a:pt x="146" y="105"/>
                </a:lnTo>
                <a:lnTo>
                  <a:pt x="148" y="109"/>
                </a:lnTo>
                <a:lnTo>
                  <a:pt x="153" y="110"/>
                </a:lnTo>
                <a:lnTo>
                  <a:pt x="258" y="110"/>
                </a:lnTo>
                <a:lnTo>
                  <a:pt x="261" y="109"/>
                </a:lnTo>
                <a:lnTo>
                  <a:pt x="265" y="105"/>
                </a:lnTo>
                <a:lnTo>
                  <a:pt x="265" y="102"/>
                </a:lnTo>
                <a:lnTo>
                  <a:pt x="265" y="98"/>
                </a:lnTo>
                <a:lnTo>
                  <a:pt x="261" y="95"/>
                </a:lnTo>
                <a:lnTo>
                  <a:pt x="258" y="93"/>
                </a:lnTo>
                <a:lnTo>
                  <a:pt x="254" y="74"/>
                </a:lnTo>
                <a:lnTo>
                  <a:pt x="244" y="59"/>
                </a:lnTo>
                <a:lnTo>
                  <a:pt x="229" y="48"/>
                </a:lnTo>
                <a:lnTo>
                  <a:pt x="211" y="43"/>
                </a:lnTo>
                <a:lnTo>
                  <a:pt x="211" y="38"/>
                </a:lnTo>
                <a:lnTo>
                  <a:pt x="210" y="35"/>
                </a:lnTo>
                <a:lnTo>
                  <a:pt x="208" y="33"/>
                </a:lnTo>
                <a:lnTo>
                  <a:pt x="205" y="33"/>
                </a:lnTo>
                <a:close/>
                <a:moveTo>
                  <a:pt x="205" y="0"/>
                </a:moveTo>
                <a:lnTo>
                  <a:pt x="246" y="6"/>
                </a:lnTo>
                <a:lnTo>
                  <a:pt x="284" y="18"/>
                </a:lnTo>
                <a:lnTo>
                  <a:pt x="318" y="36"/>
                </a:lnTo>
                <a:lnTo>
                  <a:pt x="349" y="61"/>
                </a:lnTo>
                <a:lnTo>
                  <a:pt x="373" y="91"/>
                </a:lnTo>
                <a:lnTo>
                  <a:pt x="392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2" y="286"/>
                </a:lnTo>
                <a:lnTo>
                  <a:pt x="373" y="320"/>
                </a:lnTo>
                <a:lnTo>
                  <a:pt x="349" y="349"/>
                </a:lnTo>
                <a:lnTo>
                  <a:pt x="318" y="375"/>
                </a:lnTo>
                <a:lnTo>
                  <a:pt x="284" y="394"/>
                </a:lnTo>
                <a:lnTo>
                  <a:pt x="246" y="406"/>
                </a:lnTo>
                <a:lnTo>
                  <a:pt x="205" y="409"/>
                </a:lnTo>
                <a:lnTo>
                  <a:pt x="163" y="406"/>
                </a:lnTo>
                <a:lnTo>
                  <a:pt x="124" y="394"/>
                </a:lnTo>
                <a:lnTo>
                  <a:pt x="89" y="375"/>
                </a:lnTo>
                <a:lnTo>
                  <a:pt x="59" y="349"/>
                </a:lnTo>
                <a:lnTo>
                  <a:pt x="34" y="320"/>
                </a:lnTo>
                <a:lnTo>
                  <a:pt x="16" y="286"/>
                </a:lnTo>
                <a:lnTo>
                  <a:pt x="4" y="246"/>
                </a:lnTo>
                <a:lnTo>
                  <a:pt x="0" y="205"/>
                </a:lnTo>
                <a:lnTo>
                  <a:pt x="4" y="164"/>
                </a:lnTo>
                <a:lnTo>
                  <a:pt x="16" y="126"/>
                </a:lnTo>
                <a:lnTo>
                  <a:pt x="34" y="91"/>
                </a:lnTo>
                <a:lnTo>
                  <a:pt x="59" y="61"/>
                </a:lnTo>
                <a:lnTo>
                  <a:pt x="89" y="36"/>
                </a:lnTo>
                <a:lnTo>
                  <a:pt x="124" y="18"/>
                </a:lnTo>
                <a:lnTo>
                  <a:pt x="163" y="6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2"/>
          <p:cNvSpPr>
            <a:spLocks noEditPoints="1"/>
          </p:cNvSpPr>
          <p:nvPr/>
        </p:nvSpPr>
        <p:spPr bwMode="auto">
          <a:xfrm>
            <a:off x="7451918" y="5511583"/>
            <a:ext cx="217512" cy="223908"/>
          </a:xfrm>
          <a:custGeom>
            <a:avLst/>
            <a:gdLst>
              <a:gd name="T0" fmla="*/ 35 w 69"/>
              <a:gd name="T1" fmla="*/ 14 h 69"/>
              <a:gd name="T2" fmla="*/ 28 w 69"/>
              <a:gd name="T3" fmla="*/ 14 h 69"/>
              <a:gd name="T4" fmla="*/ 23 w 69"/>
              <a:gd name="T5" fmla="*/ 17 h 69"/>
              <a:gd name="T6" fmla="*/ 17 w 69"/>
              <a:gd name="T7" fmla="*/ 22 h 69"/>
              <a:gd name="T8" fmla="*/ 14 w 69"/>
              <a:gd name="T9" fmla="*/ 27 h 69"/>
              <a:gd name="T10" fmla="*/ 14 w 69"/>
              <a:gd name="T11" fmla="*/ 34 h 69"/>
              <a:gd name="T12" fmla="*/ 14 w 69"/>
              <a:gd name="T13" fmla="*/ 41 h 69"/>
              <a:gd name="T14" fmla="*/ 17 w 69"/>
              <a:gd name="T15" fmla="*/ 48 h 69"/>
              <a:gd name="T16" fmla="*/ 23 w 69"/>
              <a:gd name="T17" fmla="*/ 51 h 69"/>
              <a:gd name="T18" fmla="*/ 28 w 69"/>
              <a:gd name="T19" fmla="*/ 55 h 69"/>
              <a:gd name="T20" fmla="*/ 35 w 69"/>
              <a:gd name="T21" fmla="*/ 57 h 69"/>
              <a:gd name="T22" fmla="*/ 41 w 69"/>
              <a:gd name="T23" fmla="*/ 55 h 69"/>
              <a:gd name="T24" fmla="*/ 48 w 69"/>
              <a:gd name="T25" fmla="*/ 51 h 69"/>
              <a:gd name="T26" fmla="*/ 52 w 69"/>
              <a:gd name="T27" fmla="*/ 48 h 69"/>
              <a:gd name="T28" fmla="*/ 55 w 69"/>
              <a:gd name="T29" fmla="*/ 41 h 69"/>
              <a:gd name="T30" fmla="*/ 57 w 69"/>
              <a:gd name="T31" fmla="*/ 34 h 69"/>
              <a:gd name="T32" fmla="*/ 55 w 69"/>
              <a:gd name="T33" fmla="*/ 27 h 69"/>
              <a:gd name="T34" fmla="*/ 52 w 69"/>
              <a:gd name="T35" fmla="*/ 22 h 69"/>
              <a:gd name="T36" fmla="*/ 48 w 69"/>
              <a:gd name="T37" fmla="*/ 17 h 69"/>
              <a:gd name="T38" fmla="*/ 41 w 69"/>
              <a:gd name="T39" fmla="*/ 14 h 69"/>
              <a:gd name="T40" fmla="*/ 35 w 69"/>
              <a:gd name="T41" fmla="*/ 14 h 69"/>
              <a:gd name="T42" fmla="*/ 35 w 69"/>
              <a:gd name="T43" fmla="*/ 0 h 69"/>
              <a:gd name="T44" fmla="*/ 52 w 69"/>
              <a:gd name="T45" fmla="*/ 5 h 69"/>
              <a:gd name="T46" fmla="*/ 66 w 69"/>
              <a:gd name="T47" fmla="*/ 17 h 69"/>
              <a:gd name="T48" fmla="*/ 69 w 69"/>
              <a:gd name="T49" fmla="*/ 34 h 69"/>
              <a:gd name="T50" fmla="*/ 69 w 69"/>
              <a:gd name="T51" fmla="*/ 45 h 69"/>
              <a:gd name="T52" fmla="*/ 64 w 69"/>
              <a:gd name="T53" fmla="*/ 53 h 69"/>
              <a:gd name="T54" fmla="*/ 59 w 69"/>
              <a:gd name="T55" fmla="*/ 60 h 69"/>
              <a:gd name="T56" fmla="*/ 59 w 69"/>
              <a:gd name="T57" fmla="*/ 60 h 69"/>
              <a:gd name="T58" fmla="*/ 52 w 69"/>
              <a:gd name="T59" fmla="*/ 65 h 69"/>
              <a:gd name="T60" fmla="*/ 43 w 69"/>
              <a:gd name="T61" fmla="*/ 69 h 69"/>
              <a:gd name="T62" fmla="*/ 35 w 69"/>
              <a:gd name="T63" fmla="*/ 69 h 69"/>
              <a:gd name="T64" fmla="*/ 26 w 69"/>
              <a:gd name="T65" fmla="*/ 69 h 69"/>
              <a:gd name="T66" fmla="*/ 17 w 69"/>
              <a:gd name="T67" fmla="*/ 65 h 69"/>
              <a:gd name="T68" fmla="*/ 11 w 69"/>
              <a:gd name="T69" fmla="*/ 60 h 69"/>
              <a:gd name="T70" fmla="*/ 11 w 69"/>
              <a:gd name="T71" fmla="*/ 60 h 69"/>
              <a:gd name="T72" fmla="*/ 5 w 69"/>
              <a:gd name="T73" fmla="*/ 53 h 69"/>
              <a:gd name="T74" fmla="*/ 2 w 69"/>
              <a:gd name="T75" fmla="*/ 45 h 69"/>
              <a:gd name="T76" fmla="*/ 0 w 69"/>
              <a:gd name="T77" fmla="*/ 34 h 69"/>
              <a:gd name="T78" fmla="*/ 5 w 69"/>
              <a:gd name="T79" fmla="*/ 17 h 69"/>
              <a:gd name="T80" fmla="*/ 17 w 69"/>
              <a:gd name="T81" fmla="*/ 5 h 69"/>
              <a:gd name="T82" fmla="*/ 35 w 69"/>
              <a:gd name="T8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" h="69">
                <a:moveTo>
                  <a:pt x="35" y="14"/>
                </a:moveTo>
                <a:lnTo>
                  <a:pt x="28" y="14"/>
                </a:lnTo>
                <a:lnTo>
                  <a:pt x="23" y="17"/>
                </a:lnTo>
                <a:lnTo>
                  <a:pt x="17" y="22"/>
                </a:lnTo>
                <a:lnTo>
                  <a:pt x="14" y="27"/>
                </a:lnTo>
                <a:lnTo>
                  <a:pt x="14" y="34"/>
                </a:lnTo>
                <a:lnTo>
                  <a:pt x="14" y="41"/>
                </a:lnTo>
                <a:lnTo>
                  <a:pt x="17" y="48"/>
                </a:lnTo>
                <a:lnTo>
                  <a:pt x="23" y="51"/>
                </a:lnTo>
                <a:lnTo>
                  <a:pt x="28" y="55"/>
                </a:lnTo>
                <a:lnTo>
                  <a:pt x="35" y="57"/>
                </a:lnTo>
                <a:lnTo>
                  <a:pt x="41" y="55"/>
                </a:lnTo>
                <a:lnTo>
                  <a:pt x="48" y="51"/>
                </a:lnTo>
                <a:lnTo>
                  <a:pt x="52" y="48"/>
                </a:lnTo>
                <a:lnTo>
                  <a:pt x="55" y="41"/>
                </a:lnTo>
                <a:lnTo>
                  <a:pt x="57" y="34"/>
                </a:lnTo>
                <a:lnTo>
                  <a:pt x="55" y="27"/>
                </a:lnTo>
                <a:lnTo>
                  <a:pt x="52" y="22"/>
                </a:lnTo>
                <a:lnTo>
                  <a:pt x="48" y="17"/>
                </a:lnTo>
                <a:lnTo>
                  <a:pt x="41" y="14"/>
                </a:lnTo>
                <a:lnTo>
                  <a:pt x="35" y="14"/>
                </a:lnTo>
                <a:close/>
                <a:moveTo>
                  <a:pt x="35" y="0"/>
                </a:moveTo>
                <a:lnTo>
                  <a:pt x="52" y="5"/>
                </a:lnTo>
                <a:lnTo>
                  <a:pt x="66" y="17"/>
                </a:lnTo>
                <a:lnTo>
                  <a:pt x="69" y="34"/>
                </a:lnTo>
                <a:lnTo>
                  <a:pt x="69" y="45"/>
                </a:lnTo>
                <a:lnTo>
                  <a:pt x="64" y="53"/>
                </a:lnTo>
                <a:lnTo>
                  <a:pt x="59" y="60"/>
                </a:lnTo>
                <a:lnTo>
                  <a:pt x="59" y="60"/>
                </a:lnTo>
                <a:lnTo>
                  <a:pt x="52" y="65"/>
                </a:lnTo>
                <a:lnTo>
                  <a:pt x="43" y="69"/>
                </a:lnTo>
                <a:lnTo>
                  <a:pt x="35" y="69"/>
                </a:lnTo>
                <a:lnTo>
                  <a:pt x="26" y="69"/>
                </a:lnTo>
                <a:lnTo>
                  <a:pt x="17" y="65"/>
                </a:lnTo>
                <a:lnTo>
                  <a:pt x="11" y="60"/>
                </a:lnTo>
                <a:lnTo>
                  <a:pt x="11" y="60"/>
                </a:lnTo>
                <a:lnTo>
                  <a:pt x="5" y="53"/>
                </a:lnTo>
                <a:lnTo>
                  <a:pt x="2" y="45"/>
                </a:lnTo>
                <a:lnTo>
                  <a:pt x="0" y="34"/>
                </a:lnTo>
                <a:lnTo>
                  <a:pt x="5" y="17"/>
                </a:lnTo>
                <a:lnTo>
                  <a:pt x="17" y="5"/>
                </a:lnTo>
                <a:lnTo>
                  <a:pt x="3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23"/>
          <p:cNvSpPr>
            <a:spLocks/>
          </p:cNvSpPr>
          <p:nvPr/>
        </p:nvSpPr>
        <p:spPr bwMode="auto">
          <a:xfrm>
            <a:off x="7656635" y="5818659"/>
            <a:ext cx="38384" cy="358254"/>
          </a:xfrm>
          <a:custGeom>
            <a:avLst/>
            <a:gdLst>
              <a:gd name="T0" fmla="*/ 5 w 12"/>
              <a:gd name="T1" fmla="*/ 0 h 112"/>
              <a:gd name="T2" fmla="*/ 8 w 12"/>
              <a:gd name="T3" fmla="*/ 0 h 112"/>
              <a:gd name="T4" fmla="*/ 10 w 12"/>
              <a:gd name="T5" fmla="*/ 4 h 112"/>
              <a:gd name="T6" fmla="*/ 12 w 12"/>
              <a:gd name="T7" fmla="*/ 6 h 112"/>
              <a:gd name="T8" fmla="*/ 12 w 12"/>
              <a:gd name="T9" fmla="*/ 105 h 112"/>
              <a:gd name="T10" fmla="*/ 10 w 12"/>
              <a:gd name="T11" fmla="*/ 109 h 112"/>
              <a:gd name="T12" fmla="*/ 8 w 12"/>
              <a:gd name="T13" fmla="*/ 110 h 112"/>
              <a:gd name="T14" fmla="*/ 5 w 12"/>
              <a:gd name="T15" fmla="*/ 112 h 112"/>
              <a:gd name="T16" fmla="*/ 2 w 12"/>
              <a:gd name="T17" fmla="*/ 110 h 112"/>
              <a:gd name="T18" fmla="*/ 0 w 12"/>
              <a:gd name="T19" fmla="*/ 109 h 112"/>
              <a:gd name="T20" fmla="*/ 0 w 12"/>
              <a:gd name="T21" fmla="*/ 105 h 112"/>
              <a:gd name="T22" fmla="*/ 0 w 12"/>
              <a:gd name="T23" fmla="*/ 6 h 112"/>
              <a:gd name="T24" fmla="*/ 0 w 12"/>
              <a:gd name="T25" fmla="*/ 4 h 112"/>
              <a:gd name="T26" fmla="*/ 2 w 12"/>
              <a:gd name="T27" fmla="*/ 0 h 112"/>
              <a:gd name="T28" fmla="*/ 5 w 12"/>
              <a:gd name="T29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12">
                <a:moveTo>
                  <a:pt x="5" y="0"/>
                </a:moveTo>
                <a:lnTo>
                  <a:pt x="8" y="0"/>
                </a:lnTo>
                <a:lnTo>
                  <a:pt x="10" y="4"/>
                </a:lnTo>
                <a:lnTo>
                  <a:pt x="12" y="6"/>
                </a:lnTo>
                <a:lnTo>
                  <a:pt x="12" y="105"/>
                </a:lnTo>
                <a:lnTo>
                  <a:pt x="10" y="109"/>
                </a:lnTo>
                <a:lnTo>
                  <a:pt x="8" y="110"/>
                </a:lnTo>
                <a:lnTo>
                  <a:pt x="5" y="112"/>
                </a:lnTo>
                <a:lnTo>
                  <a:pt x="2" y="110"/>
                </a:lnTo>
                <a:lnTo>
                  <a:pt x="0" y="109"/>
                </a:lnTo>
                <a:lnTo>
                  <a:pt x="0" y="105"/>
                </a:lnTo>
                <a:lnTo>
                  <a:pt x="0" y="6"/>
                </a:lnTo>
                <a:lnTo>
                  <a:pt x="0" y="4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28"/>
          <p:cNvSpPr>
            <a:spLocks noEditPoints="1"/>
          </p:cNvSpPr>
          <p:nvPr/>
        </p:nvSpPr>
        <p:spPr bwMode="auto">
          <a:xfrm>
            <a:off x="812791" y="3477218"/>
            <a:ext cx="1305072" cy="1311466"/>
          </a:xfrm>
          <a:custGeom>
            <a:avLst/>
            <a:gdLst>
              <a:gd name="T0" fmla="*/ 236 w 410"/>
              <a:gd name="T1" fmla="*/ 87 h 409"/>
              <a:gd name="T2" fmla="*/ 226 w 410"/>
              <a:gd name="T3" fmla="*/ 94 h 409"/>
              <a:gd name="T4" fmla="*/ 220 w 410"/>
              <a:gd name="T5" fmla="*/ 106 h 409"/>
              <a:gd name="T6" fmla="*/ 222 w 410"/>
              <a:gd name="T7" fmla="*/ 268 h 409"/>
              <a:gd name="T8" fmla="*/ 229 w 410"/>
              <a:gd name="T9" fmla="*/ 278 h 409"/>
              <a:gd name="T10" fmla="*/ 239 w 410"/>
              <a:gd name="T11" fmla="*/ 283 h 409"/>
              <a:gd name="T12" fmla="*/ 243 w 410"/>
              <a:gd name="T13" fmla="*/ 300 h 409"/>
              <a:gd name="T14" fmla="*/ 234 w 410"/>
              <a:gd name="T15" fmla="*/ 304 h 409"/>
              <a:gd name="T16" fmla="*/ 231 w 410"/>
              <a:gd name="T17" fmla="*/ 312 h 409"/>
              <a:gd name="T18" fmla="*/ 234 w 410"/>
              <a:gd name="T19" fmla="*/ 321 h 409"/>
              <a:gd name="T20" fmla="*/ 243 w 410"/>
              <a:gd name="T21" fmla="*/ 324 h 409"/>
              <a:gd name="T22" fmla="*/ 318 w 410"/>
              <a:gd name="T23" fmla="*/ 323 h 409"/>
              <a:gd name="T24" fmla="*/ 325 w 410"/>
              <a:gd name="T25" fmla="*/ 318 h 409"/>
              <a:gd name="T26" fmla="*/ 325 w 410"/>
              <a:gd name="T27" fmla="*/ 307 h 409"/>
              <a:gd name="T28" fmla="*/ 318 w 410"/>
              <a:gd name="T29" fmla="*/ 300 h 409"/>
              <a:gd name="T30" fmla="*/ 317 w 410"/>
              <a:gd name="T31" fmla="*/ 290 h 409"/>
              <a:gd name="T32" fmla="*/ 317 w 410"/>
              <a:gd name="T33" fmla="*/ 290 h 409"/>
              <a:gd name="T34" fmla="*/ 324 w 410"/>
              <a:gd name="T35" fmla="*/ 282 h 409"/>
              <a:gd name="T36" fmla="*/ 332 w 410"/>
              <a:gd name="T37" fmla="*/ 273 h 409"/>
              <a:gd name="T38" fmla="*/ 336 w 410"/>
              <a:gd name="T39" fmla="*/ 261 h 409"/>
              <a:gd name="T40" fmla="*/ 334 w 410"/>
              <a:gd name="T41" fmla="*/ 99 h 409"/>
              <a:gd name="T42" fmla="*/ 327 w 410"/>
              <a:gd name="T43" fmla="*/ 89 h 409"/>
              <a:gd name="T44" fmla="*/ 315 w 410"/>
              <a:gd name="T45" fmla="*/ 86 h 409"/>
              <a:gd name="T46" fmla="*/ 95 w 410"/>
              <a:gd name="T47" fmla="*/ 86 h 409"/>
              <a:gd name="T48" fmla="*/ 81 w 410"/>
              <a:gd name="T49" fmla="*/ 89 h 409"/>
              <a:gd name="T50" fmla="*/ 74 w 410"/>
              <a:gd name="T51" fmla="*/ 99 h 409"/>
              <a:gd name="T52" fmla="*/ 73 w 410"/>
              <a:gd name="T53" fmla="*/ 261 h 409"/>
              <a:gd name="T54" fmla="*/ 76 w 410"/>
              <a:gd name="T55" fmla="*/ 273 h 409"/>
              <a:gd name="T56" fmla="*/ 86 w 410"/>
              <a:gd name="T57" fmla="*/ 282 h 409"/>
              <a:gd name="T58" fmla="*/ 92 w 410"/>
              <a:gd name="T59" fmla="*/ 290 h 409"/>
              <a:gd name="T60" fmla="*/ 90 w 410"/>
              <a:gd name="T61" fmla="*/ 300 h 409"/>
              <a:gd name="T62" fmla="*/ 85 w 410"/>
              <a:gd name="T63" fmla="*/ 307 h 409"/>
              <a:gd name="T64" fmla="*/ 85 w 410"/>
              <a:gd name="T65" fmla="*/ 318 h 409"/>
              <a:gd name="T66" fmla="*/ 90 w 410"/>
              <a:gd name="T67" fmla="*/ 323 h 409"/>
              <a:gd name="T68" fmla="*/ 165 w 410"/>
              <a:gd name="T69" fmla="*/ 324 h 409"/>
              <a:gd name="T70" fmla="*/ 174 w 410"/>
              <a:gd name="T71" fmla="*/ 321 h 409"/>
              <a:gd name="T72" fmla="*/ 177 w 410"/>
              <a:gd name="T73" fmla="*/ 312 h 409"/>
              <a:gd name="T74" fmla="*/ 174 w 410"/>
              <a:gd name="T75" fmla="*/ 304 h 409"/>
              <a:gd name="T76" fmla="*/ 165 w 410"/>
              <a:gd name="T77" fmla="*/ 300 h 409"/>
              <a:gd name="T78" fmla="*/ 169 w 410"/>
              <a:gd name="T79" fmla="*/ 290 h 409"/>
              <a:gd name="T80" fmla="*/ 169 w 410"/>
              <a:gd name="T81" fmla="*/ 283 h 409"/>
              <a:gd name="T82" fmla="*/ 179 w 410"/>
              <a:gd name="T83" fmla="*/ 278 h 409"/>
              <a:gd name="T84" fmla="*/ 186 w 410"/>
              <a:gd name="T85" fmla="*/ 268 h 409"/>
              <a:gd name="T86" fmla="*/ 188 w 410"/>
              <a:gd name="T87" fmla="*/ 106 h 409"/>
              <a:gd name="T88" fmla="*/ 184 w 410"/>
              <a:gd name="T89" fmla="*/ 94 h 409"/>
              <a:gd name="T90" fmla="*/ 172 w 410"/>
              <a:gd name="T91" fmla="*/ 87 h 409"/>
              <a:gd name="T92" fmla="*/ 95 w 410"/>
              <a:gd name="T93" fmla="*/ 86 h 409"/>
              <a:gd name="T94" fmla="*/ 246 w 410"/>
              <a:gd name="T95" fmla="*/ 5 h 409"/>
              <a:gd name="T96" fmla="*/ 318 w 410"/>
              <a:gd name="T97" fmla="*/ 36 h 409"/>
              <a:gd name="T98" fmla="*/ 373 w 410"/>
              <a:gd name="T99" fmla="*/ 91 h 409"/>
              <a:gd name="T100" fmla="*/ 404 w 410"/>
              <a:gd name="T101" fmla="*/ 163 h 409"/>
              <a:gd name="T102" fmla="*/ 404 w 410"/>
              <a:gd name="T103" fmla="*/ 245 h 409"/>
              <a:gd name="T104" fmla="*/ 373 w 410"/>
              <a:gd name="T105" fmla="*/ 319 h 409"/>
              <a:gd name="T106" fmla="*/ 318 w 410"/>
              <a:gd name="T107" fmla="*/ 374 h 409"/>
              <a:gd name="T108" fmla="*/ 246 w 410"/>
              <a:gd name="T109" fmla="*/ 405 h 409"/>
              <a:gd name="T110" fmla="*/ 164 w 410"/>
              <a:gd name="T111" fmla="*/ 405 h 409"/>
              <a:gd name="T112" fmla="*/ 90 w 410"/>
              <a:gd name="T113" fmla="*/ 374 h 409"/>
              <a:gd name="T114" fmla="*/ 35 w 410"/>
              <a:gd name="T115" fmla="*/ 319 h 409"/>
              <a:gd name="T116" fmla="*/ 4 w 410"/>
              <a:gd name="T117" fmla="*/ 245 h 409"/>
              <a:gd name="T118" fmla="*/ 4 w 410"/>
              <a:gd name="T119" fmla="*/ 163 h 409"/>
              <a:gd name="T120" fmla="*/ 35 w 410"/>
              <a:gd name="T121" fmla="*/ 91 h 409"/>
              <a:gd name="T122" fmla="*/ 90 w 410"/>
              <a:gd name="T123" fmla="*/ 36 h 409"/>
              <a:gd name="T124" fmla="*/ 164 w 410"/>
              <a:gd name="T125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0" h="409">
                <a:moveTo>
                  <a:pt x="243" y="86"/>
                </a:moveTo>
                <a:lnTo>
                  <a:pt x="236" y="87"/>
                </a:lnTo>
                <a:lnTo>
                  <a:pt x="229" y="89"/>
                </a:lnTo>
                <a:lnTo>
                  <a:pt x="226" y="94"/>
                </a:lnTo>
                <a:lnTo>
                  <a:pt x="222" y="99"/>
                </a:lnTo>
                <a:lnTo>
                  <a:pt x="220" y="106"/>
                </a:lnTo>
                <a:lnTo>
                  <a:pt x="220" y="261"/>
                </a:lnTo>
                <a:lnTo>
                  <a:pt x="222" y="268"/>
                </a:lnTo>
                <a:lnTo>
                  <a:pt x="224" y="273"/>
                </a:lnTo>
                <a:lnTo>
                  <a:pt x="229" y="278"/>
                </a:lnTo>
                <a:lnTo>
                  <a:pt x="234" y="282"/>
                </a:lnTo>
                <a:lnTo>
                  <a:pt x="239" y="283"/>
                </a:lnTo>
                <a:lnTo>
                  <a:pt x="239" y="290"/>
                </a:lnTo>
                <a:lnTo>
                  <a:pt x="243" y="300"/>
                </a:lnTo>
                <a:lnTo>
                  <a:pt x="238" y="300"/>
                </a:lnTo>
                <a:lnTo>
                  <a:pt x="234" y="304"/>
                </a:lnTo>
                <a:lnTo>
                  <a:pt x="232" y="307"/>
                </a:lnTo>
                <a:lnTo>
                  <a:pt x="231" y="312"/>
                </a:lnTo>
                <a:lnTo>
                  <a:pt x="232" y="318"/>
                </a:lnTo>
                <a:lnTo>
                  <a:pt x="234" y="321"/>
                </a:lnTo>
                <a:lnTo>
                  <a:pt x="239" y="323"/>
                </a:lnTo>
                <a:lnTo>
                  <a:pt x="243" y="324"/>
                </a:lnTo>
                <a:lnTo>
                  <a:pt x="313" y="324"/>
                </a:lnTo>
                <a:lnTo>
                  <a:pt x="318" y="323"/>
                </a:lnTo>
                <a:lnTo>
                  <a:pt x="322" y="321"/>
                </a:lnTo>
                <a:lnTo>
                  <a:pt x="325" y="318"/>
                </a:lnTo>
                <a:lnTo>
                  <a:pt x="325" y="312"/>
                </a:lnTo>
                <a:lnTo>
                  <a:pt x="325" y="307"/>
                </a:lnTo>
                <a:lnTo>
                  <a:pt x="322" y="304"/>
                </a:lnTo>
                <a:lnTo>
                  <a:pt x="318" y="300"/>
                </a:lnTo>
                <a:lnTo>
                  <a:pt x="313" y="300"/>
                </a:lnTo>
                <a:lnTo>
                  <a:pt x="317" y="290"/>
                </a:lnTo>
                <a:lnTo>
                  <a:pt x="317" y="290"/>
                </a:lnTo>
                <a:lnTo>
                  <a:pt x="317" y="290"/>
                </a:lnTo>
                <a:lnTo>
                  <a:pt x="317" y="283"/>
                </a:lnTo>
                <a:lnTo>
                  <a:pt x="324" y="282"/>
                </a:lnTo>
                <a:lnTo>
                  <a:pt x="329" y="278"/>
                </a:lnTo>
                <a:lnTo>
                  <a:pt x="332" y="273"/>
                </a:lnTo>
                <a:lnTo>
                  <a:pt x="336" y="268"/>
                </a:lnTo>
                <a:lnTo>
                  <a:pt x="336" y="261"/>
                </a:lnTo>
                <a:lnTo>
                  <a:pt x="336" y="106"/>
                </a:lnTo>
                <a:lnTo>
                  <a:pt x="334" y="99"/>
                </a:lnTo>
                <a:lnTo>
                  <a:pt x="332" y="94"/>
                </a:lnTo>
                <a:lnTo>
                  <a:pt x="327" y="89"/>
                </a:lnTo>
                <a:lnTo>
                  <a:pt x="322" y="87"/>
                </a:lnTo>
                <a:lnTo>
                  <a:pt x="315" y="86"/>
                </a:lnTo>
                <a:lnTo>
                  <a:pt x="243" y="86"/>
                </a:lnTo>
                <a:close/>
                <a:moveTo>
                  <a:pt x="95" y="86"/>
                </a:moveTo>
                <a:lnTo>
                  <a:pt x="88" y="87"/>
                </a:lnTo>
                <a:lnTo>
                  <a:pt x="81" y="89"/>
                </a:lnTo>
                <a:lnTo>
                  <a:pt x="76" y="94"/>
                </a:lnTo>
                <a:lnTo>
                  <a:pt x="74" y="99"/>
                </a:lnTo>
                <a:lnTo>
                  <a:pt x="73" y="106"/>
                </a:lnTo>
                <a:lnTo>
                  <a:pt x="73" y="261"/>
                </a:lnTo>
                <a:lnTo>
                  <a:pt x="74" y="268"/>
                </a:lnTo>
                <a:lnTo>
                  <a:pt x="76" y="273"/>
                </a:lnTo>
                <a:lnTo>
                  <a:pt x="81" y="278"/>
                </a:lnTo>
                <a:lnTo>
                  <a:pt x="86" y="282"/>
                </a:lnTo>
                <a:lnTo>
                  <a:pt x="92" y="283"/>
                </a:lnTo>
                <a:lnTo>
                  <a:pt x="92" y="290"/>
                </a:lnTo>
                <a:lnTo>
                  <a:pt x="95" y="300"/>
                </a:lnTo>
                <a:lnTo>
                  <a:pt x="90" y="300"/>
                </a:lnTo>
                <a:lnTo>
                  <a:pt x="86" y="304"/>
                </a:lnTo>
                <a:lnTo>
                  <a:pt x="85" y="307"/>
                </a:lnTo>
                <a:lnTo>
                  <a:pt x="83" y="312"/>
                </a:lnTo>
                <a:lnTo>
                  <a:pt x="85" y="318"/>
                </a:lnTo>
                <a:lnTo>
                  <a:pt x="86" y="321"/>
                </a:lnTo>
                <a:lnTo>
                  <a:pt x="90" y="323"/>
                </a:lnTo>
                <a:lnTo>
                  <a:pt x="95" y="324"/>
                </a:lnTo>
                <a:lnTo>
                  <a:pt x="165" y="324"/>
                </a:lnTo>
                <a:lnTo>
                  <a:pt x="171" y="323"/>
                </a:lnTo>
                <a:lnTo>
                  <a:pt x="174" y="321"/>
                </a:lnTo>
                <a:lnTo>
                  <a:pt x="176" y="318"/>
                </a:lnTo>
                <a:lnTo>
                  <a:pt x="177" y="312"/>
                </a:lnTo>
                <a:lnTo>
                  <a:pt x="177" y="307"/>
                </a:lnTo>
                <a:lnTo>
                  <a:pt x="174" y="304"/>
                </a:lnTo>
                <a:lnTo>
                  <a:pt x="171" y="300"/>
                </a:lnTo>
                <a:lnTo>
                  <a:pt x="165" y="300"/>
                </a:lnTo>
                <a:lnTo>
                  <a:pt x="169" y="290"/>
                </a:lnTo>
                <a:lnTo>
                  <a:pt x="169" y="290"/>
                </a:lnTo>
                <a:lnTo>
                  <a:pt x="169" y="290"/>
                </a:lnTo>
                <a:lnTo>
                  <a:pt x="169" y="283"/>
                </a:lnTo>
                <a:lnTo>
                  <a:pt x="174" y="282"/>
                </a:lnTo>
                <a:lnTo>
                  <a:pt x="179" y="278"/>
                </a:lnTo>
                <a:lnTo>
                  <a:pt x="184" y="273"/>
                </a:lnTo>
                <a:lnTo>
                  <a:pt x="186" y="268"/>
                </a:lnTo>
                <a:lnTo>
                  <a:pt x="188" y="261"/>
                </a:lnTo>
                <a:lnTo>
                  <a:pt x="188" y="106"/>
                </a:lnTo>
                <a:lnTo>
                  <a:pt x="186" y="99"/>
                </a:lnTo>
                <a:lnTo>
                  <a:pt x="184" y="94"/>
                </a:lnTo>
                <a:lnTo>
                  <a:pt x="179" y="89"/>
                </a:lnTo>
                <a:lnTo>
                  <a:pt x="172" y="87"/>
                </a:lnTo>
                <a:lnTo>
                  <a:pt x="165" y="86"/>
                </a:lnTo>
                <a:lnTo>
                  <a:pt x="95" y="86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4" y="17"/>
                </a:lnTo>
                <a:lnTo>
                  <a:pt x="318" y="36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10" y="204"/>
                </a:lnTo>
                <a:lnTo>
                  <a:pt x="404" y="245"/>
                </a:lnTo>
                <a:lnTo>
                  <a:pt x="392" y="285"/>
                </a:lnTo>
                <a:lnTo>
                  <a:pt x="373" y="319"/>
                </a:lnTo>
                <a:lnTo>
                  <a:pt x="349" y="350"/>
                </a:lnTo>
                <a:lnTo>
                  <a:pt x="318" y="374"/>
                </a:lnTo>
                <a:lnTo>
                  <a:pt x="284" y="393"/>
                </a:lnTo>
                <a:lnTo>
                  <a:pt x="246" y="405"/>
                </a:lnTo>
                <a:lnTo>
                  <a:pt x="205" y="409"/>
                </a:lnTo>
                <a:lnTo>
                  <a:pt x="164" y="405"/>
                </a:lnTo>
                <a:lnTo>
                  <a:pt x="124" y="393"/>
                </a:lnTo>
                <a:lnTo>
                  <a:pt x="90" y="374"/>
                </a:lnTo>
                <a:lnTo>
                  <a:pt x="59" y="350"/>
                </a:lnTo>
                <a:lnTo>
                  <a:pt x="35" y="319"/>
                </a:lnTo>
                <a:lnTo>
                  <a:pt x="16" y="285"/>
                </a:lnTo>
                <a:lnTo>
                  <a:pt x="4" y="245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6"/>
                </a:lnTo>
                <a:lnTo>
                  <a:pt x="124" y="17"/>
                </a:lnTo>
                <a:lnTo>
                  <a:pt x="164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29"/>
          <p:cNvSpPr>
            <a:spLocks noEditPoints="1"/>
          </p:cNvSpPr>
          <p:nvPr/>
        </p:nvSpPr>
        <p:spPr bwMode="auto">
          <a:xfrm>
            <a:off x="1094278" y="4072180"/>
            <a:ext cx="275091" cy="275086"/>
          </a:xfrm>
          <a:custGeom>
            <a:avLst/>
            <a:gdLst>
              <a:gd name="T0" fmla="*/ 43 w 86"/>
              <a:gd name="T1" fmla="*/ 5 h 86"/>
              <a:gd name="T2" fmla="*/ 24 w 86"/>
              <a:gd name="T3" fmla="*/ 11 h 86"/>
              <a:gd name="T4" fmla="*/ 10 w 86"/>
              <a:gd name="T5" fmla="*/ 24 h 86"/>
              <a:gd name="T6" fmla="*/ 5 w 86"/>
              <a:gd name="T7" fmla="*/ 43 h 86"/>
              <a:gd name="T8" fmla="*/ 10 w 86"/>
              <a:gd name="T9" fmla="*/ 62 h 86"/>
              <a:gd name="T10" fmla="*/ 24 w 86"/>
              <a:gd name="T11" fmla="*/ 74 h 86"/>
              <a:gd name="T12" fmla="*/ 43 w 86"/>
              <a:gd name="T13" fmla="*/ 79 h 86"/>
              <a:gd name="T14" fmla="*/ 60 w 86"/>
              <a:gd name="T15" fmla="*/ 74 h 86"/>
              <a:gd name="T16" fmla="*/ 74 w 86"/>
              <a:gd name="T17" fmla="*/ 62 h 86"/>
              <a:gd name="T18" fmla="*/ 79 w 86"/>
              <a:gd name="T19" fmla="*/ 43 h 86"/>
              <a:gd name="T20" fmla="*/ 74 w 86"/>
              <a:gd name="T21" fmla="*/ 24 h 86"/>
              <a:gd name="T22" fmla="*/ 60 w 86"/>
              <a:gd name="T23" fmla="*/ 11 h 86"/>
              <a:gd name="T24" fmla="*/ 43 w 86"/>
              <a:gd name="T25" fmla="*/ 5 h 86"/>
              <a:gd name="T26" fmla="*/ 43 w 86"/>
              <a:gd name="T27" fmla="*/ 0 h 86"/>
              <a:gd name="T28" fmla="*/ 59 w 86"/>
              <a:gd name="T29" fmla="*/ 4 h 86"/>
              <a:gd name="T30" fmla="*/ 72 w 86"/>
              <a:gd name="T31" fmla="*/ 12 h 86"/>
              <a:gd name="T32" fmla="*/ 83 w 86"/>
              <a:gd name="T33" fmla="*/ 26 h 86"/>
              <a:gd name="T34" fmla="*/ 86 w 86"/>
              <a:gd name="T35" fmla="*/ 43 h 86"/>
              <a:gd name="T36" fmla="*/ 83 w 86"/>
              <a:gd name="T37" fmla="*/ 59 h 86"/>
              <a:gd name="T38" fmla="*/ 72 w 86"/>
              <a:gd name="T39" fmla="*/ 72 h 86"/>
              <a:gd name="T40" fmla="*/ 59 w 86"/>
              <a:gd name="T41" fmla="*/ 83 h 86"/>
              <a:gd name="T42" fmla="*/ 43 w 86"/>
              <a:gd name="T43" fmla="*/ 86 h 86"/>
              <a:gd name="T44" fmla="*/ 26 w 86"/>
              <a:gd name="T45" fmla="*/ 83 h 86"/>
              <a:gd name="T46" fmla="*/ 12 w 86"/>
              <a:gd name="T47" fmla="*/ 72 h 86"/>
              <a:gd name="T48" fmla="*/ 4 w 86"/>
              <a:gd name="T49" fmla="*/ 59 h 86"/>
              <a:gd name="T50" fmla="*/ 0 w 86"/>
              <a:gd name="T51" fmla="*/ 43 h 86"/>
              <a:gd name="T52" fmla="*/ 4 w 86"/>
              <a:gd name="T53" fmla="*/ 26 h 86"/>
              <a:gd name="T54" fmla="*/ 12 w 86"/>
              <a:gd name="T55" fmla="*/ 12 h 86"/>
              <a:gd name="T56" fmla="*/ 26 w 86"/>
              <a:gd name="T57" fmla="*/ 4 h 86"/>
              <a:gd name="T58" fmla="*/ 43 w 86"/>
              <a:gd name="T5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86">
                <a:moveTo>
                  <a:pt x="43" y="5"/>
                </a:moveTo>
                <a:lnTo>
                  <a:pt x="24" y="11"/>
                </a:lnTo>
                <a:lnTo>
                  <a:pt x="10" y="24"/>
                </a:lnTo>
                <a:lnTo>
                  <a:pt x="5" y="43"/>
                </a:lnTo>
                <a:lnTo>
                  <a:pt x="10" y="62"/>
                </a:lnTo>
                <a:lnTo>
                  <a:pt x="24" y="74"/>
                </a:lnTo>
                <a:lnTo>
                  <a:pt x="43" y="79"/>
                </a:lnTo>
                <a:lnTo>
                  <a:pt x="60" y="74"/>
                </a:lnTo>
                <a:lnTo>
                  <a:pt x="74" y="62"/>
                </a:lnTo>
                <a:lnTo>
                  <a:pt x="79" y="43"/>
                </a:lnTo>
                <a:lnTo>
                  <a:pt x="74" y="24"/>
                </a:lnTo>
                <a:lnTo>
                  <a:pt x="60" y="11"/>
                </a:lnTo>
                <a:lnTo>
                  <a:pt x="43" y="5"/>
                </a:lnTo>
                <a:close/>
                <a:moveTo>
                  <a:pt x="43" y="0"/>
                </a:moveTo>
                <a:lnTo>
                  <a:pt x="59" y="4"/>
                </a:lnTo>
                <a:lnTo>
                  <a:pt x="72" y="12"/>
                </a:lnTo>
                <a:lnTo>
                  <a:pt x="83" y="26"/>
                </a:lnTo>
                <a:lnTo>
                  <a:pt x="86" y="43"/>
                </a:lnTo>
                <a:lnTo>
                  <a:pt x="83" y="59"/>
                </a:lnTo>
                <a:lnTo>
                  <a:pt x="72" y="72"/>
                </a:lnTo>
                <a:lnTo>
                  <a:pt x="59" y="83"/>
                </a:lnTo>
                <a:lnTo>
                  <a:pt x="43" y="86"/>
                </a:lnTo>
                <a:lnTo>
                  <a:pt x="26" y="83"/>
                </a:lnTo>
                <a:lnTo>
                  <a:pt x="12" y="72"/>
                </a:lnTo>
                <a:lnTo>
                  <a:pt x="4" y="59"/>
                </a:lnTo>
                <a:lnTo>
                  <a:pt x="0" y="43"/>
                </a:lnTo>
                <a:lnTo>
                  <a:pt x="4" y="26"/>
                </a:lnTo>
                <a:lnTo>
                  <a:pt x="12" y="12"/>
                </a:lnTo>
                <a:lnTo>
                  <a:pt x="26" y="4"/>
                </a:lnTo>
                <a:lnTo>
                  <a:pt x="4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30"/>
          <p:cNvSpPr>
            <a:spLocks/>
          </p:cNvSpPr>
          <p:nvPr/>
        </p:nvSpPr>
        <p:spPr bwMode="auto">
          <a:xfrm>
            <a:off x="1676443" y="3886653"/>
            <a:ext cx="44785" cy="57574"/>
          </a:xfrm>
          <a:custGeom>
            <a:avLst/>
            <a:gdLst>
              <a:gd name="T0" fmla="*/ 9 w 16"/>
              <a:gd name="T1" fmla="*/ 0 h 17"/>
              <a:gd name="T2" fmla="*/ 12 w 16"/>
              <a:gd name="T3" fmla="*/ 2 h 17"/>
              <a:gd name="T4" fmla="*/ 16 w 16"/>
              <a:gd name="T5" fmla="*/ 5 h 17"/>
              <a:gd name="T6" fmla="*/ 16 w 16"/>
              <a:gd name="T7" fmla="*/ 8 h 17"/>
              <a:gd name="T8" fmla="*/ 16 w 16"/>
              <a:gd name="T9" fmla="*/ 12 h 17"/>
              <a:gd name="T10" fmla="*/ 12 w 16"/>
              <a:gd name="T11" fmla="*/ 15 h 17"/>
              <a:gd name="T12" fmla="*/ 9 w 16"/>
              <a:gd name="T13" fmla="*/ 17 h 17"/>
              <a:gd name="T14" fmla="*/ 4 w 16"/>
              <a:gd name="T15" fmla="*/ 15 h 17"/>
              <a:gd name="T16" fmla="*/ 2 w 16"/>
              <a:gd name="T17" fmla="*/ 12 h 17"/>
              <a:gd name="T18" fmla="*/ 0 w 16"/>
              <a:gd name="T19" fmla="*/ 8 h 17"/>
              <a:gd name="T20" fmla="*/ 2 w 16"/>
              <a:gd name="T21" fmla="*/ 5 h 17"/>
              <a:gd name="T22" fmla="*/ 4 w 16"/>
              <a:gd name="T23" fmla="*/ 2 h 17"/>
              <a:gd name="T24" fmla="*/ 9 w 16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17">
                <a:moveTo>
                  <a:pt x="9" y="0"/>
                </a:moveTo>
                <a:lnTo>
                  <a:pt x="12" y="2"/>
                </a:lnTo>
                <a:lnTo>
                  <a:pt x="16" y="5"/>
                </a:lnTo>
                <a:lnTo>
                  <a:pt x="16" y="8"/>
                </a:lnTo>
                <a:lnTo>
                  <a:pt x="16" y="12"/>
                </a:lnTo>
                <a:lnTo>
                  <a:pt x="12" y="15"/>
                </a:lnTo>
                <a:lnTo>
                  <a:pt x="9" y="17"/>
                </a:lnTo>
                <a:lnTo>
                  <a:pt x="4" y="15"/>
                </a:lnTo>
                <a:lnTo>
                  <a:pt x="2" y="12"/>
                </a:lnTo>
                <a:lnTo>
                  <a:pt x="0" y="8"/>
                </a:lnTo>
                <a:lnTo>
                  <a:pt x="2" y="5"/>
                </a:lnTo>
                <a:lnTo>
                  <a:pt x="4" y="2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31"/>
          <p:cNvSpPr>
            <a:spLocks/>
          </p:cNvSpPr>
          <p:nvPr/>
        </p:nvSpPr>
        <p:spPr bwMode="auto">
          <a:xfrm>
            <a:off x="1190241" y="4174539"/>
            <a:ext cx="70374" cy="70369"/>
          </a:xfrm>
          <a:custGeom>
            <a:avLst/>
            <a:gdLst>
              <a:gd name="T0" fmla="*/ 12 w 22"/>
              <a:gd name="T1" fmla="*/ 0 h 23"/>
              <a:gd name="T2" fmla="*/ 16 w 22"/>
              <a:gd name="T3" fmla="*/ 2 h 23"/>
              <a:gd name="T4" fmla="*/ 19 w 22"/>
              <a:gd name="T5" fmla="*/ 4 h 23"/>
              <a:gd name="T6" fmla="*/ 21 w 22"/>
              <a:gd name="T7" fmla="*/ 7 h 23"/>
              <a:gd name="T8" fmla="*/ 22 w 22"/>
              <a:gd name="T9" fmla="*/ 12 h 23"/>
              <a:gd name="T10" fmla="*/ 21 w 22"/>
              <a:gd name="T11" fmla="*/ 16 h 23"/>
              <a:gd name="T12" fmla="*/ 19 w 22"/>
              <a:gd name="T13" fmla="*/ 19 h 23"/>
              <a:gd name="T14" fmla="*/ 16 w 22"/>
              <a:gd name="T15" fmla="*/ 23 h 23"/>
              <a:gd name="T16" fmla="*/ 12 w 22"/>
              <a:gd name="T17" fmla="*/ 23 h 23"/>
              <a:gd name="T18" fmla="*/ 7 w 22"/>
              <a:gd name="T19" fmla="*/ 23 h 23"/>
              <a:gd name="T20" fmla="*/ 3 w 22"/>
              <a:gd name="T21" fmla="*/ 19 h 23"/>
              <a:gd name="T22" fmla="*/ 2 w 22"/>
              <a:gd name="T23" fmla="*/ 16 h 23"/>
              <a:gd name="T24" fmla="*/ 0 w 22"/>
              <a:gd name="T25" fmla="*/ 12 h 23"/>
              <a:gd name="T26" fmla="*/ 2 w 22"/>
              <a:gd name="T27" fmla="*/ 7 h 23"/>
              <a:gd name="T28" fmla="*/ 3 w 22"/>
              <a:gd name="T29" fmla="*/ 4 h 23"/>
              <a:gd name="T30" fmla="*/ 7 w 22"/>
              <a:gd name="T31" fmla="*/ 2 h 23"/>
              <a:gd name="T32" fmla="*/ 12 w 22"/>
              <a:gd name="T3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23">
                <a:moveTo>
                  <a:pt x="12" y="0"/>
                </a:moveTo>
                <a:lnTo>
                  <a:pt x="16" y="2"/>
                </a:lnTo>
                <a:lnTo>
                  <a:pt x="19" y="4"/>
                </a:lnTo>
                <a:lnTo>
                  <a:pt x="21" y="7"/>
                </a:lnTo>
                <a:lnTo>
                  <a:pt x="22" y="12"/>
                </a:lnTo>
                <a:lnTo>
                  <a:pt x="21" y="16"/>
                </a:lnTo>
                <a:lnTo>
                  <a:pt x="19" y="19"/>
                </a:lnTo>
                <a:lnTo>
                  <a:pt x="16" y="23"/>
                </a:lnTo>
                <a:lnTo>
                  <a:pt x="12" y="23"/>
                </a:lnTo>
                <a:lnTo>
                  <a:pt x="7" y="23"/>
                </a:lnTo>
                <a:lnTo>
                  <a:pt x="3" y="19"/>
                </a:lnTo>
                <a:lnTo>
                  <a:pt x="2" y="16"/>
                </a:lnTo>
                <a:lnTo>
                  <a:pt x="0" y="12"/>
                </a:lnTo>
                <a:lnTo>
                  <a:pt x="2" y="7"/>
                </a:lnTo>
                <a:lnTo>
                  <a:pt x="3" y="4"/>
                </a:lnTo>
                <a:lnTo>
                  <a:pt x="7" y="2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2"/>
          <p:cNvSpPr>
            <a:spLocks noEditPoints="1"/>
          </p:cNvSpPr>
          <p:nvPr/>
        </p:nvSpPr>
        <p:spPr bwMode="auto">
          <a:xfrm>
            <a:off x="1126266" y="3809884"/>
            <a:ext cx="204717" cy="211113"/>
          </a:xfrm>
          <a:custGeom>
            <a:avLst/>
            <a:gdLst>
              <a:gd name="T0" fmla="*/ 33 w 64"/>
              <a:gd name="T1" fmla="*/ 5 h 65"/>
              <a:gd name="T2" fmla="*/ 18 w 64"/>
              <a:gd name="T3" fmla="*/ 8 h 65"/>
              <a:gd name="T4" fmla="*/ 7 w 64"/>
              <a:gd name="T5" fmla="*/ 19 h 65"/>
              <a:gd name="T6" fmla="*/ 4 w 64"/>
              <a:gd name="T7" fmla="*/ 32 h 65"/>
              <a:gd name="T8" fmla="*/ 7 w 64"/>
              <a:gd name="T9" fmla="*/ 46 h 65"/>
              <a:gd name="T10" fmla="*/ 18 w 64"/>
              <a:gd name="T11" fmla="*/ 56 h 65"/>
              <a:gd name="T12" fmla="*/ 33 w 64"/>
              <a:gd name="T13" fmla="*/ 60 h 65"/>
              <a:gd name="T14" fmla="*/ 47 w 64"/>
              <a:gd name="T15" fmla="*/ 56 h 65"/>
              <a:gd name="T16" fmla="*/ 57 w 64"/>
              <a:gd name="T17" fmla="*/ 46 h 65"/>
              <a:gd name="T18" fmla="*/ 61 w 64"/>
              <a:gd name="T19" fmla="*/ 32 h 65"/>
              <a:gd name="T20" fmla="*/ 57 w 64"/>
              <a:gd name="T21" fmla="*/ 19 h 65"/>
              <a:gd name="T22" fmla="*/ 47 w 64"/>
              <a:gd name="T23" fmla="*/ 8 h 65"/>
              <a:gd name="T24" fmla="*/ 33 w 64"/>
              <a:gd name="T25" fmla="*/ 5 h 65"/>
              <a:gd name="T26" fmla="*/ 33 w 64"/>
              <a:gd name="T27" fmla="*/ 0 h 65"/>
              <a:gd name="T28" fmla="*/ 49 w 64"/>
              <a:gd name="T29" fmla="*/ 5 h 65"/>
              <a:gd name="T30" fmla="*/ 61 w 64"/>
              <a:gd name="T31" fmla="*/ 15 h 65"/>
              <a:gd name="T32" fmla="*/ 64 w 64"/>
              <a:gd name="T33" fmla="*/ 32 h 65"/>
              <a:gd name="T34" fmla="*/ 61 w 64"/>
              <a:gd name="T35" fmla="*/ 48 h 65"/>
              <a:gd name="T36" fmla="*/ 49 w 64"/>
              <a:gd name="T37" fmla="*/ 60 h 65"/>
              <a:gd name="T38" fmla="*/ 33 w 64"/>
              <a:gd name="T39" fmla="*/ 65 h 65"/>
              <a:gd name="T40" fmla="*/ 16 w 64"/>
              <a:gd name="T41" fmla="*/ 60 h 65"/>
              <a:gd name="T42" fmla="*/ 4 w 64"/>
              <a:gd name="T43" fmla="*/ 48 h 65"/>
              <a:gd name="T44" fmla="*/ 0 w 64"/>
              <a:gd name="T45" fmla="*/ 32 h 65"/>
              <a:gd name="T46" fmla="*/ 4 w 64"/>
              <a:gd name="T47" fmla="*/ 15 h 65"/>
              <a:gd name="T48" fmla="*/ 16 w 64"/>
              <a:gd name="T49" fmla="*/ 5 h 65"/>
              <a:gd name="T50" fmla="*/ 33 w 64"/>
              <a:gd name="T5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5">
                <a:moveTo>
                  <a:pt x="33" y="5"/>
                </a:moveTo>
                <a:lnTo>
                  <a:pt x="18" y="8"/>
                </a:lnTo>
                <a:lnTo>
                  <a:pt x="7" y="19"/>
                </a:lnTo>
                <a:lnTo>
                  <a:pt x="4" y="32"/>
                </a:lnTo>
                <a:lnTo>
                  <a:pt x="7" y="46"/>
                </a:lnTo>
                <a:lnTo>
                  <a:pt x="18" y="56"/>
                </a:lnTo>
                <a:lnTo>
                  <a:pt x="33" y="60"/>
                </a:lnTo>
                <a:lnTo>
                  <a:pt x="47" y="56"/>
                </a:lnTo>
                <a:lnTo>
                  <a:pt x="57" y="46"/>
                </a:lnTo>
                <a:lnTo>
                  <a:pt x="61" y="32"/>
                </a:lnTo>
                <a:lnTo>
                  <a:pt x="57" y="19"/>
                </a:lnTo>
                <a:lnTo>
                  <a:pt x="47" y="8"/>
                </a:lnTo>
                <a:lnTo>
                  <a:pt x="33" y="5"/>
                </a:lnTo>
                <a:close/>
                <a:moveTo>
                  <a:pt x="33" y="0"/>
                </a:moveTo>
                <a:lnTo>
                  <a:pt x="49" y="5"/>
                </a:lnTo>
                <a:lnTo>
                  <a:pt x="61" y="15"/>
                </a:lnTo>
                <a:lnTo>
                  <a:pt x="64" y="32"/>
                </a:lnTo>
                <a:lnTo>
                  <a:pt x="61" y="48"/>
                </a:lnTo>
                <a:lnTo>
                  <a:pt x="49" y="60"/>
                </a:lnTo>
                <a:lnTo>
                  <a:pt x="33" y="65"/>
                </a:lnTo>
                <a:lnTo>
                  <a:pt x="16" y="60"/>
                </a:lnTo>
                <a:lnTo>
                  <a:pt x="4" y="48"/>
                </a:lnTo>
                <a:lnTo>
                  <a:pt x="0" y="32"/>
                </a:lnTo>
                <a:lnTo>
                  <a:pt x="4" y="15"/>
                </a:lnTo>
                <a:lnTo>
                  <a:pt x="16" y="5"/>
                </a:lnTo>
                <a:lnTo>
                  <a:pt x="3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33"/>
          <p:cNvSpPr>
            <a:spLocks noEditPoints="1"/>
          </p:cNvSpPr>
          <p:nvPr/>
        </p:nvSpPr>
        <p:spPr bwMode="auto">
          <a:xfrm>
            <a:off x="1599673" y="3809884"/>
            <a:ext cx="198322" cy="211113"/>
          </a:xfrm>
          <a:custGeom>
            <a:avLst/>
            <a:gdLst>
              <a:gd name="T0" fmla="*/ 33 w 64"/>
              <a:gd name="T1" fmla="*/ 5 h 65"/>
              <a:gd name="T2" fmla="*/ 17 w 64"/>
              <a:gd name="T3" fmla="*/ 8 h 65"/>
              <a:gd name="T4" fmla="*/ 9 w 64"/>
              <a:gd name="T5" fmla="*/ 19 h 65"/>
              <a:gd name="T6" fmla="*/ 4 w 64"/>
              <a:gd name="T7" fmla="*/ 32 h 65"/>
              <a:gd name="T8" fmla="*/ 9 w 64"/>
              <a:gd name="T9" fmla="*/ 46 h 65"/>
              <a:gd name="T10" fmla="*/ 17 w 64"/>
              <a:gd name="T11" fmla="*/ 56 h 65"/>
              <a:gd name="T12" fmla="*/ 33 w 64"/>
              <a:gd name="T13" fmla="*/ 60 h 65"/>
              <a:gd name="T14" fmla="*/ 47 w 64"/>
              <a:gd name="T15" fmla="*/ 56 h 65"/>
              <a:gd name="T16" fmla="*/ 57 w 64"/>
              <a:gd name="T17" fmla="*/ 46 h 65"/>
              <a:gd name="T18" fmla="*/ 60 w 64"/>
              <a:gd name="T19" fmla="*/ 32 h 65"/>
              <a:gd name="T20" fmla="*/ 57 w 64"/>
              <a:gd name="T21" fmla="*/ 19 h 65"/>
              <a:gd name="T22" fmla="*/ 47 w 64"/>
              <a:gd name="T23" fmla="*/ 8 h 65"/>
              <a:gd name="T24" fmla="*/ 33 w 64"/>
              <a:gd name="T25" fmla="*/ 5 h 65"/>
              <a:gd name="T26" fmla="*/ 33 w 64"/>
              <a:gd name="T27" fmla="*/ 0 h 65"/>
              <a:gd name="T28" fmla="*/ 48 w 64"/>
              <a:gd name="T29" fmla="*/ 5 h 65"/>
              <a:gd name="T30" fmla="*/ 60 w 64"/>
              <a:gd name="T31" fmla="*/ 15 h 65"/>
              <a:gd name="T32" fmla="*/ 64 w 64"/>
              <a:gd name="T33" fmla="*/ 32 h 65"/>
              <a:gd name="T34" fmla="*/ 60 w 64"/>
              <a:gd name="T35" fmla="*/ 48 h 65"/>
              <a:gd name="T36" fmla="*/ 48 w 64"/>
              <a:gd name="T37" fmla="*/ 60 h 65"/>
              <a:gd name="T38" fmla="*/ 33 w 64"/>
              <a:gd name="T39" fmla="*/ 65 h 65"/>
              <a:gd name="T40" fmla="*/ 16 w 64"/>
              <a:gd name="T41" fmla="*/ 60 h 65"/>
              <a:gd name="T42" fmla="*/ 4 w 64"/>
              <a:gd name="T43" fmla="*/ 48 h 65"/>
              <a:gd name="T44" fmla="*/ 0 w 64"/>
              <a:gd name="T45" fmla="*/ 32 h 65"/>
              <a:gd name="T46" fmla="*/ 4 w 64"/>
              <a:gd name="T47" fmla="*/ 15 h 65"/>
              <a:gd name="T48" fmla="*/ 16 w 64"/>
              <a:gd name="T49" fmla="*/ 5 h 65"/>
              <a:gd name="T50" fmla="*/ 33 w 64"/>
              <a:gd name="T5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5">
                <a:moveTo>
                  <a:pt x="33" y="5"/>
                </a:moveTo>
                <a:lnTo>
                  <a:pt x="17" y="8"/>
                </a:lnTo>
                <a:lnTo>
                  <a:pt x="9" y="19"/>
                </a:lnTo>
                <a:lnTo>
                  <a:pt x="4" y="32"/>
                </a:lnTo>
                <a:lnTo>
                  <a:pt x="9" y="46"/>
                </a:lnTo>
                <a:lnTo>
                  <a:pt x="17" y="56"/>
                </a:lnTo>
                <a:lnTo>
                  <a:pt x="33" y="60"/>
                </a:lnTo>
                <a:lnTo>
                  <a:pt x="47" y="56"/>
                </a:lnTo>
                <a:lnTo>
                  <a:pt x="57" y="46"/>
                </a:lnTo>
                <a:lnTo>
                  <a:pt x="60" y="32"/>
                </a:lnTo>
                <a:lnTo>
                  <a:pt x="57" y="19"/>
                </a:lnTo>
                <a:lnTo>
                  <a:pt x="47" y="8"/>
                </a:lnTo>
                <a:lnTo>
                  <a:pt x="33" y="5"/>
                </a:lnTo>
                <a:close/>
                <a:moveTo>
                  <a:pt x="33" y="0"/>
                </a:moveTo>
                <a:lnTo>
                  <a:pt x="48" y="5"/>
                </a:lnTo>
                <a:lnTo>
                  <a:pt x="60" y="15"/>
                </a:lnTo>
                <a:lnTo>
                  <a:pt x="64" y="32"/>
                </a:lnTo>
                <a:lnTo>
                  <a:pt x="60" y="48"/>
                </a:lnTo>
                <a:lnTo>
                  <a:pt x="48" y="60"/>
                </a:lnTo>
                <a:lnTo>
                  <a:pt x="33" y="65"/>
                </a:lnTo>
                <a:lnTo>
                  <a:pt x="16" y="60"/>
                </a:lnTo>
                <a:lnTo>
                  <a:pt x="4" y="48"/>
                </a:lnTo>
                <a:lnTo>
                  <a:pt x="0" y="32"/>
                </a:lnTo>
                <a:lnTo>
                  <a:pt x="4" y="15"/>
                </a:lnTo>
                <a:lnTo>
                  <a:pt x="16" y="5"/>
                </a:lnTo>
                <a:lnTo>
                  <a:pt x="3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34"/>
          <p:cNvSpPr>
            <a:spLocks/>
          </p:cNvSpPr>
          <p:nvPr/>
        </p:nvSpPr>
        <p:spPr bwMode="auto">
          <a:xfrm>
            <a:off x="1663649" y="4174539"/>
            <a:ext cx="70374" cy="70369"/>
          </a:xfrm>
          <a:custGeom>
            <a:avLst/>
            <a:gdLst>
              <a:gd name="T0" fmla="*/ 12 w 22"/>
              <a:gd name="T1" fmla="*/ 0 h 23"/>
              <a:gd name="T2" fmla="*/ 15 w 22"/>
              <a:gd name="T3" fmla="*/ 2 h 23"/>
              <a:gd name="T4" fmla="*/ 19 w 22"/>
              <a:gd name="T5" fmla="*/ 4 h 23"/>
              <a:gd name="T6" fmla="*/ 20 w 22"/>
              <a:gd name="T7" fmla="*/ 7 h 23"/>
              <a:gd name="T8" fmla="*/ 22 w 22"/>
              <a:gd name="T9" fmla="*/ 12 h 23"/>
              <a:gd name="T10" fmla="*/ 20 w 22"/>
              <a:gd name="T11" fmla="*/ 16 h 23"/>
              <a:gd name="T12" fmla="*/ 19 w 22"/>
              <a:gd name="T13" fmla="*/ 19 h 23"/>
              <a:gd name="T14" fmla="*/ 15 w 22"/>
              <a:gd name="T15" fmla="*/ 23 h 23"/>
              <a:gd name="T16" fmla="*/ 12 w 22"/>
              <a:gd name="T17" fmla="*/ 23 h 23"/>
              <a:gd name="T18" fmla="*/ 7 w 22"/>
              <a:gd name="T19" fmla="*/ 23 h 23"/>
              <a:gd name="T20" fmla="*/ 3 w 22"/>
              <a:gd name="T21" fmla="*/ 19 h 23"/>
              <a:gd name="T22" fmla="*/ 2 w 22"/>
              <a:gd name="T23" fmla="*/ 16 h 23"/>
              <a:gd name="T24" fmla="*/ 0 w 22"/>
              <a:gd name="T25" fmla="*/ 12 h 23"/>
              <a:gd name="T26" fmla="*/ 2 w 22"/>
              <a:gd name="T27" fmla="*/ 7 h 23"/>
              <a:gd name="T28" fmla="*/ 3 w 22"/>
              <a:gd name="T29" fmla="*/ 4 h 23"/>
              <a:gd name="T30" fmla="*/ 7 w 22"/>
              <a:gd name="T31" fmla="*/ 2 h 23"/>
              <a:gd name="T32" fmla="*/ 12 w 22"/>
              <a:gd name="T3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23">
                <a:moveTo>
                  <a:pt x="12" y="0"/>
                </a:moveTo>
                <a:lnTo>
                  <a:pt x="15" y="2"/>
                </a:lnTo>
                <a:lnTo>
                  <a:pt x="19" y="4"/>
                </a:lnTo>
                <a:lnTo>
                  <a:pt x="20" y="7"/>
                </a:lnTo>
                <a:lnTo>
                  <a:pt x="22" y="12"/>
                </a:lnTo>
                <a:lnTo>
                  <a:pt x="20" y="16"/>
                </a:lnTo>
                <a:lnTo>
                  <a:pt x="19" y="19"/>
                </a:lnTo>
                <a:lnTo>
                  <a:pt x="15" y="23"/>
                </a:lnTo>
                <a:lnTo>
                  <a:pt x="12" y="23"/>
                </a:lnTo>
                <a:lnTo>
                  <a:pt x="7" y="23"/>
                </a:lnTo>
                <a:lnTo>
                  <a:pt x="3" y="19"/>
                </a:lnTo>
                <a:lnTo>
                  <a:pt x="2" y="16"/>
                </a:lnTo>
                <a:lnTo>
                  <a:pt x="0" y="12"/>
                </a:lnTo>
                <a:lnTo>
                  <a:pt x="2" y="7"/>
                </a:lnTo>
                <a:lnTo>
                  <a:pt x="3" y="4"/>
                </a:lnTo>
                <a:lnTo>
                  <a:pt x="7" y="2"/>
                </a:lnTo>
                <a:lnTo>
                  <a:pt x="12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35"/>
          <p:cNvSpPr>
            <a:spLocks noEditPoints="1"/>
          </p:cNvSpPr>
          <p:nvPr/>
        </p:nvSpPr>
        <p:spPr bwMode="auto">
          <a:xfrm>
            <a:off x="1561290" y="4072180"/>
            <a:ext cx="275091" cy="275086"/>
          </a:xfrm>
          <a:custGeom>
            <a:avLst/>
            <a:gdLst>
              <a:gd name="T0" fmla="*/ 43 w 86"/>
              <a:gd name="T1" fmla="*/ 5 h 86"/>
              <a:gd name="T2" fmla="*/ 24 w 86"/>
              <a:gd name="T3" fmla="*/ 11 h 86"/>
              <a:gd name="T4" fmla="*/ 10 w 86"/>
              <a:gd name="T5" fmla="*/ 24 h 86"/>
              <a:gd name="T6" fmla="*/ 5 w 86"/>
              <a:gd name="T7" fmla="*/ 43 h 86"/>
              <a:gd name="T8" fmla="*/ 10 w 86"/>
              <a:gd name="T9" fmla="*/ 62 h 86"/>
              <a:gd name="T10" fmla="*/ 24 w 86"/>
              <a:gd name="T11" fmla="*/ 74 h 86"/>
              <a:gd name="T12" fmla="*/ 43 w 86"/>
              <a:gd name="T13" fmla="*/ 79 h 86"/>
              <a:gd name="T14" fmla="*/ 62 w 86"/>
              <a:gd name="T15" fmla="*/ 74 h 86"/>
              <a:gd name="T16" fmla="*/ 74 w 86"/>
              <a:gd name="T17" fmla="*/ 62 h 86"/>
              <a:gd name="T18" fmla="*/ 79 w 86"/>
              <a:gd name="T19" fmla="*/ 43 h 86"/>
              <a:gd name="T20" fmla="*/ 74 w 86"/>
              <a:gd name="T21" fmla="*/ 24 h 86"/>
              <a:gd name="T22" fmla="*/ 62 w 86"/>
              <a:gd name="T23" fmla="*/ 11 h 86"/>
              <a:gd name="T24" fmla="*/ 43 w 86"/>
              <a:gd name="T25" fmla="*/ 5 h 86"/>
              <a:gd name="T26" fmla="*/ 43 w 86"/>
              <a:gd name="T27" fmla="*/ 0 h 86"/>
              <a:gd name="T28" fmla="*/ 58 w 86"/>
              <a:gd name="T29" fmla="*/ 4 h 86"/>
              <a:gd name="T30" fmla="*/ 72 w 86"/>
              <a:gd name="T31" fmla="*/ 12 h 86"/>
              <a:gd name="T32" fmla="*/ 82 w 86"/>
              <a:gd name="T33" fmla="*/ 26 h 86"/>
              <a:gd name="T34" fmla="*/ 86 w 86"/>
              <a:gd name="T35" fmla="*/ 43 h 86"/>
              <a:gd name="T36" fmla="*/ 82 w 86"/>
              <a:gd name="T37" fmla="*/ 59 h 86"/>
              <a:gd name="T38" fmla="*/ 72 w 86"/>
              <a:gd name="T39" fmla="*/ 72 h 86"/>
              <a:gd name="T40" fmla="*/ 58 w 86"/>
              <a:gd name="T41" fmla="*/ 83 h 86"/>
              <a:gd name="T42" fmla="*/ 43 w 86"/>
              <a:gd name="T43" fmla="*/ 86 h 86"/>
              <a:gd name="T44" fmla="*/ 26 w 86"/>
              <a:gd name="T45" fmla="*/ 83 h 86"/>
              <a:gd name="T46" fmla="*/ 12 w 86"/>
              <a:gd name="T47" fmla="*/ 72 h 86"/>
              <a:gd name="T48" fmla="*/ 3 w 86"/>
              <a:gd name="T49" fmla="*/ 59 h 86"/>
              <a:gd name="T50" fmla="*/ 0 w 86"/>
              <a:gd name="T51" fmla="*/ 43 h 86"/>
              <a:gd name="T52" fmla="*/ 3 w 86"/>
              <a:gd name="T53" fmla="*/ 26 h 86"/>
              <a:gd name="T54" fmla="*/ 12 w 86"/>
              <a:gd name="T55" fmla="*/ 12 h 86"/>
              <a:gd name="T56" fmla="*/ 26 w 86"/>
              <a:gd name="T57" fmla="*/ 4 h 86"/>
              <a:gd name="T58" fmla="*/ 43 w 86"/>
              <a:gd name="T5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86">
                <a:moveTo>
                  <a:pt x="43" y="5"/>
                </a:moveTo>
                <a:lnTo>
                  <a:pt x="24" y="11"/>
                </a:lnTo>
                <a:lnTo>
                  <a:pt x="10" y="24"/>
                </a:lnTo>
                <a:lnTo>
                  <a:pt x="5" y="43"/>
                </a:lnTo>
                <a:lnTo>
                  <a:pt x="10" y="62"/>
                </a:lnTo>
                <a:lnTo>
                  <a:pt x="24" y="74"/>
                </a:lnTo>
                <a:lnTo>
                  <a:pt x="43" y="79"/>
                </a:lnTo>
                <a:lnTo>
                  <a:pt x="62" y="74"/>
                </a:lnTo>
                <a:lnTo>
                  <a:pt x="74" y="62"/>
                </a:lnTo>
                <a:lnTo>
                  <a:pt x="79" y="43"/>
                </a:lnTo>
                <a:lnTo>
                  <a:pt x="74" y="24"/>
                </a:lnTo>
                <a:lnTo>
                  <a:pt x="62" y="11"/>
                </a:lnTo>
                <a:lnTo>
                  <a:pt x="43" y="5"/>
                </a:lnTo>
                <a:close/>
                <a:moveTo>
                  <a:pt x="43" y="0"/>
                </a:moveTo>
                <a:lnTo>
                  <a:pt x="58" y="4"/>
                </a:lnTo>
                <a:lnTo>
                  <a:pt x="72" y="12"/>
                </a:lnTo>
                <a:lnTo>
                  <a:pt x="82" y="26"/>
                </a:lnTo>
                <a:lnTo>
                  <a:pt x="86" y="43"/>
                </a:lnTo>
                <a:lnTo>
                  <a:pt x="82" y="59"/>
                </a:lnTo>
                <a:lnTo>
                  <a:pt x="72" y="72"/>
                </a:lnTo>
                <a:lnTo>
                  <a:pt x="58" y="83"/>
                </a:lnTo>
                <a:lnTo>
                  <a:pt x="43" y="86"/>
                </a:lnTo>
                <a:lnTo>
                  <a:pt x="26" y="83"/>
                </a:lnTo>
                <a:lnTo>
                  <a:pt x="12" y="72"/>
                </a:lnTo>
                <a:lnTo>
                  <a:pt x="3" y="59"/>
                </a:lnTo>
                <a:lnTo>
                  <a:pt x="0" y="43"/>
                </a:lnTo>
                <a:lnTo>
                  <a:pt x="3" y="26"/>
                </a:lnTo>
                <a:lnTo>
                  <a:pt x="12" y="12"/>
                </a:lnTo>
                <a:lnTo>
                  <a:pt x="26" y="4"/>
                </a:lnTo>
                <a:lnTo>
                  <a:pt x="4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36"/>
          <p:cNvSpPr>
            <a:spLocks/>
          </p:cNvSpPr>
          <p:nvPr/>
        </p:nvSpPr>
        <p:spPr bwMode="auto">
          <a:xfrm>
            <a:off x="1203036" y="3886653"/>
            <a:ext cx="44785" cy="57574"/>
          </a:xfrm>
          <a:custGeom>
            <a:avLst/>
            <a:gdLst>
              <a:gd name="T0" fmla="*/ 9 w 16"/>
              <a:gd name="T1" fmla="*/ 0 h 17"/>
              <a:gd name="T2" fmla="*/ 13 w 16"/>
              <a:gd name="T3" fmla="*/ 2 h 17"/>
              <a:gd name="T4" fmla="*/ 16 w 16"/>
              <a:gd name="T5" fmla="*/ 5 h 17"/>
              <a:gd name="T6" fmla="*/ 16 w 16"/>
              <a:gd name="T7" fmla="*/ 8 h 17"/>
              <a:gd name="T8" fmla="*/ 16 w 16"/>
              <a:gd name="T9" fmla="*/ 12 h 17"/>
              <a:gd name="T10" fmla="*/ 13 w 16"/>
              <a:gd name="T11" fmla="*/ 15 h 17"/>
              <a:gd name="T12" fmla="*/ 9 w 16"/>
              <a:gd name="T13" fmla="*/ 17 h 17"/>
              <a:gd name="T14" fmla="*/ 4 w 16"/>
              <a:gd name="T15" fmla="*/ 15 h 17"/>
              <a:gd name="T16" fmla="*/ 0 w 16"/>
              <a:gd name="T17" fmla="*/ 12 h 17"/>
              <a:gd name="T18" fmla="*/ 0 w 16"/>
              <a:gd name="T19" fmla="*/ 8 h 17"/>
              <a:gd name="T20" fmla="*/ 0 w 16"/>
              <a:gd name="T21" fmla="*/ 5 h 17"/>
              <a:gd name="T22" fmla="*/ 4 w 16"/>
              <a:gd name="T23" fmla="*/ 2 h 17"/>
              <a:gd name="T24" fmla="*/ 9 w 16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17">
                <a:moveTo>
                  <a:pt x="9" y="0"/>
                </a:moveTo>
                <a:lnTo>
                  <a:pt x="13" y="2"/>
                </a:lnTo>
                <a:lnTo>
                  <a:pt x="16" y="5"/>
                </a:lnTo>
                <a:lnTo>
                  <a:pt x="16" y="8"/>
                </a:lnTo>
                <a:lnTo>
                  <a:pt x="16" y="12"/>
                </a:lnTo>
                <a:lnTo>
                  <a:pt x="13" y="15"/>
                </a:lnTo>
                <a:lnTo>
                  <a:pt x="9" y="17"/>
                </a:lnTo>
                <a:lnTo>
                  <a:pt x="4" y="15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4" y="2"/>
                </a:lnTo>
                <a:lnTo>
                  <a:pt x="9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37"/>
          <p:cNvSpPr>
            <a:spLocks/>
          </p:cNvSpPr>
          <p:nvPr/>
        </p:nvSpPr>
        <p:spPr bwMode="auto">
          <a:xfrm>
            <a:off x="3269396" y="3854668"/>
            <a:ext cx="115153" cy="703714"/>
          </a:xfrm>
          <a:custGeom>
            <a:avLst/>
            <a:gdLst>
              <a:gd name="T0" fmla="*/ 0 w 36"/>
              <a:gd name="T1" fmla="*/ 0 h 220"/>
              <a:gd name="T2" fmla="*/ 36 w 36"/>
              <a:gd name="T3" fmla="*/ 8 h 220"/>
              <a:gd name="T4" fmla="*/ 36 w 36"/>
              <a:gd name="T5" fmla="*/ 209 h 220"/>
              <a:gd name="T6" fmla="*/ 0 w 36"/>
              <a:gd name="T7" fmla="*/ 220 h 220"/>
              <a:gd name="T8" fmla="*/ 0 w 36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20">
                <a:moveTo>
                  <a:pt x="0" y="0"/>
                </a:moveTo>
                <a:lnTo>
                  <a:pt x="36" y="8"/>
                </a:lnTo>
                <a:lnTo>
                  <a:pt x="36" y="209"/>
                </a:lnTo>
                <a:lnTo>
                  <a:pt x="0" y="220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38"/>
          <p:cNvSpPr>
            <a:spLocks/>
          </p:cNvSpPr>
          <p:nvPr/>
        </p:nvSpPr>
        <p:spPr bwMode="auto">
          <a:xfrm>
            <a:off x="3160641" y="3899448"/>
            <a:ext cx="51178" cy="83163"/>
          </a:xfrm>
          <a:custGeom>
            <a:avLst/>
            <a:gdLst>
              <a:gd name="T0" fmla="*/ 0 w 18"/>
              <a:gd name="T1" fmla="*/ 0 h 24"/>
              <a:gd name="T2" fmla="*/ 18 w 18"/>
              <a:gd name="T3" fmla="*/ 3 h 24"/>
              <a:gd name="T4" fmla="*/ 18 w 18"/>
              <a:gd name="T5" fmla="*/ 24 h 24"/>
              <a:gd name="T6" fmla="*/ 0 w 18"/>
              <a:gd name="T7" fmla="*/ 24 h 24"/>
              <a:gd name="T8" fmla="*/ 0 w 1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4">
                <a:moveTo>
                  <a:pt x="0" y="0"/>
                </a:moveTo>
                <a:lnTo>
                  <a:pt x="18" y="3"/>
                </a:lnTo>
                <a:lnTo>
                  <a:pt x="1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39"/>
          <p:cNvSpPr>
            <a:spLocks noEditPoints="1"/>
          </p:cNvSpPr>
          <p:nvPr/>
        </p:nvSpPr>
        <p:spPr bwMode="auto">
          <a:xfrm>
            <a:off x="2367363" y="3509208"/>
            <a:ext cx="1305072" cy="1305070"/>
          </a:xfrm>
          <a:custGeom>
            <a:avLst/>
            <a:gdLst>
              <a:gd name="T0" fmla="*/ 282 w 409"/>
              <a:gd name="T1" fmla="*/ 91 h 409"/>
              <a:gd name="T2" fmla="*/ 208 w 409"/>
              <a:gd name="T3" fmla="*/ 107 h 409"/>
              <a:gd name="T4" fmla="*/ 208 w 409"/>
              <a:gd name="T5" fmla="*/ 332 h 409"/>
              <a:gd name="T6" fmla="*/ 278 w 409"/>
              <a:gd name="T7" fmla="*/ 346 h 409"/>
              <a:gd name="T8" fmla="*/ 330 w 409"/>
              <a:gd name="T9" fmla="*/ 329 h 409"/>
              <a:gd name="T10" fmla="*/ 330 w 409"/>
              <a:gd name="T11" fmla="*/ 107 h 409"/>
              <a:gd name="T12" fmla="*/ 282 w 409"/>
              <a:gd name="T13" fmla="*/ 91 h 409"/>
              <a:gd name="T14" fmla="*/ 151 w 409"/>
              <a:gd name="T15" fmla="*/ 66 h 409"/>
              <a:gd name="T16" fmla="*/ 79 w 409"/>
              <a:gd name="T17" fmla="*/ 81 h 409"/>
              <a:gd name="T18" fmla="*/ 79 w 409"/>
              <a:gd name="T19" fmla="*/ 306 h 409"/>
              <a:gd name="T20" fmla="*/ 148 w 409"/>
              <a:gd name="T21" fmla="*/ 318 h 409"/>
              <a:gd name="T22" fmla="*/ 199 w 409"/>
              <a:gd name="T23" fmla="*/ 303 h 409"/>
              <a:gd name="T24" fmla="*/ 199 w 409"/>
              <a:gd name="T25" fmla="*/ 81 h 409"/>
              <a:gd name="T26" fmla="*/ 151 w 409"/>
              <a:gd name="T27" fmla="*/ 66 h 409"/>
              <a:gd name="T28" fmla="*/ 204 w 409"/>
              <a:gd name="T29" fmla="*/ 0 h 409"/>
              <a:gd name="T30" fmla="*/ 246 w 409"/>
              <a:gd name="T31" fmla="*/ 5 h 409"/>
              <a:gd name="T32" fmla="*/ 283 w 409"/>
              <a:gd name="T33" fmla="*/ 17 h 409"/>
              <a:gd name="T34" fmla="*/ 318 w 409"/>
              <a:gd name="T35" fmla="*/ 35 h 409"/>
              <a:gd name="T36" fmla="*/ 349 w 409"/>
              <a:gd name="T37" fmla="*/ 60 h 409"/>
              <a:gd name="T38" fmla="*/ 375 w 409"/>
              <a:gd name="T39" fmla="*/ 91 h 409"/>
              <a:gd name="T40" fmla="*/ 393 w 409"/>
              <a:gd name="T41" fmla="*/ 126 h 409"/>
              <a:gd name="T42" fmla="*/ 404 w 409"/>
              <a:gd name="T43" fmla="*/ 164 h 409"/>
              <a:gd name="T44" fmla="*/ 409 w 409"/>
              <a:gd name="T45" fmla="*/ 205 h 409"/>
              <a:gd name="T46" fmla="*/ 404 w 409"/>
              <a:gd name="T47" fmla="*/ 246 h 409"/>
              <a:gd name="T48" fmla="*/ 393 w 409"/>
              <a:gd name="T49" fmla="*/ 284 h 409"/>
              <a:gd name="T50" fmla="*/ 375 w 409"/>
              <a:gd name="T51" fmla="*/ 320 h 409"/>
              <a:gd name="T52" fmla="*/ 349 w 409"/>
              <a:gd name="T53" fmla="*/ 349 h 409"/>
              <a:gd name="T54" fmla="*/ 318 w 409"/>
              <a:gd name="T55" fmla="*/ 375 h 409"/>
              <a:gd name="T56" fmla="*/ 283 w 409"/>
              <a:gd name="T57" fmla="*/ 394 h 409"/>
              <a:gd name="T58" fmla="*/ 246 w 409"/>
              <a:gd name="T59" fmla="*/ 406 h 409"/>
              <a:gd name="T60" fmla="*/ 204 w 409"/>
              <a:gd name="T61" fmla="*/ 409 h 409"/>
              <a:gd name="T62" fmla="*/ 163 w 409"/>
              <a:gd name="T63" fmla="*/ 406 h 409"/>
              <a:gd name="T64" fmla="*/ 125 w 409"/>
              <a:gd name="T65" fmla="*/ 394 h 409"/>
              <a:gd name="T66" fmla="*/ 89 w 409"/>
              <a:gd name="T67" fmla="*/ 375 h 409"/>
              <a:gd name="T68" fmla="*/ 60 w 409"/>
              <a:gd name="T69" fmla="*/ 349 h 409"/>
              <a:gd name="T70" fmla="*/ 34 w 409"/>
              <a:gd name="T71" fmla="*/ 320 h 409"/>
              <a:gd name="T72" fmla="*/ 15 w 409"/>
              <a:gd name="T73" fmla="*/ 284 h 409"/>
              <a:gd name="T74" fmla="*/ 3 w 409"/>
              <a:gd name="T75" fmla="*/ 246 h 409"/>
              <a:gd name="T76" fmla="*/ 0 w 409"/>
              <a:gd name="T77" fmla="*/ 205 h 409"/>
              <a:gd name="T78" fmla="*/ 3 w 409"/>
              <a:gd name="T79" fmla="*/ 164 h 409"/>
              <a:gd name="T80" fmla="*/ 15 w 409"/>
              <a:gd name="T81" fmla="*/ 126 h 409"/>
              <a:gd name="T82" fmla="*/ 34 w 409"/>
              <a:gd name="T83" fmla="*/ 91 h 409"/>
              <a:gd name="T84" fmla="*/ 60 w 409"/>
              <a:gd name="T85" fmla="*/ 60 h 409"/>
              <a:gd name="T86" fmla="*/ 89 w 409"/>
              <a:gd name="T87" fmla="*/ 35 h 409"/>
              <a:gd name="T88" fmla="*/ 125 w 409"/>
              <a:gd name="T89" fmla="*/ 17 h 409"/>
              <a:gd name="T90" fmla="*/ 163 w 409"/>
              <a:gd name="T91" fmla="*/ 5 h 409"/>
              <a:gd name="T92" fmla="*/ 204 w 409"/>
              <a:gd name="T9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9" h="409">
                <a:moveTo>
                  <a:pt x="282" y="91"/>
                </a:moveTo>
                <a:lnTo>
                  <a:pt x="208" y="107"/>
                </a:lnTo>
                <a:lnTo>
                  <a:pt x="208" y="332"/>
                </a:lnTo>
                <a:lnTo>
                  <a:pt x="278" y="346"/>
                </a:lnTo>
                <a:lnTo>
                  <a:pt x="330" y="329"/>
                </a:lnTo>
                <a:lnTo>
                  <a:pt x="330" y="107"/>
                </a:lnTo>
                <a:lnTo>
                  <a:pt x="282" y="91"/>
                </a:lnTo>
                <a:close/>
                <a:moveTo>
                  <a:pt x="151" y="66"/>
                </a:moveTo>
                <a:lnTo>
                  <a:pt x="79" y="81"/>
                </a:lnTo>
                <a:lnTo>
                  <a:pt x="79" y="306"/>
                </a:lnTo>
                <a:lnTo>
                  <a:pt x="148" y="318"/>
                </a:lnTo>
                <a:lnTo>
                  <a:pt x="199" y="303"/>
                </a:lnTo>
                <a:lnTo>
                  <a:pt x="199" y="81"/>
                </a:lnTo>
                <a:lnTo>
                  <a:pt x="151" y="66"/>
                </a:lnTo>
                <a:close/>
                <a:moveTo>
                  <a:pt x="204" y="0"/>
                </a:moveTo>
                <a:lnTo>
                  <a:pt x="246" y="5"/>
                </a:lnTo>
                <a:lnTo>
                  <a:pt x="283" y="17"/>
                </a:lnTo>
                <a:lnTo>
                  <a:pt x="318" y="35"/>
                </a:lnTo>
                <a:lnTo>
                  <a:pt x="349" y="60"/>
                </a:lnTo>
                <a:lnTo>
                  <a:pt x="375" y="91"/>
                </a:lnTo>
                <a:lnTo>
                  <a:pt x="393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3" y="284"/>
                </a:lnTo>
                <a:lnTo>
                  <a:pt x="375" y="320"/>
                </a:lnTo>
                <a:lnTo>
                  <a:pt x="349" y="349"/>
                </a:lnTo>
                <a:lnTo>
                  <a:pt x="318" y="375"/>
                </a:lnTo>
                <a:lnTo>
                  <a:pt x="283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1"/>
                </a:lnTo>
                <a:lnTo>
                  <a:pt x="60" y="60"/>
                </a:lnTo>
                <a:lnTo>
                  <a:pt x="89" y="35"/>
                </a:lnTo>
                <a:lnTo>
                  <a:pt x="125" y="17"/>
                </a:lnTo>
                <a:lnTo>
                  <a:pt x="163" y="5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40"/>
          <p:cNvSpPr>
            <a:spLocks/>
          </p:cNvSpPr>
          <p:nvPr/>
        </p:nvSpPr>
        <p:spPr bwMode="auto">
          <a:xfrm>
            <a:off x="3160641" y="4021000"/>
            <a:ext cx="51178" cy="76770"/>
          </a:xfrm>
          <a:custGeom>
            <a:avLst/>
            <a:gdLst>
              <a:gd name="T0" fmla="*/ 0 w 18"/>
              <a:gd name="T1" fmla="*/ 0 h 24"/>
              <a:gd name="T2" fmla="*/ 18 w 18"/>
              <a:gd name="T3" fmla="*/ 2 h 24"/>
              <a:gd name="T4" fmla="*/ 18 w 18"/>
              <a:gd name="T5" fmla="*/ 24 h 24"/>
              <a:gd name="T6" fmla="*/ 0 w 18"/>
              <a:gd name="T7" fmla="*/ 24 h 24"/>
              <a:gd name="T8" fmla="*/ 0 w 1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4">
                <a:moveTo>
                  <a:pt x="0" y="0"/>
                </a:moveTo>
                <a:lnTo>
                  <a:pt x="18" y="2"/>
                </a:lnTo>
                <a:lnTo>
                  <a:pt x="1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41"/>
          <p:cNvSpPr>
            <a:spLocks/>
          </p:cNvSpPr>
          <p:nvPr/>
        </p:nvSpPr>
        <p:spPr bwMode="auto">
          <a:xfrm>
            <a:off x="2738412" y="4385650"/>
            <a:ext cx="57579" cy="7677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4 h 24"/>
              <a:gd name="T4" fmla="*/ 17 w 17"/>
              <a:gd name="T5" fmla="*/ 24 h 24"/>
              <a:gd name="T6" fmla="*/ 0 w 17"/>
              <a:gd name="T7" fmla="*/ 24 h 24"/>
              <a:gd name="T8" fmla="*/ 0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0" y="0"/>
                </a:moveTo>
                <a:lnTo>
                  <a:pt x="17" y="4"/>
                </a:lnTo>
                <a:lnTo>
                  <a:pt x="17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42"/>
          <p:cNvSpPr>
            <a:spLocks/>
          </p:cNvSpPr>
          <p:nvPr/>
        </p:nvSpPr>
        <p:spPr bwMode="auto">
          <a:xfrm>
            <a:off x="2738412" y="4161742"/>
            <a:ext cx="57579" cy="7677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1 h 24"/>
              <a:gd name="T4" fmla="*/ 17 w 17"/>
              <a:gd name="T5" fmla="*/ 24 h 24"/>
              <a:gd name="T6" fmla="*/ 0 w 17"/>
              <a:gd name="T7" fmla="*/ 24 h 24"/>
              <a:gd name="T8" fmla="*/ 0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0" y="0"/>
                </a:moveTo>
                <a:lnTo>
                  <a:pt x="17" y="1"/>
                </a:lnTo>
                <a:lnTo>
                  <a:pt x="17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43"/>
          <p:cNvSpPr>
            <a:spLocks/>
          </p:cNvSpPr>
          <p:nvPr/>
        </p:nvSpPr>
        <p:spPr bwMode="auto">
          <a:xfrm>
            <a:off x="2738412" y="4052985"/>
            <a:ext cx="57579" cy="70369"/>
          </a:xfrm>
          <a:custGeom>
            <a:avLst/>
            <a:gdLst>
              <a:gd name="T0" fmla="*/ 0 w 17"/>
              <a:gd name="T1" fmla="*/ 0 h 23"/>
              <a:gd name="T2" fmla="*/ 17 w 17"/>
              <a:gd name="T3" fmla="*/ 2 h 23"/>
              <a:gd name="T4" fmla="*/ 17 w 17"/>
              <a:gd name="T5" fmla="*/ 23 h 23"/>
              <a:gd name="T6" fmla="*/ 0 w 17"/>
              <a:gd name="T7" fmla="*/ 23 h 23"/>
              <a:gd name="T8" fmla="*/ 0 w 17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3">
                <a:moveTo>
                  <a:pt x="0" y="0"/>
                </a:moveTo>
                <a:lnTo>
                  <a:pt x="17" y="2"/>
                </a:lnTo>
                <a:lnTo>
                  <a:pt x="17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44"/>
          <p:cNvSpPr>
            <a:spLocks/>
          </p:cNvSpPr>
          <p:nvPr/>
        </p:nvSpPr>
        <p:spPr bwMode="auto">
          <a:xfrm>
            <a:off x="2738412" y="4276895"/>
            <a:ext cx="57579" cy="7677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2 h 24"/>
              <a:gd name="T4" fmla="*/ 17 w 17"/>
              <a:gd name="T5" fmla="*/ 24 h 24"/>
              <a:gd name="T6" fmla="*/ 0 w 17"/>
              <a:gd name="T7" fmla="*/ 24 h 24"/>
              <a:gd name="T8" fmla="*/ 0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0" y="0"/>
                </a:moveTo>
                <a:lnTo>
                  <a:pt x="17" y="2"/>
                </a:lnTo>
                <a:lnTo>
                  <a:pt x="17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45"/>
          <p:cNvSpPr>
            <a:spLocks/>
          </p:cNvSpPr>
          <p:nvPr/>
        </p:nvSpPr>
        <p:spPr bwMode="auto">
          <a:xfrm>
            <a:off x="2738412" y="3822678"/>
            <a:ext cx="57579" cy="7677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2 h 24"/>
              <a:gd name="T4" fmla="*/ 17 w 17"/>
              <a:gd name="T5" fmla="*/ 24 h 24"/>
              <a:gd name="T6" fmla="*/ 0 w 17"/>
              <a:gd name="T7" fmla="*/ 24 h 24"/>
              <a:gd name="T8" fmla="*/ 0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0" y="0"/>
                </a:moveTo>
                <a:lnTo>
                  <a:pt x="17" y="2"/>
                </a:lnTo>
                <a:lnTo>
                  <a:pt x="17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46"/>
          <p:cNvSpPr>
            <a:spLocks/>
          </p:cNvSpPr>
          <p:nvPr/>
        </p:nvSpPr>
        <p:spPr bwMode="auto">
          <a:xfrm>
            <a:off x="2668038" y="3822678"/>
            <a:ext cx="51178" cy="76770"/>
          </a:xfrm>
          <a:custGeom>
            <a:avLst/>
            <a:gdLst>
              <a:gd name="T0" fmla="*/ 16 w 16"/>
              <a:gd name="T1" fmla="*/ 0 h 24"/>
              <a:gd name="T2" fmla="*/ 16 w 16"/>
              <a:gd name="T3" fmla="*/ 24 h 24"/>
              <a:gd name="T4" fmla="*/ 0 w 16"/>
              <a:gd name="T5" fmla="*/ 24 h 24"/>
              <a:gd name="T6" fmla="*/ 0 w 16"/>
              <a:gd name="T7" fmla="*/ 4 h 24"/>
              <a:gd name="T8" fmla="*/ 16 w 1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47"/>
          <p:cNvSpPr>
            <a:spLocks/>
          </p:cNvSpPr>
          <p:nvPr/>
        </p:nvSpPr>
        <p:spPr bwMode="auto">
          <a:xfrm>
            <a:off x="2853565" y="3765104"/>
            <a:ext cx="115153" cy="710110"/>
          </a:xfrm>
          <a:custGeom>
            <a:avLst/>
            <a:gdLst>
              <a:gd name="T0" fmla="*/ 0 w 34"/>
              <a:gd name="T1" fmla="*/ 0 h 222"/>
              <a:gd name="T2" fmla="*/ 34 w 34"/>
              <a:gd name="T3" fmla="*/ 10 h 222"/>
              <a:gd name="T4" fmla="*/ 34 w 34"/>
              <a:gd name="T5" fmla="*/ 211 h 222"/>
              <a:gd name="T6" fmla="*/ 0 w 34"/>
              <a:gd name="T7" fmla="*/ 222 h 222"/>
              <a:gd name="T8" fmla="*/ 0 w 34"/>
              <a:gd name="T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22">
                <a:moveTo>
                  <a:pt x="0" y="0"/>
                </a:moveTo>
                <a:lnTo>
                  <a:pt x="34" y="10"/>
                </a:lnTo>
                <a:lnTo>
                  <a:pt x="34" y="211"/>
                </a:lnTo>
                <a:lnTo>
                  <a:pt x="0" y="222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48"/>
          <p:cNvSpPr>
            <a:spLocks/>
          </p:cNvSpPr>
          <p:nvPr/>
        </p:nvSpPr>
        <p:spPr bwMode="auto">
          <a:xfrm>
            <a:off x="3160641" y="4136153"/>
            <a:ext cx="51178" cy="76770"/>
          </a:xfrm>
          <a:custGeom>
            <a:avLst/>
            <a:gdLst>
              <a:gd name="T0" fmla="*/ 0 w 18"/>
              <a:gd name="T1" fmla="*/ 0 h 24"/>
              <a:gd name="T2" fmla="*/ 18 w 18"/>
              <a:gd name="T3" fmla="*/ 2 h 24"/>
              <a:gd name="T4" fmla="*/ 18 w 18"/>
              <a:gd name="T5" fmla="*/ 24 h 24"/>
              <a:gd name="T6" fmla="*/ 0 w 18"/>
              <a:gd name="T7" fmla="*/ 24 h 24"/>
              <a:gd name="T8" fmla="*/ 0 w 1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4">
                <a:moveTo>
                  <a:pt x="0" y="0"/>
                </a:moveTo>
                <a:lnTo>
                  <a:pt x="18" y="2"/>
                </a:lnTo>
                <a:lnTo>
                  <a:pt x="1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49"/>
          <p:cNvSpPr>
            <a:spLocks/>
          </p:cNvSpPr>
          <p:nvPr/>
        </p:nvSpPr>
        <p:spPr bwMode="auto">
          <a:xfrm>
            <a:off x="2668038" y="4276895"/>
            <a:ext cx="51178" cy="76770"/>
          </a:xfrm>
          <a:custGeom>
            <a:avLst/>
            <a:gdLst>
              <a:gd name="T0" fmla="*/ 16 w 16"/>
              <a:gd name="T1" fmla="*/ 0 h 24"/>
              <a:gd name="T2" fmla="*/ 16 w 16"/>
              <a:gd name="T3" fmla="*/ 24 h 24"/>
              <a:gd name="T4" fmla="*/ 0 w 16"/>
              <a:gd name="T5" fmla="*/ 24 h 24"/>
              <a:gd name="T6" fmla="*/ 0 w 16"/>
              <a:gd name="T7" fmla="*/ 3 h 24"/>
              <a:gd name="T8" fmla="*/ 16 w 1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3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50"/>
          <p:cNvSpPr>
            <a:spLocks/>
          </p:cNvSpPr>
          <p:nvPr/>
        </p:nvSpPr>
        <p:spPr bwMode="auto">
          <a:xfrm>
            <a:off x="2668038" y="4385650"/>
            <a:ext cx="51178" cy="76770"/>
          </a:xfrm>
          <a:custGeom>
            <a:avLst/>
            <a:gdLst>
              <a:gd name="T0" fmla="*/ 16 w 16"/>
              <a:gd name="T1" fmla="*/ 0 h 24"/>
              <a:gd name="T2" fmla="*/ 16 w 16"/>
              <a:gd name="T3" fmla="*/ 24 h 24"/>
              <a:gd name="T4" fmla="*/ 0 w 16"/>
              <a:gd name="T5" fmla="*/ 24 h 24"/>
              <a:gd name="T6" fmla="*/ 0 w 16"/>
              <a:gd name="T7" fmla="*/ 5 h 24"/>
              <a:gd name="T8" fmla="*/ 16 w 1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5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51"/>
          <p:cNvSpPr>
            <a:spLocks/>
          </p:cNvSpPr>
          <p:nvPr/>
        </p:nvSpPr>
        <p:spPr bwMode="auto">
          <a:xfrm>
            <a:off x="2668038" y="3937831"/>
            <a:ext cx="51178" cy="76770"/>
          </a:xfrm>
          <a:custGeom>
            <a:avLst/>
            <a:gdLst>
              <a:gd name="T0" fmla="*/ 16 w 16"/>
              <a:gd name="T1" fmla="*/ 0 h 24"/>
              <a:gd name="T2" fmla="*/ 16 w 16"/>
              <a:gd name="T3" fmla="*/ 24 h 24"/>
              <a:gd name="T4" fmla="*/ 0 w 16"/>
              <a:gd name="T5" fmla="*/ 24 h 24"/>
              <a:gd name="T6" fmla="*/ 0 w 16"/>
              <a:gd name="T7" fmla="*/ 4 h 24"/>
              <a:gd name="T8" fmla="*/ 16 w 1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52"/>
          <p:cNvSpPr>
            <a:spLocks/>
          </p:cNvSpPr>
          <p:nvPr/>
        </p:nvSpPr>
        <p:spPr bwMode="auto">
          <a:xfrm>
            <a:off x="2668038" y="4161742"/>
            <a:ext cx="51178" cy="76770"/>
          </a:xfrm>
          <a:custGeom>
            <a:avLst/>
            <a:gdLst>
              <a:gd name="T0" fmla="*/ 16 w 16"/>
              <a:gd name="T1" fmla="*/ 0 h 24"/>
              <a:gd name="T2" fmla="*/ 16 w 16"/>
              <a:gd name="T3" fmla="*/ 24 h 24"/>
              <a:gd name="T4" fmla="*/ 0 w 16"/>
              <a:gd name="T5" fmla="*/ 24 h 24"/>
              <a:gd name="T6" fmla="*/ 0 w 16"/>
              <a:gd name="T7" fmla="*/ 3 h 24"/>
              <a:gd name="T8" fmla="*/ 16 w 16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3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53"/>
          <p:cNvSpPr>
            <a:spLocks/>
          </p:cNvSpPr>
          <p:nvPr/>
        </p:nvSpPr>
        <p:spPr bwMode="auto">
          <a:xfrm>
            <a:off x="2668038" y="4052985"/>
            <a:ext cx="51178" cy="70369"/>
          </a:xfrm>
          <a:custGeom>
            <a:avLst/>
            <a:gdLst>
              <a:gd name="T0" fmla="*/ 16 w 16"/>
              <a:gd name="T1" fmla="*/ 0 h 23"/>
              <a:gd name="T2" fmla="*/ 16 w 16"/>
              <a:gd name="T3" fmla="*/ 23 h 23"/>
              <a:gd name="T4" fmla="*/ 0 w 16"/>
              <a:gd name="T5" fmla="*/ 23 h 23"/>
              <a:gd name="T6" fmla="*/ 0 w 16"/>
              <a:gd name="T7" fmla="*/ 4 h 23"/>
              <a:gd name="T8" fmla="*/ 16 w 16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3">
                <a:moveTo>
                  <a:pt x="16" y="0"/>
                </a:moveTo>
                <a:lnTo>
                  <a:pt x="16" y="23"/>
                </a:lnTo>
                <a:lnTo>
                  <a:pt x="0" y="23"/>
                </a:lnTo>
                <a:lnTo>
                  <a:pt x="0" y="4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54"/>
          <p:cNvSpPr>
            <a:spLocks/>
          </p:cNvSpPr>
          <p:nvPr/>
        </p:nvSpPr>
        <p:spPr bwMode="auto">
          <a:xfrm>
            <a:off x="2738412" y="3937831"/>
            <a:ext cx="57579" cy="7677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2 h 24"/>
              <a:gd name="T4" fmla="*/ 17 w 17"/>
              <a:gd name="T5" fmla="*/ 24 h 24"/>
              <a:gd name="T6" fmla="*/ 0 w 17"/>
              <a:gd name="T7" fmla="*/ 24 h 24"/>
              <a:gd name="T8" fmla="*/ 0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0" y="0"/>
                </a:moveTo>
                <a:lnTo>
                  <a:pt x="17" y="2"/>
                </a:lnTo>
                <a:lnTo>
                  <a:pt x="17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55"/>
          <p:cNvSpPr>
            <a:spLocks/>
          </p:cNvSpPr>
          <p:nvPr/>
        </p:nvSpPr>
        <p:spPr bwMode="auto">
          <a:xfrm>
            <a:off x="3160641" y="4475214"/>
            <a:ext cx="51178" cy="70369"/>
          </a:xfrm>
          <a:custGeom>
            <a:avLst/>
            <a:gdLst>
              <a:gd name="T0" fmla="*/ 0 w 18"/>
              <a:gd name="T1" fmla="*/ 0 h 22"/>
              <a:gd name="T2" fmla="*/ 18 w 18"/>
              <a:gd name="T3" fmla="*/ 1 h 22"/>
              <a:gd name="T4" fmla="*/ 18 w 18"/>
              <a:gd name="T5" fmla="*/ 22 h 22"/>
              <a:gd name="T6" fmla="*/ 0 w 18"/>
              <a:gd name="T7" fmla="*/ 22 h 22"/>
              <a:gd name="T8" fmla="*/ 0 w 18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2">
                <a:moveTo>
                  <a:pt x="0" y="0"/>
                </a:moveTo>
                <a:lnTo>
                  <a:pt x="18" y="1"/>
                </a:lnTo>
                <a:lnTo>
                  <a:pt x="18" y="22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56"/>
          <p:cNvSpPr>
            <a:spLocks/>
          </p:cNvSpPr>
          <p:nvPr/>
        </p:nvSpPr>
        <p:spPr bwMode="auto">
          <a:xfrm>
            <a:off x="3090267" y="3899448"/>
            <a:ext cx="44785" cy="83163"/>
          </a:xfrm>
          <a:custGeom>
            <a:avLst/>
            <a:gdLst>
              <a:gd name="T0" fmla="*/ 15 w 15"/>
              <a:gd name="T1" fmla="*/ 0 h 24"/>
              <a:gd name="T2" fmla="*/ 15 w 15"/>
              <a:gd name="T3" fmla="*/ 24 h 24"/>
              <a:gd name="T4" fmla="*/ 0 w 15"/>
              <a:gd name="T5" fmla="*/ 24 h 24"/>
              <a:gd name="T6" fmla="*/ 0 w 15"/>
              <a:gd name="T7" fmla="*/ 5 h 24"/>
              <a:gd name="T8" fmla="*/ 15 w 1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0"/>
                </a:moveTo>
                <a:lnTo>
                  <a:pt x="15" y="24"/>
                </a:lnTo>
                <a:lnTo>
                  <a:pt x="0" y="24"/>
                </a:lnTo>
                <a:lnTo>
                  <a:pt x="0" y="5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57"/>
          <p:cNvSpPr>
            <a:spLocks/>
          </p:cNvSpPr>
          <p:nvPr/>
        </p:nvSpPr>
        <p:spPr bwMode="auto">
          <a:xfrm>
            <a:off x="3160641" y="4244908"/>
            <a:ext cx="51178" cy="76770"/>
          </a:xfrm>
          <a:custGeom>
            <a:avLst/>
            <a:gdLst>
              <a:gd name="T0" fmla="*/ 0 w 18"/>
              <a:gd name="T1" fmla="*/ 0 h 24"/>
              <a:gd name="T2" fmla="*/ 18 w 18"/>
              <a:gd name="T3" fmla="*/ 3 h 24"/>
              <a:gd name="T4" fmla="*/ 18 w 18"/>
              <a:gd name="T5" fmla="*/ 24 h 24"/>
              <a:gd name="T6" fmla="*/ 0 w 18"/>
              <a:gd name="T7" fmla="*/ 24 h 24"/>
              <a:gd name="T8" fmla="*/ 0 w 1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4">
                <a:moveTo>
                  <a:pt x="0" y="0"/>
                </a:moveTo>
                <a:lnTo>
                  <a:pt x="18" y="3"/>
                </a:lnTo>
                <a:lnTo>
                  <a:pt x="1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8"/>
          <p:cNvSpPr>
            <a:spLocks/>
          </p:cNvSpPr>
          <p:nvPr/>
        </p:nvSpPr>
        <p:spPr bwMode="auto">
          <a:xfrm>
            <a:off x="3160641" y="4360061"/>
            <a:ext cx="51178" cy="76770"/>
          </a:xfrm>
          <a:custGeom>
            <a:avLst/>
            <a:gdLst>
              <a:gd name="T0" fmla="*/ 0 w 18"/>
              <a:gd name="T1" fmla="*/ 0 h 24"/>
              <a:gd name="T2" fmla="*/ 18 w 18"/>
              <a:gd name="T3" fmla="*/ 1 h 24"/>
              <a:gd name="T4" fmla="*/ 18 w 18"/>
              <a:gd name="T5" fmla="*/ 24 h 24"/>
              <a:gd name="T6" fmla="*/ 0 w 18"/>
              <a:gd name="T7" fmla="*/ 24 h 24"/>
              <a:gd name="T8" fmla="*/ 0 w 1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4">
                <a:moveTo>
                  <a:pt x="0" y="0"/>
                </a:moveTo>
                <a:lnTo>
                  <a:pt x="18" y="1"/>
                </a:lnTo>
                <a:lnTo>
                  <a:pt x="1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59"/>
          <p:cNvSpPr>
            <a:spLocks/>
          </p:cNvSpPr>
          <p:nvPr/>
        </p:nvSpPr>
        <p:spPr bwMode="auto">
          <a:xfrm>
            <a:off x="3090267" y="4021000"/>
            <a:ext cx="44785" cy="76770"/>
          </a:xfrm>
          <a:custGeom>
            <a:avLst/>
            <a:gdLst>
              <a:gd name="T0" fmla="*/ 15 w 15"/>
              <a:gd name="T1" fmla="*/ 0 h 24"/>
              <a:gd name="T2" fmla="*/ 15 w 15"/>
              <a:gd name="T3" fmla="*/ 24 h 24"/>
              <a:gd name="T4" fmla="*/ 0 w 15"/>
              <a:gd name="T5" fmla="*/ 24 h 24"/>
              <a:gd name="T6" fmla="*/ 0 w 15"/>
              <a:gd name="T7" fmla="*/ 4 h 24"/>
              <a:gd name="T8" fmla="*/ 15 w 1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0"/>
                </a:moveTo>
                <a:lnTo>
                  <a:pt x="15" y="24"/>
                </a:lnTo>
                <a:lnTo>
                  <a:pt x="0" y="24"/>
                </a:lnTo>
                <a:lnTo>
                  <a:pt x="0" y="4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60"/>
          <p:cNvSpPr>
            <a:spLocks/>
          </p:cNvSpPr>
          <p:nvPr/>
        </p:nvSpPr>
        <p:spPr bwMode="auto">
          <a:xfrm>
            <a:off x="3090267" y="4360061"/>
            <a:ext cx="44785" cy="76770"/>
          </a:xfrm>
          <a:custGeom>
            <a:avLst/>
            <a:gdLst>
              <a:gd name="T0" fmla="*/ 15 w 15"/>
              <a:gd name="T1" fmla="*/ 0 h 24"/>
              <a:gd name="T2" fmla="*/ 15 w 15"/>
              <a:gd name="T3" fmla="*/ 24 h 24"/>
              <a:gd name="T4" fmla="*/ 0 w 15"/>
              <a:gd name="T5" fmla="*/ 24 h 24"/>
              <a:gd name="T6" fmla="*/ 0 w 15"/>
              <a:gd name="T7" fmla="*/ 3 h 24"/>
              <a:gd name="T8" fmla="*/ 15 w 1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0"/>
                </a:moveTo>
                <a:lnTo>
                  <a:pt x="15" y="24"/>
                </a:lnTo>
                <a:lnTo>
                  <a:pt x="0" y="24"/>
                </a:lnTo>
                <a:lnTo>
                  <a:pt x="0" y="3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61"/>
          <p:cNvSpPr>
            <a:spLocks/>
          </p:cNvSpPr>
          <p:nvPr/>
        </p:nvSpPr>
        <p:spPr bwMode="auto">
          <a:xfrm>
            <a:off x="3090267" y="4475214"/>
            <a:ext cx="44785" cy="70369"/>
          </a:xfrm>
          <a:custGeom>
            <a:avLst/>
            <a:gdLst>
              <a:gd name="T0" fmla="*/ 15 w 15"/>
              <a:gd name="T1" fmla="*/ 0 h 22"/>
              <a:gd name="T2" fmla="*/ 15 w 15"/>
              <a:gd name="T3" fmla="*/ 22 h 22"/>
              <a:gd name="T4" fmla="*/ 0 w 15"/>
              <a:gd name="T5" fmla="*/ 22 h 22"/>
              <a:gd name="T6" fmla="*/ 0 w 15"/>
              <a:gd name="T7" fmla="*/ 3 h 22"/>
              <a:gd name="T8" fmla="*/ 15 w 1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2">
                <a:moveTo>
                  <a:pt x="15" y="0"/>
                </a:moveTo>
                <a:lnTo>
                  <a:pt x="15" y="22"/>
                </a:lnTo>
                <a:lnTo>
                  <a:pt x="0" y="22"/>
                </a:lnTo>
                <a:lnTo>
                  <a:pt x="0" y="3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62"/>
          <p:cNvSpPr>
            <a:spLocks/>
          </p:cNvSpPr>
          <p:nvPr/>
        </p:nvSpPr>
        <p:spPr bwMode="auto">
          <a:xfrm>
            <a:off x="3090267" y="4244908"/>
            <a:ext cx="44785" cy="76770"/>
          </a:xfrm>
          <a:custGeom>
            <a:avLst/>
            <a:gdLst>
              <a:gd name="T0" fmla="*/ 15 w 15"/>
              <a:gd name="T1" fmla="*/ 0 h 24"/>
              <a:gd name="T2" fmla="*/ 15 w 15"/>
              <a:gd name="T3" fmla="*/ 24 h 24"/>
              <a:gd name="T4" fmla="*/ 0 w 15"/>
              <a:gd name="T5" fmla="*/ 24 h 24"/>
              <a:gd name="T6" fmla="*/ 0 w 15"/>
              <a:gd name="T7" fmla="*/ 5 h 24"/>
              <a:gd name="T8" fmla="*/ 15 w 1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0"/>
                </a:moveTo>
                <a:lnTo>
                  <a:pt x="15" y="24"/>
                </a:lnTo>
                <a:lnTo>
                  <a:pt x="0" y="24"/>
                </a:lnTo>
                <a:lnTo>
                  <a:pt x="0" y="5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63"/>
          <p:cNvSpPr>
            <a:spLocks/>
          </p:cNvSpPr>
          <p:nvPr/>
        </p:nvSpPr>
        <p:spPr bwMode="auto">
          <a:xfrm>
            <a:off x="3090267" y="4136153"/>
            <a:ext cx="44785" cy="76770"/>
          </a:xfrm>
          <a:custGeom>
            <a:avLst/>
            <a:gdLst>
              <a:gd name="T0" fmla="*/ 15 w 15"/>
              <a:gd name="T1" fmla="*/ 0 h 24"/>
              <a:gd name="T2" fmla="*/ 15 w 15"/>
              <a:gd name="T3" fmla="*/ 24 h 24"/>
              <a:gd name="T4" fmla="*/ 0 w 15"/>
              <a:gd name="T5" fmla="*/ 24 h 24"/>
              <a:gd name="T6" fmla="*/ 0 w 15"/>
              <a:gd name="T7" fmla="*/ 4 h 24"/>
              <a:gd name="T8" fmla="*/ 15 w 1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0"/>
                </a:moveTo>
                <a:lnTo>
                  <a:pt x="15" y="24"/>
                </a:lnTo>
                <a:lnTo>
                  <a:pt x="0" y="24"/>
                </a:lnTo>
                <a:lnTo>
                  <a:pt x="0" y="4"/>
                </a:lnTo>
                <a:lnTo>
                  <a:pt x="1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64"/>
          <p:cNvSpPr>
            <a:spLocks/>
          </p:cNvSpPr>
          <p:nvPr/>
        </p:nvSpPr>
        <p:spPr bwMode="auto">
          <a:xfrm>
            <a:off x="4420928" y="4366459"/>
            <a:ext cx="70374" cy="57574"/>
          </a:xfrm>
          <a:custGeom>
            <a:avLst/>
            <a:gdLst>
              <a:gd name="T0" fmla="*/ 10 w 20"/>
              <a:gd name="T1" fmla="*/ 0 h 19"/>
              <a:gd name="T2" fmla="*/ 13 w 20"/>
              <a:gd name="T3" fmla="*/ 0 h 19"/>
              <a:gd name="T4" fmla="*/ 17 w 20"/>
              <a:gd name="T5" fmla="*/ 4 h 19"/>
              <a:gd name="T6" fmla="*/ 19 w 20"/>
              <a:gd name="T7" fmla="*/ 7 h 19"/>
              <a:gd name="T8" fmla="*/ 20 w 20"/>
              <a:gd name="T9" fmla="*/ 7 h 19"/>
              <a:gd name="T10" fmla="*/ 20 w 20"/>
              <a:gd name="T11" fmla="*/ 9 h 19"/>
              <a:gd name="T12" fmla="*/ 19 w 20"/>
              <a:gd name="T13" fmla="*/ 14 h 19"/>
              <a:gd name="T14" fmla="*/ 17 w 20"/>
              <a:gd name="T15" fmla="*/ 18 h 19"/>
              <a:gd name="T16" fmla="*/ 13 w 20"/>
              <a:gd name="T17" fmla="*/ 19 h 19"/>
              <a:gd name="T18" fmla="*/ 10 w 20"/>
              <a:gd name="T19" fmla="*/ 19 h 19"/>
              <a:gd name="T20" fmla="*/ 7 w 20"/>
              <a:gd name="T21" fmla="*/ 19 h 19"/>
              <a:gd name="T22" fmla="*/ 3 w 20"/>
              <a:gd name="T23" fmla="*/ 18 h 19"/>
              <a:gd name="T24" fmla="*/ 1 w 20"/>
              <a:gd name="T25" fmla="*/ 14 h 19"/>
              <a:gd name="T26" fmla="*/ 0 w 20"/>
              <a:gd name="T27" fmla="*/ 9 h 19"/>
              <a:gd name="T28" fmla="*/ 0 w 20"/>
              <a:gd name="T29" fmla="*/ 7 h 19"/>
              <a:gd name="T30" fmla="*/ 0 w 20"/>
              <a:gd name="T31" fmla="*/ 7 h 19"/>
              <a:gd name="T32" fmla="*/ 3 w 20"/>
              <a:gd name="T33" fmla="*/ 4 h 19"/>
              <a:gd name="T34" fmla="*/ 5 w 20"/>
              <a:gd name="T35" fmla="*/ 0 h 19"/>
              <a:gd name="T36" fmla="*/ 10 w 20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19">
                <a:moveTo>
                  <a:pt x="10" y="0"/>
                </a:moveTo>
                <a:lnTo>
                  <a:pt x="13" y="0"/>
                </a:lnTo>
                <a:lnTo>
                  <a:pt x="17" y="4"/>
                </a:lnTo>
                <a:lnTo>
                  <a:pt x="19" y="7"/>
                </a:lnTo>
                <a:lnTo>
                  <a:pt x="20" y="7"/>
                </a:lnTo>
                <a:lnTo>
                  <a:pt x="20" y="9"/>
                </a:lnTo>
                <a:lnTo>
                  <a:pt x="19" y="14"/>
                </a:lnTo>
                <a:lnTo>
                  <a:pt x="17" y="18"/>
                </a:lnTo>
                <a:lnTo>
                  <a:pt x="13" y="19"/>
                </a:lnTo>
                <a:lnTo>
                  <a:pt x="10" y="19"/>
                </a:lnTo>
                <a:lnTo>
                  <a:pt x="7" y="19"/>
                </a:lnTo>
                <a:lnTo>
                  <a:pt x="3" y="18"/>
                </a:lnTo>
                <a:lnTo>
                  <a:pt x="1" y="14"/>
                </a:lnTo>
                <a:lnTo>
                  <a:pt x="0" y="9"/>
                </a:lnTo>
                <a:lnTo>
                  <a:pt x="0" y="7"/>
                </a:lnTo>
                <a:lnTo>
                  <a:pt x="0" y="7"/>
                </a:lnTo>
                <a:lnTo>
                  <a:pt x="3" y="4"/>
                </a:lnTo>
                <a:lnTo>
                  <a:pt x="5" y="0"/>
                </a:lnTo>
                <a:lnTo>
                  <a:pt x="1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65"/>
          <p:cNvSpPr>
            <a:spLocks/>
          </p:cNvSpPr>
          <p:nvPr/>
        </p:nvSpPr>
        <p:spPr bwMode="auto">
          <a:xfrm>
            <a:off x="4862351" y="4021000"/>
            <a:ext cx="31990" cy="255896"/>
          </a:xfrm>
          <a:custGeom>
            <a:avLst/>
            <a:gdLst>
              <a:gd name="T0" fmla="*/ 4 w 10"/>
              <a:gd name="T1" fmla="*/ 0 h 79"/>
              <a:gd name="T2" fmla="*/ 7 w 10"/>
              <a:gd name="T3" fmla="*/ 0 h 79"/>
              <a:gd name="T4" fmla="*/ 9 w 10"/>
              <a:gd name="T5" fmla="*/ 2 h 79"/>
              <a:gd name="T6" fmla="*/ 10 w 10"/>
              <a:gd name="T7" fmla="*/ 3 h 79"/>
              <a:gd name="T8" fmla="*/ 10 w 10"/>
              <a:gd name="T9" fmla="*/ 7 h 79"/>
              <a:gd name="T10" fmla="*/ 10 w 10"/>
              <a:gd name="T11" fmla="*/ 74 h 79"/>
              <a:gd name="T12" fmla="*/ 10 w 10"/>
              <a:gd name="T13" fmla="*/ 75 h 79"/>
              <a:gd name="T14" fmla="*/ 9 w 10"/>
              <a:gd name="T15" fmla="*/ 77 h 79"/>
              <a:gd name="T16" fmla="*/ 7 w 10"/>
              <a:gd name="T17" fmla="*/ 79 h 79"/>
              <a:gd name="T18" fmla="*/ 4 w 10"/>
              <a:gd name="T19" fmla="*/ 79 h 79"/>
              <a:gd name="T20" fmla="*/ 2 w 10"/>
              <a:gd name="T21" fmla="*/ 77 h 79"/>
              <a:gd name="T22" fmla="*/ 0 w 10"/>
              <a:gd name="T23" fmla="*/ 75 h 79"/>
              <a:gd name="T24" fmla="*/ 0 w 10"/>
              <a:gd name="T25" fmla="*/ 74 h 79"/>
              <a:gd name="T26" fmla="*/ 0 w 10"/>
              <a:gd name="T27" fmla="*/ 7 h 79"/>
              <a:gd name="T28" fmla="*/ 0 w 10"/>
              <a:gd name="T29" fmla="*/ 3 h 79"/>
              <a:gd name="T30" fmla="*/ 2 w 10"/>
              <a:gd name="T31" fmla="*/ 2 h 79"/>
              <a:gd name="T32" fmla="*/ 4 w 10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79">
                <a:moveTo>
                  <a:pt x="4" y="0"/>
                </a:moveTo>
                <a:lnTo>
                  <a:pt x="7" y="0"/>
                </a:lnTo>
                <a:lnTo>
                  <a:pt x="9" y="2"/>
                </a:lnTo>
                <a:lnTo>
                  <a:pt x="10" y="3"/>
                </a:lnTo>
                <a:lnTo>
                  <a:pt x="10" y="7"/>
                </a:lnTo>
                <a:lnTo>
                  <a:pt x="10" y="74"/>
                </a:lnTo>
                <a:lnTo>
                  <a:pt x="10" y="75"/>
                </a:lnTo>
                <a:lnTo>
                  <a:pt x="9" y="77"/>
                </a:lnTo>
                <a:lnTo>
                  <a:pt x="7" y="79"/>
                </a:lnTo>
                <a:lnTo>
                  <a:pt x="4" y="79"/>
                </a:lnTo>
                <a:lnTo>
                  <a:pt x="2" y="77"/>
                </a:lnTo>
                <a:lnTo>
                  <a:pt x="0" y="75"/>
                </a:lnTo>
                <a:lnTo>
                  <a:pt x="0" y="74"/>
                </a:lnTo>
                <a:lnTo>
                  <a:pt x="0" y="7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66"/>
          <p:cNvSpPr>
            <a:spLocks/>
          </p:cNvSpPr>
          <p:nvPr/>
        </p:nvSpPr>
        <p:spPr bwMode="auto">
          <a:xfrm>
            <a:off x="4062674" y="4366459"/>
            <a:ext cx="63975" cy="57574"/>
          </a:xfrm>
          <a:custGeom>
            <a:avLst/>
            <a:gdLst>
              <a:gd name="T0" fmla="*/ 11 w 21"/>
              <a:gd name="T1" fmla="*/ 0 h 19"/>
              <a:gd name="T2" fmla="*/ 16 w 21"/>
              <a:gd name="T3" fmla="*/ 0 h 19"/>
              <a:gd name="T4" fmla="*/ 17 w 21"/>
              <a:gd name="T5" fmla="*/ 4 h 19"/>
              <a:gd name="T6" fmla="*/ 21 w 21"/>
              <a:gd name="T7" fmla="*/ 7 h 19"/>
              <a:gd name="T8" fmla="*/ 21 w 21"/>
              <a:gd name="T9" fmla="*/ 7 h 19"/>
              <a:gd name="T10" fmla="*/ 21 w 21"/>
              <a:gd name="T11" fmla="*/ 9 h 19"/>
              <a:gd name="T12" fmla="*/ 19 w 21"/>
              <a:gd name="T13" fmla="*/ 14 h 19"/>
              <a:gd name="T14" fmla="*/ 17 w 21"/>
              <a:gd name="T15" fmla="*/ 18 h 19"/>
              <a:gd name="T16" fmla="*/ 14 w 21"/>
              <a:gd name="T17" fmla="*/ 19 h 19"/>
              <a:gd name="T18" fmla="*/ 11 w 21"/>
              <a:gd name="T19" fmla="*/ 19 h 19"/>
              <a:gd name="T20" fmla="*/ 7 w 21"/>
              <a:gd name="T21" fmla="*/ 19 h 19"/>
              <a:gd name="T22" fmla="*/ 4 w 21"/>
              <a:gd name="T23" fmla="*/ 18 h 19"/>
              <a:gd name="T24" fmla="*/ 2 w 21"/>
              <a:gd name="T25" fmla="*/ 14 h 19"/>
              <a:gd name="T26" fmla="*/ 0 w 21"/>
              <a:gd name="T27" fmla="*/ 9 h 19"/>
              <a:gd name="T28" fmla="*/ 0 w 21"/>
              <a:gd name="T29" fmla="*/ 7 h 19"/>
              <a:gd name="T30" fmla="*/ 2 w 21"/>
              <a:gd name="T31" fmla="*/ 7 h 19"/>
              <a:gd name="T32" fmla="*/ 4 w 21"/>
              <a:gd name="T33" fmla="*/ 4 h 19"/>
              <a:gd name="T34" fmla="*/ 7 w 21"/>
              <a:gd name="T35" fmla="*/ 0 h 19"/>
              <a:gd name="T36" fmla="*/ 11 w 21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9">
                <a:moveTo>
                  <a:pt x="11" y="0"/>
                </a:moveTo>
                <a:lnTo>
                  <a:pt x="16" y="0"/>
                </a:lnTo>
                <a:lnTo>
                  <a:pt x="17" y="4"/>
                </a:lnTo>
                <a:lnTo>
                  <a:pt x="21" y="7"/>
                </a:lnTo>
                <a:lnTo>
                  <a:pt x="21" y="7"/>
                </a:lnTo>
                <a:lnTo>
                  <a:pt x="21" y="9"/>
                </a:lnTo>
                <a:lnTo>
                  <a:pt x="19" y="14"/>
                </a:lnTo>
                <a:lnTo>
                  <a:pt x="17" y="18"/>
                </a:lnTo>
                <a:lnTo>
                  <a:pt x="14" y="19"/>
                </a:lnTo>
                <a:lnTo>
                  <a:pt x="11" y="19"/>
                </a:lnTo>
                <a:lnTo>
                  <a:pt x="7" y="19"/>
                </a:lnTo>
                <a:lnTo>
                  <a:pt x="4" y="18"/>
                </a:lnTo>
                <a:lnTo>
                  <a:pt x="2" y="14"/>
                </a:lnTo>
                <a:lnTo>
                  <a:pt x="0" y="9"/>
                </a:lnTo>
                <a:lnTo>
                  <a:pt x="0" y="7"/>
                </a:lnTo>
                <a:lnTo>
                  <a:pt x="2" y="7"/>
                </a:lnTo>
                <a:lnTo>
                  <a:pt x="4" y="4"/>
                </a:lnTo>
                <a:lnTo>
                  <a:pt x="7" y="0"/>
                </a:lnTo>
                <a:lnTo>
                  <a:pt x="1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67"/>
          <p:cNvSpPr>
            <a:spLocks/>
          </p:cNvSpPr>
          <p:nvPr/>
        </p:nvSpPr>
        <p:spPr bwMode="auto">
          <a:xfrm>
            <a:off x="4919925" y="4021000"/>
            <a:ext cx="31990" cy="255896"/>
          </a:xfrm>
          <a:custGeom>
            <a:avLst/>
            <a:gdLst>
              <a:gd name="T0" fmla="*/ 4 w 11"/>
              <a:gd name="T1" fmla="*/ 0 h 79"/>
              <a:gd name="T2" fmla="*/ 7 w 11"/>
              <a:gd name="T3" fmla="*/ 0 h 79"/>
              <a:gd name="T4" fmla="*/ 9 w 11"/>
              <a:gd name="T5" fmla="*/ 2 h 79"/>
              <a:gd name="T6" fmla="*/ 9 w 11"/>
              <a:gd name="T7" fmla="*/ 3 h 79"/>
              <a:gd name="T8" fmla="*/ 11 w 11"/>
              <a:gd name="T9" fmla="*/ 7 h 79"/>
              <a:gd name="T10" fmla="*/ 11 w 11"/>
              <a:gd name="T11" fmla="*/ 74 h 79"/>
              <a:gd name="T12" fmla="*/ 9 w 11"/>
              <a:gd name="T13" fmla="*/ 75 h 79"/>
              <a:gd name="T14" fmla="*/ 9 w 11"/>
              <a:gd name="T15" fmla="*/ 77 h 79"/>
              <a:gd name="T16" fmla="*/ 7 w 11"/>
              <a:gd name="T17" fmla="*/ 79 h 79"/>
              <a:gd name="T18" fmla="*/ 4 w 11"/>
              <a:gd name="T19" fmla="*/ 79 h 79"/>
              <a:gd name="T20" fmla="*/ 2 w 11"/>
              <a:gd name="T21" fmla="*/ 77 h 79"/>
              <a:gd name="T22" fmla="*/ 0 w 11"/>
              <a:gd name="T23" fmla="*/ 75 h 79"/>
              <a:gd name="T24" fmla="*/ 0 w 11"/>
              <a:gd name="T25" fmla="*/ 74 h 79"/>
              <a:gd name="T26" fmla="*/ 0 w 11"/>
              <a:gd name="T27" fmla="*/ 7 h 79"/>
              <a:gd name="T28" fmla="*/ 0 w 11"/>
              <a:gd name="T29" fmla="*/ 3 h 79"/>
              <a:gd name="T30" fmla="*/ 2 w 11"/>
              <a:gd name="T31" fmla="*/ 2 h 79"/>
              <a:gd name="T32" fmla="*/ 4 w 11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79">
                <a:moveTo>
                  <a:pt x="4" y="0"/>
                </a:moveTo>
                <a:lnTo>
                  <a:pt x="7" y="0"/>
                </a:lnTo>
                <a:lnTo>
                  <a:pt x="9" y="2"/>
                </a:lnTo>
                <a:lnTo>
                  <a:pt x="9" y="3"/>
                </a:lnTo>
                <a:lnTo>
                  <a:pt x="11" y="7"/>
                </a:lnTo>
                <a:lnTo>
                  <a:pt x="11" y="74"/>
                </a:lnTo>
                <a:lnTo>
                  <a:pt x="9" y="75"/>
                </a:lnTo>
                <a:lnTo>
                  <a:pt x="9" y="77"/>
                </a:lnTo>
                <a:lnTo>
                  <a:pt x="7" y="79"/>
                </a:lnTo>
                <a:lnTo>
                  <a:pt x="4" y="79"/>
                </a:lnTo>
                <a:lnTo>
                  <a:pt x="2" y="77"/>
                </a:lnTo>
                <a:lnTo>
                  <a:pt x="0" y="75"/>
                </a:lnTo>
                <a:lnTo>
                  <a:pt x="0" y="74"/>
                </a:lnTo>
                <a:lnTo>
                  <a:pt x="0" y="7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468"/>
          <p:cNvSpPr>
            <a:spLocks noChangeArrowheads="1"/>
          </p:cNvSpPr>
          <p:nvPr/>
        </p:nvSpPr>
        <p:spPr bwMode="auto">
          <a:xfrm>
            <a:off x="4133048" y="3963420"/>
            <a:ext cx="57579" cy="172727"/>
          </a:xfrm>
          <a:prstGeom prst="rect">
            <a:avLst/>
          </a:prstGeom>
          <a:solidFill>
            <a:srgbClr val="389FEF"/>
          </a:solidFill>
          <a:ln w="0">
            <a:solidFill>
              <a:srgbClr val="389FE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69"/>
          <p:cNvSpPr>
            <a:spLocks/>
          </p:cNvSpPr>
          <p:nvPr/>
        </p:nvSpPr>
        <p:spPr bwMode="auto">
          <a:xfrm>
            <a:off x="4292981" y="3963420"/>
            <a:ext cx="179128" cy="268690"/>
          </a:xfrm>
          <a:custGeom>
            <a:avLst/>
            <a:gdLst>
              <a:gd name="T0" fmla="*/ 0 w 57"/>
              <a:gd name="T1" fmla="*/ 0 h 84"/>
              <a:gd name="T2" fmla="*/ 30 w 57"/>
              <a:gd name="T3" fmla="*/ 0 h 84"/>
              <a:gd name="T4" fmla="*/ 57 w 57"/>
              <a:gd name="T5" fmla="*/ 74 h 84"/>
              <a:gd name="T6" fmla="*/ 57 w 57"/>
              <a:gd name="T7" fmla="*/ 84 h 84"/>
              <a:gd name="T8" fmla="*/ 0 w 57"/>
              <a:gd name="T9" fmla="*/ 84 h 84"/>
              <a:gd name="T10" fmla="*/ 0 w 57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84">
                <a:moveTo>
                  <a:pt x="0" y="0"/>
                </a:moveTo>
                <a:lnTo>
                  <a:pt x="30" y="0"/>
                </a:lnTo>
                <a:lnTo>
                  <a:pt x="57" y="74"/>
                </a:lnTo>
                <a:lnTo>
                  <a:pt x="57" y="84"/>
                </a:lnTo>
                <a:lnTo>
                  <a:pt x="0" y="8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70"/>
          <p:cNvSpPr>
            <a:spLocks/>
          </p:cNvSpPr>
          <p:nvPr/>
        </p:nvSpPr>
        <p:spPr bwMode="auto">
          <a:xfrm>
            <a:off x="4804772" y="4021000"/>
            <a:ext cx="38384" cy="255896"/>
          </a:xfrm>
          <a:custGeom>
            <a:avLst/>
            <a:gdLst>
              <a:gd name="T0" fmla="*/ 5 w 10"/>
              <a:gd name="T1" fmla="*/ 0 h 79"/>
              <a:gd name="T2" fmla="*/ 7 w 10"/>
              <a:gd name="T3" fmla="*/ 0 h 79"/>
              <a:gd name="T4" fmla="*/ 9 w 10"/>
              <a:gd name="T5" fmla="*/ 2 h 79"/>
              <a:gd name="T6" fmla="*/ 10 w 10"/>
              <a:gd name="T7" fmla="*/ 3 h 79"/>
              <a:gd name="T8" fmla="*/ 10 w 10"/>
              <a:gd name="T9" fmla="*/ 7 h 79"/>
              <a:gd name="T10" fmla="*/ 10 w 10"/>
              <a:gd name="T11" fmla="*/ 74 h 79"/>
              <a:gd name="T12" fmla="*/ 10 w 10"/>
              <a:gd name="T13" fmla="*/ 75 h 79"/>
              <a:gd name="T14" fmla="*/ 9 w 10"/>
              <a:gd name="T15" fmla="*/ 77 h 79"/>
              <a:gd name="T16" fmla="*/ 7 w 10"/>
              <a:gd name="T17" fmla="*/ 79 h 79"/>
              <a:gd name="T18" fmla="*/ 5 w 10"/>
              <a:gd name="T19" fmla="*/ 79 h 79"/>
              <a:gd name="T20" fmla="*/ 2 w 10"/>
              <a:gd name="T21" fmla="*/ 77 h 79"/>
              <a:gd name="T22" fmla="*/ 2 w 10"/>
              <a:gd name="T23" fmla="*/ 75 h 79"/>
              <a:gd name="T24" fmla="*/ 0 w 10"/>
              <a:gd name="T25" fmla="*/ 74 h 79"/>
              <a:gd name="T26" fmla="*/ 0 w 10"/>
              <a:gd name="T27" fmla="*/ 7 h 79"/>
              <a:gd name="T28" fmla="*/ 2 w 10"/>
              <a:gd name="T29" fmla="*/ 3 h 79"/>
              <a:gd name="T30" fmla="*/ 2 w 10"/>
              <a:gd name="T31" fmla="*/ 2 h 79"/>
              <a:gd name="T32" fmla="*/ 5 w 10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79">
                <a:moveTo>
                  <a:pt x="5" y="0"/>
                </a:moveTo>
                <a:lnTo>
                  <a:pt x="7" y="0"/>
                </a:lnTo>
                <a:lnTo>
                  <a:pt x="9" y="2"/>
                </a:lnTo>
                <a:lnTo>
                  <a:pt x="10" y="3"/>
                </a:lnTo>
                <a:lnTo>
                  <a:pt x="10" y="7"/>
                </a:lnTo>
                <a:lnTo>
                  <a:pt x="10" y="74"/>
                </a:lnTo>
                <a:lnTo>
                  <a:pt x="10" y="75"/>
                </a:lnTo>
                <a:lnTo>
                  <a:pt x="9" y="77"/>
                </a:lnTo>
                <a:lnTo>
                  <a:pt x="7" y="79"/>
                </a:lnTo>
                <a:lnTo>
                  <a:pt x="5" y="79"/>
                </a:lnTo>
                <a:lnTo>
                  <a:pt x="2" y="77"/>
                </a:lnTo>
                <a:lnTo>
                  <a:pt x="2" y="75"/>
                </a:lnTo>
                <a:lnTo>
                  <a:pt x="0" y="74"/>
                </a:lnTo>
                <a:lnTo>
                  <a:pt x="0" y="7"/>
                </a:lnTo>
                <a:lnTo>
                  <a:pt x="2" y="3"/>
                </a:lnTo>
                <a:lnTo>
                  <a:pt x="2" y="2"/>
                </a:lnTo>
                <a:lnTo>
                  <a:pt x="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71"/>
          <p:cNvSpPr>
            <a:spLocks/>
          </p:cNvSpPr>
          <p:nvPr/>
        </p:nvSpPr>
        <p:spPr bwMode="auto">
          <a:xfrm>
            <a:off x="4702413" y="4021000"/>
            <a:ext cx="31990" cy="255896"/>
          </a:xfrm>
          <a:custGeom>
            <a:avLst/>
            <a:gdLst>
              <a:gd name="T0" fmla="*/ 4 w 11"/>
              <a:gd name="T1" fmla="*/ 0 h 79"/>
              <a:gd name="T2" fmla="*/ 5 w 11"/>
              <a:gd name="T3" fmla="*/ 0 h 79"/>
              <a:gd name="T4" fmla="*/ 7 w 11"/>
              <a:gd name="T5" fmla="*/ 2 h 79"/>
              <a:gd name="T6" fmla="*/ 9 w 11"/>
              <a:gd name="T7" fmla="*/ 3 h 79"/>
              <a:gd name="T8" fmla="*/ 11 w 11"/>
              <a:gd name="T9" fmla="*/ 7 h 79"/>
              <a:gd name="T10" fmla="*/ 11 w 11"/>
              <a:gd name="T11" fmla="*/ 74 h 79"/>
              <a:gd name="T12" fmla="*/ 9 w 11"/>
              <a:gd name="T13" fmla="*/ 75 h 79"/>
              <a:gd name="T14" fmla="*/ 7 w 11"/>
              <a:gd name="T15" fmla="*/ 77 h 79"/>
              <a:gd name="T16" fmla="*/ 5 w 11"/>
              <a:gd name="T17" fmla="*/ 79 h 79"/>
              <a:gd name="T18" fmla="*/ 4 w 11"/>
              <a:gd name="T19" fmla="*/ 79 h 79"/>
              <a:gd name="T20" fmla="*/ 2 w 11"/>
              <a:gd name="T21" fmla="*/ 77 h 79"/>
              <a:gd name="T22" fmla="*/ 0 w 11"/>
              <a:gd name="T23" fmla="*/ 75 h 79"/>
              <a:gd name="T24" fmla="*/ 0 w 11"/>
              <a:gd name="T25" fmla="*/ 74 h 79"/>
              <a:gd name="T26" fmla="*/ 0 w 11"/>
              <a:gd name="T27" fmla="*/ 7 h 79"/>
              <a:gd name="T28" fmla="*/ 0 w 11"/>
              <a:gd name="T29" fmla="*/ 3 h 79"/>
              <a:gd name="T30" fmla="*/ 2 w 11"/>
              <a:gd name="T31" fmla="*/ 2 h 79"/>
              <a:gd name="T32" fmla="*/ 4 w 11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79">
                <a:moveTo>
                  <a:pt x="4" y="0"/>
                </a:moveTo>
                <a:lnTo>
                  <a:pt x="5" y="0"/>
                </a:lnTo>
                <a:lnTo>
                  <a:pt x="7" y="2"/>
                </a:lnTo>
                <a:lnTo>
                  <a:pt x="9" y="3"/>
                </a:lnTo>
                <a:lnTo>
                  <a:pt x="11" y="7"/>
                </a:lnTo>
                <a:lnTo>
                  <a:pt x="11" y="74"/>
                </a:lnTo>
                <a:lnTo>
                  <a:pt x="9" y="75"/>
                </a:lnTo>
                <a:lnTo>
                  <a:pt x="7" y="77"/>
                </a:lnTo>
                <a:lnTo>
                  <a:pt x="5" y="79"/>
                </a:lnTo>
                <a:lnTo>
                  <a:pt x="4" y="79"/>
                </a:lnTo>
                <a:lnTo>
                  <a:pt x="2" y="77"/>
                </a:lnTo>
                <a:lnTo>
                  <a:pt x="0" y="75"/>
                </a:lnTo>
                <a:lnTo>
                  <a:pt x="0" y="74"/>
                </a:lnTo>
                <a:lnTo>
                  <a:pt x="0" y="7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72"/>
          <p:cNvSpPr>
            <a:spLocks noEditPoints="1"/>
          </p:cNvSpPr>
          <p:nvPr/>
        </p:nvSpPr>
        <p:spPr bwMode="auto">
          <a:xfrm>
            <a:off x="3832368" y="3483619"/>
            <a:ext cx="1311471" cy="1311466"/>
          </a:xfrm>
          <a:custGeom>
            <a:avLst/>
            <a:gdLst>
              <a:gd name="T0" fmla="*/ 166 w 409"/>
              <a:gd name="T1" fmla="*/ 267 h 409"/>
              <a:gd name="T2" fmla="*/ 165 w 409"/>
              <a:gd name="T3" fmla="*/ 301 h 409"/>
              <a:gd name="T4" fmla="*/ 211 w 409"/>
              <a:gd name="T5" fmla="*/ 313 h 409"/>
              <a:gd name="T6" fmla="*/ 227 w 409"/>
              <a:gd name="T7" fmla="*/ 282 h 409"/>
              <a:gd name="T8" fmla="*/ 194 w 409"/>
              <a:gd name="T9" fmla="*/ 251 h 409"/>
              <a:gd name="T10" fmla="*/ 53 w 409"/>
              <a:gd name="T11" fmla="*/ 267 h 409"/>
              <a:gd name="T12" fmla="*/ 51 w 409"/>
              <a:gd name="T13" fmla="*/ 301 h 409"/>
              <a:gd name="T14" fmla="*/ 98 w 409"/>
              <a:gd name="T15" fmla="*/ 313 h 409"/>
              <a:gd name="T16" fmla="*/ 113 w 409"/>
              <a:gd name="T17" fmla="*/ 282 h 409"/>
              <a:gd name="T18" fmla="*/ 81 w 409"/>
              <a:gd name="T19" fmla="*/ 251 h 409"/>
              <a:gd name="T20" fmla="*/ 266 w 409"/>
              <a:gd name="T21" fmla="*/ 164 h 409"/>
              <a:gd name="T22" fmla="*/ 266 w 409"/>
              <a:gd name="T23" fmla="*/ 255 h 409"/>
              <a:gd name="T24" fmla="*/ 366 w 409"/>
              <a:gd name="T25" fmla="*/ 258 h 409"/>
              <a:gd name="T26" fmla="*/ 371 w 409"/>
              <a:gd name="T27" fmla="*/ 253 h 409"/>
              <a:gd name="T28" fmla="*/ 368 w 409"/>
              <a:gd name="T29" fmla="*/ 162 h 409"/>
              <a:gd name="T30" fmla="*/ 237 w 409"/>
              <a:gd name="T31" fmla="*/ 128 h 409"/>
              <a:gd name="T32" fmla="*/ 350 w 409"/>
              <a:gd name="T33" fmla="*/ 265 h 409"/>
              <a:gd name="T34" fmla="*/ 237 w 409"/>
              <a:gd name="T35" fmla="*/ 128 h 409"/>
              <a:gd name="T36" fmla="*/ 160 w 409"/>
              <a:gd name="T37" fmla="*/ 95 h 409"/>
              <a:gd name="T38" fmla="*/ 156 w 409"/>
              <a:gd name="T39" fmla="*/ 107 h 409"/>
              <a:gd name="T40" fmla="*/ 156 w 409"/>
              <a:gd name="T41" fmla="*/ 117 h 409"/>
              <a:gd name="T42" fmla="*/ 67 w 409"/>
              <a:gd name="T43" fmla="*/ 121 h 409"/>
              <a:gd name="T44" fmla="*/ 38 w 409"/>
              <a:gd name="T45" fmla="*/ 282 h 409"/>
              <a:gd name="T46" fmla="*/ 63 w 409"/>
              <a:gd name="T47" fmla="*/ 253 h 409"/>
              <a:gd name="T48" fmla="*/ 111 w 409"/>
              <a:gd name="T49" fmla="*/ 265 h 409"/>
              <a:gd name="T50" fmla="*/ 163 w 409"/>
              <a:gd name="T51" fmla="*/ 265 h 409"/>
              <a:gd name="T52" fmla="*/ 211 w 409"/>
              <a:gd name="T53" fmla="*/ 253 h 409"/>
              <a:gd name="T54" fmla="*/ 234 w 409"/>
              <a:gd name="T55" fmla="*/ 282 h 409"/>
              <a:gd name="T56" fmla="*/ 230 w 409"/>
              <a:gd name="T57" fmla="*/ 220 h 409"/>
              <a:gd name="T58" fmla="*/ 182 w 409"/>
              <a:gd name="T59" fmla="*/ 117 h 409"/>
              <a:gd name="T60" fmla="*/ 180 w 409"/>
              <a:gd name="T61" fmla="*/ 110 h 409"/>
              <a:gd name="T62" fmla="*/ 177 w 409"/>
              <a:gd name="T63" fmla="*/ 98 h 409"/>
              <a:gd name="T64" fmla="*/ 168 w 409"/>
              <a:gd name="T65" fmla="*/ 93 h 409"/>
              <a:gd name="T66" fmla="*/ 283 w 409"/>
              <a:gd name="T67" fmla="*/ 18 h 409"/>
              <a:gd name="T68" fmla="*/ 374 w 409"/>
              <a:gd name="T69" fmla="*/ 91 h 409"/>
              <a:gd name="T70" fmla="*/ 409 w 409"/>
              <a:gd name="T71" fmla="*/ 205 h 409"/>
              <a:gd name="T72" fmla="*/ 374 w 409"/>
              <a:gd name="T73" fmla="*/ 320 h 409"/>
              <a:gd name="T74" fmla="*/ 283 w 409"/>
              <a:gd name="T75" fmla="*/ 394 h 409"/>
              <a:gd name="T76" fmla="*/ 163 w 409"/>
              <a:gd name="T77" fmla="*/ 406 h 409"/>
              <a:gd name="T78" fmla="*/ 60 w 409"/>
              <a:gd name="T79" fmla="*/ 349 h 409"/>
              <a:gd name="T80" fmla="*/ 3 w 409"/>
              <a:gd name="T81" fmla="*/ 246 h 409"/>
              <a:gd name="T82" fmla="*/ 15 w 409"/>
              <a:gd name="T83" fmla="*/ 126 h 409"/>
              <a:gd name="T84" fmla="*/ 89 w 409"/>
              <a:gd name="T85" fmla="*/ 36 h 409"/>
              <a:gd name="T86" fmla="*/ 204 w 409"/>
              <a:gd name="T87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9" h="409">
                <a:moveTo>
                  <a:pt x="194" y="251"/>
                </a:moveTo>
                <a:lnTo>
                  <a:pt x="179" y="256"/>
                </a:lnTo>
                <a:lnTo>
                  <a:pt x="166" y="267"/>
                </a:lnTo>
                <a:lnTo>
                  <a:pt x="161" y="282"/>
                </a:lnTo>
                <a:lnTo>
                  <a:pt x="161" y="284"/>
                </a:lnTo>
                <a:lnTo>
                  <a:pt x="165" y="301"/>
                </a:lnTo>
                <a:lnTo>
                  <a:pt x="177" y="313"/>
                </a:lnTo>
                <a:lnTo>
                  <a:pt x="194" y="318"/>
                </a:lnTo>
                <a:lnTo>
                  <a:pt x="211" y="313"/>
                </a:lnTo>
                <a:lnTo>
                  <a:pt x="223" y="301"/>
                </a:lnTo>
                <a:lnTo>
                  <a:pt x="227" y="284"/>
                </a:lnTo>
                <a:lnTo>
                  <a:pt x="227" y="282"/>
                </a:lnTo>
                <a:lnTo>
                  <a:pt x="221" y="267"/>
                </a:lnTo>
                <a:lnTo>
                  <a:pt x="209" y="256"/>
                </a:lnTo>
                <a:lnTo>
                  <a:pt x="194" y="251"/>
                </a:lnTo>
                <a:close/>
                <a:moveTo>
                  <a:pt x="81" y="251"/>
                </a:moveTo>
                <a:lnTo>
                  <a:pt x="65" y="256"/>
                </a:lnTo>
                <a:lnTo>
                  <a:pt x="53" y="267"/>
                </a:lnTo>
                <a:lnTo>
                  <a:pt x="48" y="282"/>
                </a:lnTo>
                <a:lnTo>
                  <a:pt x="48" y="284"/>
                </a:lnTo>
                <a:lnTo>
                  <a:pt x="51" y="301"/>
                </a:lnTo>
                <a:lnTo>
                  <a:pt x="63" y="313"/>
                </a:lnTo>
                <a:lnTo>
                  <a:pt x="81" y="318"/>
                </a:lnTo>
                <a:lnTo>
                  <a:pt x="98" y="313"/>
                </a:lnTo>
                <a:lnTo>
                  <a:pt x="110" y="301"/>
                </a:lnTo>
                <a:lnTo>
                  <a:pt x="113" y="284"/>
                </a:lnTo>
                <a:lnTo>
                  <a:pt x="113" y="282"/>
                </a:lnTo>
                <a:lnTo>
                  <a:pt x="108" y="267"/>
                </a:lnTo>
                <a:lnTo>
                  <a:pt x="96" y="256"/>
                </a:lnTo>
                <a:lnTo>
                  <a:pt x="81" y="251"/>
                </a:lnTo>
                <a:close/>
                <a:moveTo>
                  <a:pt x="270" y="162"/>
                </a:moveTo>
                <a:lnTo>
                  <a:pt x="268" y="162"/>
                </a:lnTo>
                <a:lnTo>
                  <a:pt x="266" y="164"/>
                </a:lnTo>
                <a:lnTo>
                  <a:pt x="266" y="167"/>
                </a:lnTo>
                <a:lnTo>
                  <a:pt x="266" y="253"/>
                </a:lnTo>
                <a:lnTo>
                  <a:pt x="266" y="255"/>
                </a:lnTo>
                <a:lnTo>
                  <a:pt x="268" y="258"/>
                </a:lnTo>
                <a:lnTo>
                  <a:pt x="270" y="258"/>
                </a:lnTo>
                <a:lnTo>
                  <a:pt x="366" y="258"/>
                </a:lnTo>
                <a:lnTo>
                  <a:pt x="368" y="258"/>
                </a:lnTo>
                <a:lnTo>
                  <a:pt x="369" y="255"/>
                </a:lnTo>
                <a:lnTo>
                  <a:pt x="371" y="253"/>
                </a:lnTo>
                <a:lnTo>
                  <a:pt x="371" y="167"/>
                </a:lnTo>
                <a:lnTo>
                  <a:pt x="369" y="164"/>
                </a:lnTo>
                <a:lnTo>
                  <a:pt x="368" y="162"/>
                </a:lnTo>
                <a:lnTo>
                  <a:pt x="366" y="162"/>
                </a:lnTo>
                <a:lnTo>
                  <a:pt x="270" y="162"/>
                </a:lnTo>
                <a:close/>
                <a:moveTo>
                  <a:pt x="237" y="128"/>
                </a:moveTo>
                <a:lnTo>
                  <a:pt x="237" y="282"/>
                </a:lnTo>
                <a:lnTo>
                  <a:pt x="350" y="282"/>
                </a:lnTo>
                <a:lnTo>
                  <a:pt x="350" y="265"/>
                </a:lnTo>
                <a:lnTo>
                  <a:pt x="259" y="265"/>
                </a:lnTo>
                <a:lnTo>
                  <a:pt x="259" y="128"/>
                </a:lnTo>
                <a:lnTo>
                  <a:pt x="237" y="128"/>
                </a:lnTo>
                <a:close/>
                <a:moveTo>
                  <a:pt x="168" y="93"/>
                </a:moveTo>
                <a:lnTo>
                  <a:pt x="163" y="93"/>
                </a:lnTo>
                <a:lnTo>
                  <a:pt x="160" y="95"/>
                </a:lnTo>
                <a:lnTo>
                  <a:pt x="158" y="98"/>
                </a:lnTo>
                <a:lnTo>
                  <a:pt x="156" y="103"/>
                </a:lnTo>
                <a:lnTo>
                  <a:pt x="156" y="107"/>
                </a:lnTo>
                <a:lnTo>
                  <a:pt x="156" y="110"/>
                </a:lnTo>
                <a:lnTo>
                  <a:pt x="156" y="114"/>
                </a:lnTo>
                <a:lnTo>
                  <a:pt x="156" y="117"/>
                </a:lnTo>
                <a:lnTo>
                  <a:pt x="153" y="117"/>
                </a:lnTo>
                <a:lnTo>
                  <a:pt x="153" y="121"/>
                </a:lnTo>
                <a:lnTo>
                  <a:pt x="67" y="121"/>
                </a:lnTo>
                <a:lnTo>
                  <a:pt x="67" y="205"/>
                </a:lnTo>
                <a:lnTo>
                  <a:pt x="38" y="205"/>
                </a:lnTo>
                <a:lnTo>
                  <a:pt x="38" y="282"/>
                </a:lnTo>
                <a:lnTo>
                  <a:pt x="44" y="282"/>
                </a:lnTo>
                <a:lnTo>
                  <a:pt x="50" y="265"/>
                </a:lnTo>
                <a:lnTo>
                  <a:pt x="63" y="253"/>
                </a:lnTo>
                <a:lnTo>
                  <a:pt x="81" y="248"/>
                </a:lnTo>
                <a:lnTo>
                  <a:pt x="98" y="253"/>
                </a:lnTo>
                <a:lnTo>
                  <a:pt x="111" y="265"/>
                </a:lnTo>
                <a:lnTo>
                  <a:pt x="117" y="282"/>
                </a:lnTo>
                <a:lnTo>
                  <a:pt x="158" y="282"/>
                </a:lnTo>
                <a:lnTo>
                  <a:pt x="163" y="265"/>
                </a:lnTo>
                <a:lnTo>
                  <a:pt x="177" y="253"/>
                </a:lnTo>
                <a:lnTo>
                  <a:pt x="194" y="248"/>
                </a:lnTo>
                <a:lnTo>
                  <a:pt x="211" y="253"/>
                </a:lnTo>
                <a:lnTo>
                  <a:pt x="225" y="265"/>
                </a:lnTo>
                <a:lnTo>
                  <a:pt x="230" y="282"/>
                </a:lnTo>
                <a:lnTo>
                  <a:pt x="234" y="282"/>
                </a:lnTo>
                <a:lnTo>
                  <a:pt x="234" y="234"/>
                </a:lnTo>
                <a:lnTo>
                  <a:pt x="230" y="234"/>
                </a:lnTo>
                <a:lnTo>
                  <a:pt x="230" y="220"/>
                </a:lnTo>
                <a:lnTo>
                  <a:pt x="191" y="121"/>
                </a:lnTo>
                <a:lnTo>
                  <a:pt x="182" y="121"/>
                </a:lnTo>
                <a:lnTo>
                  <a:pt x="182" y="117"/>
                </a:lnTo>
                <a:lnTo>
                  <a:pt x="180" y="117"/>
                </a:lnTo>
                <a:lnTo>
                  <a:pt x="180" y="114"/>
                </a:lnTo>
                <a:lnTo>
                  <a:pt x="180" y="110"/>
                </a:lnTo>
                <a:lnTo>
                  <a:pt x="179" y="107"/>
                </a:lnTo>
                <a:lnTo>
                  <a:pt x="179" y="103"/>
                </a:lnTo>
                <a:lnTo>
                  <a:pt x="177" y="98"/>
                </a:lnTo>
                <a:lnTo>
                  <a:pt x="175" y="95"/>
                </a:lnTo>
                <a:lnTo>
                  <a:pt x="172" y="93"/>
                </a:lnTo>
                <a:lnTo>
                  <a:pt x="168" y="93"/>
                </a:lnTo>
                <a:close/>
                <a:moveTo>
                  <a:pt x="204" y="0"/>
                </a:moveTo>
                <a:lnTo>
                  <a:pt x="246" y="6"/>
                </a:lnTo>
                <a:lnTo>
                  <a:pt x="283" y="18"/>
                </a:lnTo>
                <a:lnTo>
                  <a:pt x="318" y="36"/>
                </a:lnTo>
                <a:lnTo>
                  <a:pt x="349" y="61"/>
                </a:lnTo>
                <a:lnTo>
                  <a:pt x="374" y="91"/>
                </a:lnTo>
                <a:lnTo>
                  <a:pt x="393" y="126"/>
                </a:lnTo>
                <a:lnTo>
                  <a:pt x="404" y="164"/>
                </a:lnTo>
                <a:lnTo>
                  <a:pt x="409" y="205"/>
                </a:lnTo>
                <a:lnTo>
                  <a:pt x="404" y="246"/>
                </a:lnTo>
                <a:lnTo>
                  <a:pt x="393" y="286"/>
                </a:lnTo>
                <a:lnTo>
                  <a:pt x="374" y="320"/>
                </a:lnTo>
                <a:lnTo>
                  <a:pt x="349" y="349"/>
                </a:lnTo>
                <a:lnTo>
                  <a:pt x="318" y="375"/>
                </a:lnTo>
                <a:lnTo>
                  <a:pt x="283" y="394"/>
                </a:lnTo>
                <a:lnTo>
                  <a:pt x="246" y="406"/>
                </a:lnTo>
                <a:lnTo>
                  <a:pt x="204" y="409"/>
                </a:lnTo>
                <a:lnTo>
                  <a:pt x="163" y="406"/>
                </a:lnTo>
                <a:lnTo>
                  <a:pt x="125" y="394"/>
                </a:lnTo>
                <a:lnTo>
                  <a:pt x="89" y="375"/>
                </a:lnTo>
                <a:lnTo>
                  <a:pt x="60" y="349"/>
                </a:lnTo>
                <a:lnTo>
                  <a:pt x="34" y="320"/>
                </a:lnTo>
                <a:lnTo>
                  <a:pt x="15" y="286"/>
                </a:lnTo>
                <a:lnTo>
                  <a:pt x="3" y="246"/>
                </a:lnTo>
                <a:lnTo>
                  <a:pt x="0" y="205"/>
                </a:lnTo>
                <a:lnTo>
                  <a:pt x="3" y="164"/>
                </a:lnTo>
                <a:lnTo>
                  <a:pt x="15" y="126"/>
                </a:lnTo>
                <a:lnTo>
                  <a:pt x="34" y="91"/>
                </a:lnTo>
                <a:lnTo>
                  <a:pt x="60" y="61"/>
                </a:lnTo>
                <a:lnTo>
                  <a:pt x="89" y="36"/>
                </a:lnTo>
                <a:lnTo>
                  <a:pt x="125" y="18"/>
                </a:lnTo>
                <a:lnTo>
                  <a:pt x="163" y="6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73"/>
          <p:cNvSpPr>
            <a:spLocks/>
          </p:cNvSpPr>
          <p:nvPr/>
        </p:nvSpPr>
        <p:spPr bwMode="auto">
          <a:xfrm>
            <a:off x="4759992" y="4021000"/>
            <a:ext cx="25589" cy="255896"/>
          </a:xfrm>
          <a:custGeom>
            <a:avLst/>
            <a:gdLst>
              <a:gd name="T0" fmla="*/ 3 w 8"/>
              <a:gd name="T1" fmla="*/ 0 h 79"/>
              <a:gd name="T2" fmla="*/ 5 w 8"/>
              <a:gd name="T3" fmla="*/ 0 h 79"/>
              <a:gd name="T4" fmla="*/ 6 w 8"/>
              <a:gd name="T5" fmla="*/ 2 h 79"/>
              <a:gd name="T6" fmla="*/ 8 w 8"/>
              <a:gd name="T7" fmla="*/ 3 h 79"/>
              <a:gd name="T8" fmla="*/ 8 w 8"/>
              <a:gd name="T9" fmla="*/ 7 h 79"/>
              <a:gd name="T10" fmla="*/ 8 w 8"/>
              <a:gd name="T11" fmla="*/ 74 h 79"/>
              <a:gd name="T12" fmla="*/ 8 w 8"/>
              <a:gd name="T13" fmla="*/ 75 h 79"/>
              <a:gd name="T14" fmla="*/ 6 w 8"/>
              <a:gd name="T15" fmla="*/ 77 h 79"/>
              <a:gd name="T16" fmla="*/ 5 w 8"/>
              <a:gd name="T17" fmla="*/ 79 h 79"/>
              <a:gd name="T18" fmla="*/ 3 w 8"/>
              <a:gd name="T19" fmla="*/ 79 h 79"/>
              <a:gd name="T20" fmla="*/ 1 w 8"/>
              <a:gd name="T21" fmla="*/ 77 h 79"/>
              <a:gd name="T22" fmla="*/ 0 w 8"/>
              <a:gd name="T23" fmla="*/ 75 h 79"/>
              <a:gd name="T24" fmla="*/ 0 w 8"/>
              <a:gd name="T25" fmla="*/ 74 h 79"/>
              <a:gd name="T26" fmla="*/ 0 w 8"/>
              <a:gd name="T27" fmla="*/ 7 h 79"/>
              <a:gd name="T28" fmla="*/ 0 w 8"/>
              <a:gd name="T29" fmla="*/ 3 h 79"/>
              <a:gd name="T30" fmla="*/ 1 w 8"/>
              <a:gd name="T31" fmla="*/ 2 h 79"/>
              <a:gd name="T32" fmla="*/ 3 w 8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79">
                <a:moveTo>
                  <a:pt x="3" y="0"/>
                </a:moveTo>
                <a:lnTo>
                  <a:pt x="5" y="0"/>
                </a:lnTo>
                <a:lnTo>
                  <a:pt x="6" y="2"/>
                </a:lnTo>
                <a:lnTo>
                  <a:pt x="8" y="3"/>
                </a:lnTo>
                <a:lnTo>
                  <a:pt x="8" y="7"/>
                </a:lnTo>
                <a:lnTo>
                  <a:pt x="8" y="74"/>
                </a:lnTo>
                <a:lnTo>
                  <a:pt x="8" y="75"/>
                </a:lnTo>
                <a:lnTo>
                  <a:pt x="6" y="77"/>
                </a:lnTo>
                <a:lnTo>
                  <a:pt x="5" y="79"/>
                </a:lnTo>
                <a:lnTo>
                  <a:pt x="3" y="79"/>
                </a:lnTo>
                <a:lnTo>
                  <a:pt x="1" y="77"/>
                </a:lnTo>
                <a:lnTo>
                  <a:pt x="0" y="75"/>
                </a:lnTo>
                <a:lnTo>
                  <a:pt x="0" y="74"/>
                </a:lnTo>
                <a:lnTo>
                  <a:pt x="0" y="7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74"/>
          <p:cNvSpPr>
            <a:spLocks/>
          </p:cNvSpPr>
          <p:nvPr/>
        </p:nvSpPr>
        <p:spPr bwMode="auto">
          <a:xfrm>
            <a:off x="4971106" y="4021000"/>
            <a:ext cx="31990" cy="255896"/>
          </a:xfrm>
          <a:custGeom>
            <a:avLst/>
            <a:gdLst>
              <a:gd name="T0" fmla="*/ 3 w 10"/>
              <a:gd name="T1" fmla="*/ 0 h 79"/>
              <a:gd name="T2" fmla="*/ 5 w 10"/>
              <a:gd name="T3" fmla="*/ 0 h 79"/>
              <a:gd name="T4" fmla="*/ 6 w 10"/>
              <a:gd name="T5" fmla="*/ 2 h 79"/>
              <a:gd name="T6" fmla="*/ 8 w 10"/>
              <a:gd name="T7" fmla="*/ 3 h 79"/>
              <a:gd name="T8" fmla="*/ 10 w 10"/>
              <a:gd name="T9" fmla="*/ 7 h 79"/>
              <a:gd name="T10" fmla="*/ 10 w 10"/>
              <a:gd name="T11" fmla="*/ 74 h 79"/>
              <a:gd name="T12" fmla="*/ 8 w 10"/>
              <a:gd name="T13" fmla="*/ 75 h 79"/>
              <a:gd name="T14" fmla="*/ 6 w 10"/>
              <a:gd name="T15" fmla="*/ 77 h 79"/>
              <a:gd name="T16" fmla="*/ 5 w 10"/>
              <a:gd name="T17" fmla="*/ 79 h 79"/>
              <a:gd name="T18" fmla="*/ 3 w 10"/>
              <a:gd name="T19" fmla="*/ 79 h 79"/>
              <a:gd name="T20" fmla="*/ 1 w 10"/>
              <a:gd name="T21" fmla="*/ 77 h 79"/>
              <a:gd name="T22" fmla="*/ 0 w 10"/>
              <a:gd name="T23" fmla="*/ 75 h 79"/>
              <a:gd name="T24" fmla="*/ 0 w 10"/>
              <a:gd name="T25" fmla="*/ 74 h 79"/>
              <a:gd name="T26" fmla="*/ 0 w 10"/>
              <a:gd name="T27" fmla="*/ 7 h 79"/>
              <a:gd name="T28" fmla="*/ 0 w 10"/>
              <a:gd name="T29" fmla="*/ 3 h 79"/>
              <a:gd name="T30" fmla="*/ 1 w 10"/>
              <a:gd name="T31" fmla="*/ 2 h 79"/>
              <a:gd name="T32" fmla="*/ 3 w 10"/>
              <a:gd name="T3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79">
                <a:moveTo>
                  <a:pt x="3" y="0"/>
                </a:moveTo>
                <a:lnTo>
                  <a:pt x="5" y="0"/>
                </a:lnTo>
                <a:lnTo>
                  <a:pt x="6" y="2"/>
                </a:lnTo>
                <a:lnTo>
                  <a:pt x="8" y="3"/>
                </a:lnTo>
                <a:lnTo>
                  <a:pt x="10" y="7"/>
                </a:lnTo>
                <a:lnTo>
                  <a:pt x="10" y="74"/>
                </a:lnTo>
                <a:lnTo>
                  <a:pt x="8" y="75"/>
                </a:lnTo>
                <a:lnTo>
                  <a:pt x="6" y="77"/>
                </a:lnTo>
                <a:lnTo>
                  <a:pt x="5" y="79"/>
                </a:lnTo>
                <a:lnTo>
                  <a:pt x="3" y="79"/>
                </a:lnTo>
                <a:lnTo>
                  <a:pt x="1" y="77"/>
                </a:lnTo>
                <a:lnTo>
                  <a:pt x="0" y="75"/>
                </a:lnTo>
                <a:lnTo>
                  <a:pt x="0" y="74"/>
                </a:lnTo>
                <a:lnTo>
                  <a:pt x="0" y="7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75"/>
          <p:cNvSpPr>
            <a:spLocks noEditPoints="1"/>
          </p:cNvSpPr>
          <p:nvPr/>
        </p:nvSpPr>
        <p:spPr bwMode="auto">
          <a:xfrm>
            <a:off x="5431719" y="3509208"/>
            <a:ext cx="1298676" cy="1311466"/>
          </a:xfrm>
          <a:custGeom>
            <a:avLst/>
            <a:gdLst>
              <a:gd name="T0" fmla="*/ 48 w 408"/>
              <a:gd name="T1" fmla="*/ 88 h 409"/>
              <a:gd name="T2" fmla="*/ 59 w 408"/>
              <a:gd name="T3" fmla="*/ 146 h 409"/>
              <a:gd name="T4" fmla="*/ 71 w 408"/>
              <a:gd name="T5" fmla="*/ 172 h 409"/>
              <a:gd name="T6" fmla="*/ 55 w 408"/>
              <a:gd name="T7" fmla="*/ 211 h 409"/>
              <a:gd name="T8" fmla="*/ 79 w 408"/>
              <a:gd name="T9" fmla="*/ 251 h 409"/>
              <a:gd name="T10" fmla="*/ 83 w 408"/>
              <a:gd name="T11" fmla="*/ 258 h 409"/>
              <a:gd name="T12" fmla="*/ 78 w 408"/>
              <a:gd name="T13" fmla="*/ 268 h 409"/>
              <a:gd name="T14" fmla="*/ 74 w 408"/>
              <a:gd name="T15" fmla="*/ 278 h 409"/>
              <a:gd name="T16" fmla="*/ 78 w 408"/>
              <a:gd name="T17" fmla="*/ 313 h 409"/>
              <a:gd name="T18" fmla="*/ 88 w 408"/>
              <a:gd name="T19" fmla="*/ 328 h 409"/>
              <a:gd name="T20" fmla="*/ 127 w 408"/>
              <a:gd name="T21" fmla="*/ 345 h 409"/>
              <a:gd name="T22" fmla="*/ 164 w 408"/>
              <a:gd name="T23" fmla="*/ 332 h 409"/>
              <a:gd name="T24" fmla="*/ 182 w 408"/>
              <a:gd name="T25" fmla="*/ 299 h 409"/>
              <a:gd name="T26" fmla="*/ 224 w 408"/>
              <a:gd name="T27" fmla="*/ 299 h 409"/>
              <a:gd name="T28" fmla="*/ 239 w 408"/>
              <a:gd name="T29" fmla="*/ 330 h 409"/>
              <a:gd name="T30" fmla="*/ 258 w 408"/>
              <a:gd name="T31" fmla="*/ 342 h 409"/>
              <a:gd name="T32" fmla="*/ 299 w 408"/>
              <a:gd name="T33" fmla="*/ 344 h 409"/>
              <a:gd name="T34" fmla="*/ 329 w 408"/>
              <a:gd name="T35" fmla="*/ 318 h 409"/>
              <a:gd name="T36" fmla="*/ 335 w 408"/>
              <a:gd name="T37" fmla="*/ 290 h 409"/>
              <a:gd name="T38" fmla="*/ 334 w 408"/>
              <a:gd name="T39" fmla="*/ 277 h 409"/>
              <a:gd name="T40" fmla="*/ 316 w 408"/>
              <a:gd name="T41" fmla="*/ 249 h 409"/>
              <a:gd name="T42" fmla="*/ 280 w 408"/>
              <a:gd name="T43" fmla="*/ 235 h 409"/>
              <a:gd name="T44" fmla="*/ 248 w 408"/>
              <a:gd name="T45" fmla="*/ 246 h 409"/>
              <a:gd name="T46" fmla="*/ 236 w 408"/>
              <a:gd name="T47" fmla="*/ 258 h 409"/>
              <a:gd name="T48" fmla="*/ 231 w 408"/>
              <a:gd name="T49" fmla="*/ 265 h 409"/>
              <a:gd name="T50" fmla="*/ 227 w 408"/>
              <a:gd name="T51" fmla="*/ 179 h 409"/>
              <a:gd name="T52" fmla="*/ 227 w 408"/>
              <a:gd name="T53" fmla="*/ 170 h 409"/>
              <a:gd name="T54" fmla="*/ 323 w 408"/>
              <a:gd name="T55" fmla="*/ 167 h 409"/>
              <a:gd name="T56" fmla="*/ 315 w 408"/>
              <a:gd name="T57" fmla="*/ 246 h 409"/>
              <a:gd name="T58" fmla="*/ 315 w 408"/>
              <a:gd name="T59" fmla="*/ 247 h 409"/>
              <a:gd name="T60" fmla="*/ 315 w 408"/>
              <a:gd name="T61" fmla="*/ 247 h 409"/>
              <a:gd name="T62" fmla="*/ 334 w 408"/>
              <a:gd name="T63" fmla="*/ 211 h 409"/>
              <a:gd name="T64" fmla="*/ 353 w 408"/>
              <a:gd name="T65" fmla="*/ 174 h 409"/>
              <a:gd name="T66" fmla="*/ 339 w 408"/>
              <a:gd name="T67" fmla="*/ 148 h 409"/>
              <a:gd name="T68" fmla="*/ 359 w 408"/>
              <a:gd name="T69" fmla="*/ 146 h 409"/>
              <a:gd name="T70" fmla="*/ 301 w 408"/>
              <a:gd name="T71" fmla="*/ 86 h 409"/>
              <a:gd name="T72" fmla="*/ 244 w 408"/>
              <a:gd name="T73" fmla="*/ 5 h 409"/>
              <a:gd name="T74" fmla="*/ 318 w 408"/>
              <a:gd name="T75" fmla="*/ 36 h 409"/>
              <a:gd name="T76" fmla="*/ 373 w 408"/>
              <a:gd name="T77" fmla="*/ 91 h 409"/>
              <a:gd name="T78" fmla="*/ 404 w 408"/>
              <a:gd name="T79" fmla="*/ 163 h 409"/>
              <a:gd name="T80" fmla="*/ 404 w 408"/>
              <a:gd name="T81" fmla="*/ 246 h 409"/>
              <a:gd name="T82" fmla="*/ 373 w 408"/>
              <a:gd name="T83" fmla="*/ 320 h 409"/>
              <a:gd name="T84" fmla="*/ 318 w 408"/>
              <a:gd name="T85" fmla="*/ 375 h 409"/>
              <a:gd name="T86" fmla="*/ 244 w 408"/>
              <a:gd name="T87" fmla="*/ 406 h 409"/>
              <a:gd name="T88" fmla="*/ 164 w 408"/>
              <a:gd name="T89" fmla="*/ 406 h 409"/>
              <a:gd name="T90" fmla="*/ 90 w 408"/>
              <a:gd name="T91" fmla="*/ 375 h 409"/>
              <a:gd name="T92" fmla="*/ 35 w 408"/>
              <a:gd name="T93" fmla="*/ 320 h 409"/>
              <a:gd name="T94" fmla="*/ 4 w 408"/>
              <a:gd name="T95" fmla="*/ 246 h 409"/>
              <a:gd name="T96" fmla="*/ 4 w 408"/>
              <a:gd name="T97" fmla="*/ 163 h 409"/>
              <a:gd name="T98" fmla="*/ 35 w 408"/>
              <a:gd name="T99" fmla="*/ 91 h 409"/>
              <a:gd name="T100" fmla="*/ 90 w 408"/>
              <a:gd name="T101" fmla="*/ 36 h 409"/>
              <a:gd name="T102" fmla="*/ 164 w 408"/>
              <a:gd name="T103" fmla="*/ 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8" h="409">
                <a:moveTo>
                  <a:pt x="301" y="86"/>
                </a:moveTo>
                <a:lnTo>
                  <a:pt x="48" y="88"/>
                </a:lnTo>
                <a:lnTo>
                  <a:pt x="48" y="146"/>
                </a:lnTo>
                <a:lnTo>
                  <a:pt x="59" y="146"/>
                </a:lnTo>
                <a:lnTo>
                  <a:pt x="69" y="148"/>
                </a:lnTo>
                <a:lnTo>
                  <a:pt x="71" y="172"/>
                </a:lnTo>
                <a:lnTo>
                  <a:pt x="55" y="174"/>
                </a:lnTo>
                <a:lnTo>
                  <a:pt x="55" y="211"/>
                </a:lnTo>
                <a:lnTo>
                  <a:pt x="74" y="211"/>
                </a:lnTo>
                <a:lnTo>
                  <a:pt x="79" y="251"/>
                </a:lnTo>
                <a:lnTo>
                  <a:pt x="88" y="251"/>
                </a:lnTo>
                <a:lnTo>
                  <a:pt x="83" y="258"/>
                </a:lnTo>
                <a:lnTo>
                  <a:pt x="79" y="263"/>
                </a:lnTo>
                <a:lnTo>
                  <a:pt x="78" y="268"/>
                </a:lnTo>
                <a:lnTo>
                  <a:pt x="74" y="273"/>
                </a:lnTo>
                <a:lnTo>
                  <a:pt x="74" y="278"/>
                </a:lnTo>
                <a:lnTo>
                  <a:pt x="72" y="296"/>
                </a:lnTo>
                <a:lnTo>
                  <a:pt x="78" y="313"/>
                </a:lnTo>
                <a:lnTo>
                  <a:pt x="88" y="328"/>
                </a:lnTo>
                <a:lnTo>
                  <a:pt x="88" y="328"/>
                </a:lnTo>
                <a:lnTo>
                  <a:pt x="105" y="340"/>
                </a:lnTo>
                <a:lnTo>
                  <a:pt x="127" y="345"/>
                </a:lnTo>
                <a:lnTo>
                  <a:pt x="148" y="342"/>
                </a:lnTo>
                <a:lnTo>
                  <a:pt x="164" y="332"/>
                </a:lnTo>
                <a:lnTo>
                  <a:pt x="177" y="318"/>
                </a:lnTo>
                <a:lnTo>
                  <a:pt x="182" y="299"/>
                </a:lnTo>
                <a:lnTo>
                  <a:pt x="182" y="299"/>
                </a:lnTo>
                <a:lnTo>
                  <a:pt x="224" y="299"/>
                </a:lnTo>
                <a:lnTo>
                  <a:pt x="229" y="314"/>
                </a:lnTo>
                <a:lnTo>
                  <a:pt x="239" y="330"/>
                </a:lnTo>
                <a:lnTo>
                  <a:pt x="239" y="330"/>
                </a:lnTo>
                <a:lnTo>
                  <a:pt x="258" y="342"/>
                </a:lnTo>
                <a:lnTo>
                  <a:pt x="280" y="347"/>
                </a:lnTo>
                <a:lnTo>
                  <a:pt x="299" y="344"/>
                </a:lnTo>
                <a:lnTo>
                  <a:pt x="316" y="333"/>
                </a:lnTo>
                <a:lnTo>
                  <a:pt x="329" y="318"/>
                </a:lnTo>
                <a:lnTo>
                  <a:pt x="335" y="301"/>
                </a:lnTo>
                <a:lnTo>
                  <a:pt x="335" y="290"/>
                </a:lnTo>
                <a:lnTo>
                  <a:pt x="335" y="289"/>
                </a:lnTo>
                <a:lnTo>
                  <a:pt x="334" y="277"/>
                </a:lnTo>
                <a:lnTo>
                  <a:pt x="330" y="266"/>
                </a:lnTo>
                <a:lnTo>
                  <a:pt x="316" y="249"/>
                </a:lnTo>
                <a:lnTo>
                  <a:pt x="301" y="239"/>
                </a:lnTo>
                <a:lnTo>
                  <a:pt x="280" y="235"/>
                </a:lnTo>
                <a:lnTo>
                  <a:pt x="263" y="237"/>
                </a:lnTo>
                <a:lnTo>
                  <a:pt x="248" y="246"/>
                </a:lnTo>
                <a:lnTo>
                  <a:pt x="241" y="251"/>
                </a:lnTo>
                <a:lnTo>
                  <a:pt x="236" y="258"/>
                </a:lnTo>
                <a:lnTo>
                  <a:pt x="231" y="265"/>
                </a:lnTo>
                <a:lnTo>
                  <a:pt x="231" y="265"/>
                </a:lnTo>
                <a:lnTo>
                  <a:pt x="229" y="266"/>
                </a:lnTo>
                <a:lnTo>
                  <a:pt x="227" y="179"/>
                </a:lnTo>
                <a:lnTo>
                  <a:pt x="227" y="174"/>
                </a:lnTo>
                <a:lnTo>
                  <a:pt x="227" y="170"/>
                </a:lnTo>
                <a:lnTo>
                  <a:pt x="229" y="165"/>
                </a:lnTo>
                <a:lnTo>
                  <a:pt x="323" y="167"/>
                </a:lnTo>
                <a:lnTo>
                  <a:pt x="315" y="246"/>
                </a:lnTo>
                <a:lnTo>
                  <a:pt x="315" y="246"/>
                </a:lnTo>
                <a:lnTo>
                  <a:pt x="315" y="247"/>
                </a:lnTo>
                <a:lnTo>
                  <a:pt x="315" y="247"/>
                </a:lnTo>
                <a:lnTo>
                  <a:pt x="315" y="247"/>
                </a:lnTo>
                <a:lnTo>
                  <a:pt x="315" y="247"/>
                </a:lnTo>
                <a:lnTo>
                  <a:pt x="330" y="247"/>
                </a:lnTo>
                <a:lnTo>
                  <a:pt x="334" y="211"/>
                </a:lnTo>
                <a:lnTo>
                  <a:pt x="353" y="211"/>
                </a:lnTo>
                <a:lnTo>
                  <a:pt x="353" y="174"/>
                </a:lnTo>
                <a:lnTo>
                  <a:pt x="337" y="172"/>
                </a:lnTo>
                <a:lnTo>
                  <a:pt x="339" y="148"/>
                </a:lnTo>
                <a:lnTo>
                  <a:pt x="349" y="146"/>
                </a:lnTo>
                <a:lnTo>
                  <a:pt x="359" y="146"/>
                </a:lnTo>
                <a:lnTo>
                  <a:pt x="359" y="88"/>
                </a:lnTo>
                <a:lnTo>
                  <a:pt x="301" y="86"/>
                </a:lnTo>
                <a:close/>
                <a:moveTo>
                  <a:pt x="203" y="0"/>
                </a:moveTo>
                <a:lnTo>
                  <a:pt x="244" y="5"/>
                </a:lnTo>
                <a:lnTo>
                  <a:pt x="284" y="17"/>
                </a:lnTo>
                <a:lnTo>
                  <a:pt x="318" y="36"/>
                </a:lnTo>
                <a:lnTo>
                  <a:pt x="349" y="60"/>
                </a:lnTo>
                <a:lnTo>
                  <a:pt x="373" y="91"/>
                </a:lnTo>
                <a:lnTo>
                  <a:pt x="392" y="125"/>
                </a:lnTo>
                <a:lnTo>
                  <a:pt x="404" y="163"/>
                </a:lnTo>
                <a:lnTo>
                  <a:pt x="408" y="204"/>
                </a:lnTo>
                <a:lnTo>
                  <a:pt x="404" y="246"/>
                </a:lnTo>
                <a:lnTo>
                  <a:pt x="392" y="285"/>
                </a:lnTo>
                <a:lnTo>
                  <a:pt x="373" y="320"/>
                </a:lnTo>
                <a:lnTo>
                  <a:pt x="349" y="349"/>
                </a:lnTo>
                <a:lnTo>
                  <a:pt x="318" y="375"/>
                </a:lnTo>
                <a:lnTo>
                  <a:pt x="284" y="394"/>
                </a:lnTo>
                <a:lnTo>
                  <a:pt x="244" y="406"/>
                </a:lnTo>
                <a:lnTo>
                  <a:pt x="203" y="409"/>
                </a:lnTo>
                <a:lnTo>
                  <a:pt x="164" y="406"/>
                </a:lnTo>
                <a:lnTo>
                  <a:pt x="124" y="394"/>
                </a:lnTo>
                <a:lnTo>
                  <a:pt x="90" y="375"/>
                </a:lnTo>
                <a:lnTo>
                  <a:pt x="59" y="349"/>
                </a:lnTo>
                <a:lnTo>
                  <a:pt x="35" y="320"/>
                </a:lnTo>
                <a:lnTo>
                  <a:pt x="16" y="285"/>
                </a:lnTo>
                <a:lnTo>
                  <a:pt x="4" y="246"/>
                </a:lnTo>
                <a:lnTo>
                  <a:pt x="0" y="204"/>
                </a:lnTo>
                <a:lnTo>
                  <a:pt x="4" y="163"/>
                </a:lnTo>
                <a:lnTo>
                  <a:pt x="16" y="125"/>
                </a:lnTo>
                <a:lnTo>
                  <a:pt x="35" y="91"/>
                </a:lnTo>
                <a:lnTo>
                  <a:pt x="59" y="60"/>
                </a:lnTo>
                <a:lnTo>
                  <a:pt x="90" y="36"/>
                </a:lnTo>
                <a:lnTo>
                  <a:pt x="124" y="17"/>
                </a:lnTo>
                <a:lnTo>
                  <a:pt x="164" y="5"/>
                </a:lnTo>
                <a:lnTo>
                  <a:pt x="203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76"/>
          <p:cNvSpPr>
            <a:spLocks/>
          </p:cNvSpPr>
          <p:nvPr/>
        </p:nvSpPr>
        <p:spPr bwMode="auto">
          <a:xfrm>
            <a:off x="5630040" y="3835473"/>
            <a:ext cx="902036" cy="102359"/>
          </a:xfrm>
          <a:custGeom>
            <a:avLst/>
            <a:gdLst>
              <a:gd name="T0" fmla="*/ 0 w 284"/>
              <a:gd name="T1" fmla="*/ 0 h 31"/>
              <a:gd name="T2" fmla="*/ 282 w 284"/>
              <a:gd name="T3" fmla="*/ 0 h 31"/>
              <a:gd name="T4" fmla="*/ 284 w 284"/>
              <a:gd name="T5" fmla="*/ 14 h 31"/>
              <a:gd name="T6" fmla="*/ 284 w 284"/>
              <a:gd name="T7" fmla="*/ 23 h 31"/>
              <a:gd name="T8" fmla="*/ 284 w 284"/>
              <a:gd name="T9" fmla="*/ 31 h 31"/>
              <a:gd name="T10" fmla="*/ 0 w 284"/>
              <a:gd name="T11" fmla="*/ 31 h 31"/>
              <a:gd name="T12" fmla="*/ 0 w 284"/>
              <a:gd name="T13" fmla="*/ 23 h 31"/>
              <a:gd name="T14" fmla="*/ 0 w 284"/>
              <a:gd name="T15" fmla="*/ 14 h 31"/>
              <a:gd name="T16" fmla="*/ 0 w 284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4" h="31">
                <a:moveTo>
                  <a:pt x="0" y="0"/>
                </a:moveTo>
                <a:lnTo>
                  <a:pt x="282" y="0"/>
                </a:lnTo>
                <a:lnTo>
                  <a:pt x="284" y="14"/>
                </a:lnTo>
                <a:lnTo>
                  <a:pt x="284" y="23"/>
                </a:lnTo>
                <a:lnTo>
                  <a:pt x="284" y="31"/>
                </a:lnTo>
                <a:lnTo>
                  <a:pt x="0" y="31"/>
                </a:lnTo>
                <a:lnTo>
                  <a:pt x="0" y="23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477"/>
          <p:cNvSpPr>
            <a:spLocks/>
          </p:cNvSpPr>
          <p:nvPr/>
        </p:nvSpPr>
        <p:spPr bwMode="auto">
          <a:xfrm>
            <a:off x="5700409" y="4040190"/>
            <a:ext cx="307076" cy="326267"/>
          </a:xfrm>
          <a:custGeom>
            <a:avLst/>
            <a:gdLst>
              <a:gd name="T0" fmla="*/ 95 w 97"/>
              <a:gd name="T1" fmla="*/ 0 h 101"/>
              <a:gd name="T2" fmla="*/ 97 w 97"/>
              <a:gd name="T3" fmla="*/ 5 h 101"/>
              <a:gd name="T4" fmla="*/ 97 w 97"/>
              <a:gd name="T5" fmla="*/ 9 h 101"/>
              <a:gd name="T6" fmla="*/ 97 w 97"/>
              <a:gd name="T7" fmla="*/ 14 h 101"/>
              <a:gd name="T8" fmla="*/ 95 w 97"/>
              <a:gd name="T9" fmla="*/ 101 h 101"/>
              <a:gd name="T10" fmla="*/ 95 w 97"/>
              <a:gd name="T11" fmla="*/ 100 h 101"/>
              <a:gd name="T12" fmla="*/ 93 w 97"/>
              <a:gd name="T13" fmla="*/ 100 h 101"/>
              <a:gd name="T14" fmla="*/ 81 w 97"/>
              <a:gd name="T15" fmla="*/ 84 h 101"/>
              <a:gd name="T16" fmla="*/ 64 w 97"/>
              <a:gd name="T17" fmla="*/ 72 h 101"/>
              <a:gd name="T18" fmla="*/ 43 w 97"/>
              <a:gd name="T19" fmla="*/ 69 h 101"/>
              <a:gd name="T20" fmla="*/ 28 w 97"/>
              <a:gd name="T21" fmla="*/ 72 h 101"/>
              <a:gd name="T22" fmla="*/ 12 w 97"/>
              <a:gd name="T23" fmla="*/ 79 h 101"/>
              <a:gd name="T24" fmla="*/ 9 w 97"/>
              <a:gd name="T25" fmla="*/ 81 h 101"/>
              <a:gd name="T26" fmla="*/ 0 w 97"/>
              <a:gd name="T27" fmla="*/ 2 h 101"/>
              <a:gd name="T28" fmla="*/ 95 w 97"/>
              <a:gd name="T2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7" h="101">
                <a:moveTo>
                  <a:pt x="95" y="0"/>
                </a:moveTo>
                <a:lnTo>
                  <a:pt x="97" y="5"/>
                </a:lnTo>
                <a:lnTo>
                  <a:pt x="97" y="9"/>
                </a:lnTo>
                <a:lnTo>
                  <a:pt x="97" y="14"/>
                </a:lnTo>
                <a:lnTo>
                  <a:pt x="95" y="101"/>
                </a:lnTo>
                <a:lnTo>
                  <a:pt x="95" y="100"/>
                </a:lnTo>
                <a:lnTo>
                  <a:pt x="93" y="100"/>
                </a:lnTo>
                <a:lnTo>
                  <a:pt x="81" y="84"/>
                </a:lnTo>
                <a:lnTo>
                  <a:pt x="64" y="72"/>
                </a:lnTo>
                <a:lnTo>
                  <a:pt x="43" y="69"/>
                </a:lnTo>
                <a:lnTo>
                  <a:pt x="28" y="72"/>
                </a:lnTo>
                <a:lnTo>
                  <a:pt x="12" y="79"/>
                </a:lnTo>
                <a:lnTo>
                  <a:pt x="9" y="81"/>
                </a:lnTo>
                <a:lnTo>
                  <a:pt x="0" y="2"/>
                </a:lnTo>
                <a:lnTo>
                  <a:pt x="9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78"/>
          <p:cNvSpPr>
            <a:spLocks/>
          </p:cNvSpPr>
          <p:nvPr/>
        </p:nvSpPr>
        <p:spPr bwMode="auto">
          <a:xfrm>
            <a:off x="6045869" y="4040190"/>
            <a:ext cx="70374" cy="326267"/>
          </a:xfrm>
          <a:custGeom>
            <a:avLst/>
            <a:gdLst>
              <a:gd name="T0" fmla="*/ 1 w 22"/>
              <a:gd name="T1" fmla="*/ 0 h 101"/>
              <a:gd name="T2" fmla="*/ 10 w 22"/>
              <a:gd name="T3" fmla="*/ 2 h 101"/>
              <a:gd name="T4" fmla="*/ 20 w 22"/>
              <a:gd name="T5" fmla="*/ 0 h 101"/>
              <a:gd name="T6" fmla="*/ 22 w 22"/>
              <a:gd name="T7" fmla="*/ 5 h 101"/>
              <a:gd name="T8" fmla="*/ 22 w 22"/>
              <a:gd name="T9" fmla="*/ 100 h 101"/>
              <a:gd name="T10" fmla="*/ 10 w 22"/>
              <a:gd name="T11" fmla="*/ 101 h 101"/>
              <a:gd name="T12" fmla="*/ 0 w 22"/>
              <a:gd name="T13" fmla="*/ 100 h 101"/>
              <a:gd name="T14" fmla="*/ 0 w 22"/>
              <a:gd name="T15" fmla="*/ 5 h 101"/>
              <a:gd name="T16" fmla="*/ 1 w 22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01">
                <a:moveTo>
                  <a:pt x="1" y="0"/>
                </a:moveTo>
                <a:lnTo>
                  <a:pt x="10" y="2"/>
                </a:lnTo>
                <a:lnTo>
                  <a:pt x="20" y="0"/>
                </a:lnTo>
                <a:lnTo>
                  <a:pt x="22" y="5"/>
                </a:lnTo>
                <a:lnTo>
                  <a:pt x="22" y="100"/>
                </a:lnTo>
                <a:lnTo>
                  <a:pt x="10" y="101"/>
                </a:lnTo>
                <a:lnTo>
                  <a:pt x="0" y="100"/>
                </a:lnTo>
                <a:lnTo>
                  <a:pt x="0" y="5"/>
                </a:lnTo>
                <a:lnTo>
                  <a:pt x="1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79"/>
          <p:cNvSpPr>
            <a:spLocks noEditPoints="1"/>
          </p:cNvSpPr>
          <p:nvPr/>
        </p:nvSpPr>
        <p:spPr bwMode="auto">
          <a:xfrm>
            <a:off x="5706810" y="4308880"/>
            <a:ext cx="262297" cy="262292"/>
          </a:xfrm>
          <a:custGeom>
            <a:avLst/>
            <a:gdLst>
              <a:gd name="T0" fmla="*/ 43 w 83"/>
              <a:gd name="T1" fmla="*/ 26 h 83"/>
              <a:gd name="T2" fmla="*/ 38 w 83"/>
              <a:gd name="T3" fmla="*/ 26 h 83"/>
              <a:gd name="T4" fmla="*/ 33 w 83"/>
              <a:gd name="T5" fmla="*/ 29 h 83"/>
              <a:gd name="T6" fmla="*/ 29 w 83"/>
              <a:gd name="T7" fmla="*/ 33 h 83"/>
              <a:gd name="T8" fmla="*/ 28 w 83"/>
              <a:gd name="T9" fmla="*/ 36 h 83"/>
              <a:gd name="T10" fmla="*/ 28 w 83"/>
              <a:gd name="T11" fmla="*/ 40 h 83"/>
              <a:gd name="T12" fmla="*/ 28 w 83"/>
              <a:gd name="T13" fmla="*/ 45 h 83"/>
              <a:gd name="T14" fmla="*/ 29 w 83"/>
              <a:gd name="T15" fmla="*/ 48 h 83"/>
              <a:gd name="T16" fmla="*/ 33 w 83"/>
              <a:gd name="T17" fmla="*/ 52 h 83"/>
              <a:gd name="T18" fmla="*/ 36 w 83"/>
              <a:gd name="T19" fmla="*/ 55 h 83"/>
              <a:gd name="T20" fmla="*/ 41 w 83"/>
              <a:gd name="T21" fmla="*/ 55 h 83"/>
              <a:gd name="T22" fmla="*/ 47 w 83"/>
              <a:gd name="T23" fmla="*/ 55 h 83"/>
              <a:gd name="T24" fmla="*/ 52 w 83"/>
              <a:gd name="T25" fmla="*/ 52 h 83"/>
              <a:gd name="T26" fmla="*/ 55 w 83"/>
              <a:gd name="T27" fmla="*/ 48 h 83"/>
              <a:gd name="T28" fmla="*/ 57 w 83"/>
              <a:gd name="T29" fmla="*/ 43 h 83"/>
              <a:gd name="T30" fmla="*/ 57 w 83"/>
              <a:gd name="T31" fmla="*/ 38 h 83"/>
              <a:gd name="T32" fmla="*/ 55 w 83"/>
              <a:gd name="T33" fmla="*/ 33 h 83"/>
              <a:gd name="T34" fmla="*/ 52 w 83"/>
              <a:gd name="T35" fmla="*/ 29 h 83"/>
              <a:gd name="T36" fmla="*/ 47 w 83"/>
              <a:gd name="T37" fmla="*/ 28 h 83"/>
              <a:gd name="T38" fmla="*/ 43 w 83"/>
              <a:gd name="T39" fmla="*/ 26 h 83"/>
              <a:gd name="T40" fmla="*/ 50 w 83"/>
              <a:gd name="T41" fmla="*/ 0 h 83"/>
              <a:gd name="T42" fmla="*/ 65 w 83"/>
              <a:gd name="T43" fmla="*/ 7 h 83"/>
              <a:gd name="T44" fmla="*/ 78 w 83"/>
              <a:gd name="T45" fmla="*/ 21 h 83"/>
              <a:gd name="T46" fmla="*/ 83 w 83"/>
              <a:gd name="T47" fmla="*/ 38 h 83"/>
              <a:gd name="T48" fmla="*/ 83 w 83"/>
              <a:gd name="T49" fmla="*/ 38 h 83"/>
              <a:gd name="T50" fmla="*/ 81 w 83"/>
              <a:gd name="T51" fmla="*/ 53 h 83"/>
              <a:gd name="T52" fmla="*/ 72 w 83"/>
              <a:gd name="T53" fmla="*/ 67 h 83"/>
              <a:gd name="T54" fmla="*/ 60 w 83"/>
              <a:gd name="T55" fmla="*/ 78 h 83"/>
              <a:gd name="T56" fmla="*/ 45 w 83"/>
              <a:gd name="T57" fmla="*/ 83 h 83"/>
              <a:gd name="T58" fmla="*/ 29 w 83"/>
              <a:gd name="T59" fmla="*/ 79 h 83"/>
              <a:gd name="T60" fmla="*/ 14 w 83"/>
              <a:gd name="T61" fmla="*/ 72 h 83"/>
              <a:gd name="T62" fmla="*/ 5 w 83"/>
              <a:gd name="T63" fmla="*/ 59 h 83"/>
              <a:gd name="T64" fmla="*/ 0 w 83"/>
              <a:gd name="T65" fmla="*/ 43 h 83"/>
              <a:gd name="T66" fmla="*/ 0 w 83"/>
              <a:gd name="T67" fmla="*/ 36 h 83"/>
              <a:gd name="T68" fmla="*/ 2 w 83"/>
              <a:gd name="T69" fmla="*/ 28 h 83"/>
              <a:gd name="T70" fmla="*/ 5 w 83"/>
              <a:gd name="T71" fmla="*/ 21 h 83"/>
              <a:gd name="T72" fmla="*/ 10 w 83"/>
              <a:gd name="T73" fmla="*/ 14 h 83"/>
              <a:gd name="T74" fmla="*/ 17 w 83"/>
              <a:gd name="T75" fmla="*/ 9 h 83"/>
              <a:gd name="T76" fmla="*/ 24 w 83"/>
              <a:gd name="T77" fmla="*/ 4 h 83"/>
              <a:gd name="T78" fmla="*/ 33 w 83"/>
              <a:gd name="T79" fmla="*/ 0 h 83"/>
              <a:gd name="T80" fmla="*/ 50 w 83"/>
              <a:gd name="T8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83">
                <a:moveTo>
                  <a:pt x="43" y="26"/>
                </a:moveTo>
                <a:lnTo>
                  <a:pt x="38" y="26"/>
                </a:lnTo>
                <a:lnTo>
                  <a:pt x="33" y="29"/>
                </a:lnTo>
                <a:lnTo>
                  <a:pt x="29" y="33"/>
                </a:lnTo>
                <a:lnTo>
                  <a:pt x="28" y="36"/>
                </a:lnTo>
                <a:lnTo>
                  <a:pt x="28" y="40"/>
                </a:lnTo>
                <a:lnTo>
                  <a:pt x="28" y="45"/>
                </a:lnTo>
                <a:lnTo>
                  <a:pt x="29" y="48"/>
                </a:lnTo>
                <a:lnTo>
                  <a:pt x="33" y="52"/>
                </a:lnTo>
                <a:lnTo>
                  <a:pt x="36" y="55"/>
                </a:lnTo>
                <a:lnTo>
                  <a:pt x="41" y="55"/>
                </a:lnTo>
                <a:lnTo>
                  <a:pt x="47" y="55"/>
                </a:lnTo>
                <a:lnTo>
                  <a:pt x="52" y="52"/>
                </a:lnTo>
                <a:lnTo>
                  <a:pt x="55" y="48"/>
                </a:lnTo>
                <a:lnTo>
                  <a:pt x="57" y="43"/>
                </a:lnTo>
                <a:lnTo>
                  <a:pt x="57" y="38"/>
                </a:lnTo>
                <a:lnTo>
                  <a:pt x="55" y="33"/>
                </a:lnTo>
                <a:lnTo>
                  <a:pt x="52" y="29"/>
                </a:lnTo>
                <a:lnTo>
                  <a:pt x="47" y="28"/>
                </a:lnTo>
                <a:lnTo>
                  <a:pt x="43" y="26"/>
                </a:lnTo>
                <a:close/>
                <a:moveTo>
                  <a:pt x="50" y="0"/>
                </a:moveTo>
                <a:lnTo>
                  <a:pt x="65" y="7"/>
                </a:lnTo>
                <a:lnTo>
                  <a:pt x="78" y="21"/>
                </a:lnTo>
                <a:lnTo>
                  <a:pt x="83" y="38"/>
                </a:lnTo>
                <a:lnTo>
                  <a:pt x="83" y="38"/>
                </a:lnTo>
                <a:lnTo>
                  <a:pt x="81" y="53"/>
                </a:lnTo>
                <a:lnTo>
                  <a:pt x="72" y="67"/>
                </a:lnTo>
                <a:lnTo>
                  <a:pt x="60" y="78"/>
                </a:lnTo>
                <a:lnTo>
                  <a:pt x="45" y="83"/>
                </a:lnTo>
                <a:lnTo>
                  <a:pt x="29" y="79"/>
                </a:lnTo>
                <a:lnTo>
                  <a:pt x="14" y="72"/>
                </a:lnTo>
                <a:lnTo>
                  <a:pt x="5" y="59"/>
                </a:lnTo>
                <a:lnTo>
                  <a:pt x="0" y="43"/>
                </a:lnTo>
                <a:lnTo>
                  <a:pt x="0" y="36"/>
                </a:lnTo>
                <a:lnTo>
                  <a:pt x="2" y="28"/>
                </a:lnTo>
                <a:lnTo>
                  <a:pt x="5" y="21"/>
                </a:lnTo>
                <a:lnTo>
                  <a:pt x="10" y="14"/>
                </a:lnTo>
                <a:lnTo>
                  <a:pt x="17" y="9"/>
                </a:lnTo>
                <a:lnTo>
                  <a:pt x="24" y="4"/>
                </a:lnTo>
                <a:lnTo>
                  <a:pt x="33" y="0"/>
                </a:lnTo>
                <a:lnTo>
                  <a:pt x="5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80"/>
          <p:cNvSpPr>
            <a:spLocks noEditPoints="1"/>
          </p:cNvSpPr>
          <p:nvPr/>
        </p:nvSpPr>
        <p:spPr bwMode="auto">
          <a:xfrm>
            <a:off x="6186614" y="4315281"/>
            <a:ext cx="262297" cy="255896"/>
          </a:xfrm>
          <a:custGeom>
            <a:avLst/>
            <a:gdLst>
              <a:gd name="T0" fmla="*/ 43 w 83"/>
              <a:gd name="T1" fmla="*/ 26 h 81"/>
              <a:gd name="T2" fmla="*/ 38 w 83"/>
              <a:gd name="T3" fmla="*/ 26 h 81"/>
              <a:gd name="T4" fmla="*/ 33 w 83"/>
              <a:gd name="T5" fmla="*/ 27 h 81"/>
              <a:gd name="T6" fmla="*/ 31 w 83"/>
              <a:gd name="T7" fmla="*/ 31 h 81"/>
              <a:gd name="T8" fmla="*/ 28 w 83"/>
              <a:gd name="T9" fmla="*/ 36 h 81"/>
              <a:gd name="T10" fmla="*/ 28 w 83"/>
              <a:gd name="T11" fmla="*/ 39 h 81"/>
              <a:gd name="T12" fmla="*/ 28 w 83"/>
              <a:gd name="T13" fmla="*/ 45 h 81"/>
              <a:gd name="T14" fmla="*/ 30 w 83"/>
              <a:gd name="T15" fmla="*/ 48 h 81"/>
              <a:gd name="T16" fmla="*/ 33 w 83"/>
              <a:gd name="T17" fmla="*/ 51 h 81"/>
              <a:gd name="T18" fmla="*/ 38 w 83"/>
              <a:gd name="T19" fmla="*/ 55 h 81"/>
              <a:gd name="T20" fmla="*/ 42 w 83"/>
              <a:gd name="T21" fmla="*/ 55 h 81"/>
              <a:gd name="T22" fmla="*/ 47 w 83"/>
              <a:gd name="T23" fmla="*/ 53 h 81"/>
              <a:gd name="T24" fmla="*/ 52 w 83"/>
              <a:gd name="T25" fmla="*/ 51 h 81"/>
              <a:gd name="T26" fmla="*/ 55 w 83"/>
              <a:gd name="T27" fmla="*/ 48 h 81"/>
              <a:gd name="T28" fmla="*/ 57 w 83"/>
              <a:gd name="T29" fmla="*/ 43 h 81"/>
              <a:gd name="T30" fmla="*/ 57 w 83"/>
              <a:gd name="T31" fmla="*/ 38 h 81"/>
              <a:gd name="T32" fmla="*/ 55 w 83"/>
              <a:gd name="T33" fmla="*/ 33 h 81"/>
              <a:gd name="T34" fmla="*/ 52 w 83"/>
              <a:gd name="T35" fmla="*/ 29 h 81"/>
              <a:gd name="T36" fmla="*/ 49 w 83"/>
              <a:gd name="T37" fmla="*/ 26 h 81"/>
              <a:gd name="T38" fmla="*/ 43 w 83"/>
              <a:gd name="T39" fmla="*/ 26 h 81"/>
              <a:gd name="T40" fmla="*/ 50 w 83"/>
              <a:gd name="T41" fmla="*/ 0 h 81"/>
              <a:gd name="T42" fmla="*/ 67 w 83"/>
              <a:gd name="T43" fmla="*/ 7 h 81"/>
              <a:gd name="T44" fmla="*/ 79 w 83"/>
              <a:gd name="T45" fmla="*/ 21 h 81"/>
              <a:gd name="T46" fmla="*/ 83 w 83"/>
              <a:gd name="T47" fmla="*/ 38 h 81"/>
              <a:gd name="T48" fmla="*/ 83 w 83"/>
              <a:gd name="T49" fmla="*/ 38 h 81"/>
              <a:gd name="T50" fmla="*/ 81 w 83"/>
              <a:gd name="T51" fmla="*/ 53 h 81"/>
              <a:gd name="T52" fmla="*/ 73 w 83"/>
              <a:gd name="T53" fmla="*/ 67 h 81"/>
              <a:gd name="T54" fmla="*/ 61 w 83"/>
              <a:gd name="T55" fmla="*/ 77 h 81"/>
              <a:gd name="T56" fmla="*/ 45 w 83"/>
              <a:gd name="T57" fmla="*/ 81 h 81"/>
              <a:gd name="T58" fmla="*/ 30 w 83"/>
              <a:gd name="T59" fmla="*/ 79 h 81"/>
              <a:gd name="T60" fmla="*/ 16 w 83"/>
              <a:gd name="T61" fmla="*/ 70 h 81"/>
              <a:gd name="T62" fmla="*/ 6 w 83"/>
              <a:gd name="T63" fmla="*/ 58 h 81"/>
              <a:gd name="T64" fmla="*/ 0 w 83"/>
              <a:gd name="T65" fmla="*/ 43 h 81"/>
              <a:gd name="T66" fmla="*/ 2 w 83"/>
              <a:gd name="T67" fmla="*/ 34 h 81"/>
              <a:gd name="T68" fmla="*/ 4 w 83"/>
              <a:gd name="T69" fmla="*/ 27 h 81"/>
              <a:gd name="T70" fmla="*/ 6 w 83"/>
              <a:gd name="T71" fmla="*/ 21 h 81"/>
              <a:gd name="T72" fmla="*/ 11 w 83"/>
              <a:gd name="T73" fmla="*/ 14 h 81"/>
              <a:gd name="T74" fmla="*/ 18 w 83"/>
              <a:gd name="T75" fmla="*/ 7 h 81"/>
              <a:gd name="T76" fmla="*/ 24 w 83"/>
              <a:gd name="T77" fmla="*/ 3 h 81"/>
              <a:gd name="T78" fmla="*/ 33 w 83"/>
              <a:gd name="T79" fmla="*/ 0 h 81"/>
              <a:gd name="T80" fmla="*/ 50 w 83"/>
              <a:gd name="T8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81">
                <a:moveTo>
                  <a:pt x="43" y="26"/>
                </a:moveTo>
                <a:lnTo>
                  <a:pt x="38" y="26"/>
                </a:lnTo>
                <a:lnTo>
                  <a:pt x="33" y="27"/>
                </a:lnTo>
                <a:lnTo>
                  <a:pt x="31" y="31"/>
                </a:lnTo>
                <a:lnTo>
                  <a:pt x="28" y="36"/>
                </a:lnTo>
                <a:lnTo>
                  <a:pt x="28" y="39"/>
                </a:lnTo>
                <a:lnTo>
                  <a:pt x="28" y="45"/>
                </a:lnTo>
                <a:lnTo>
                  <a:pt x="30" y="48"/>
                </a:lnTo>
                <a:lnTo>
                  <a:pt x="33" y="51"/>
                </a:lnTo>
                <a:lnTo>
                  <a:pt x="38" y="55"/>
                </a:lnTo>
                <a:lnTo>
                  <a:pt x="42" y="55"/>
                </a:lnTo>
                <a:lnTo>
                  <a:pt x="47" y="53"/>
                </a:lnTo>
                <a:lnTo>
                  <a:pt x="52" y="51"/>
                </a:lnTo>
                <a:lnTo>
                  <a:pt x="55" y="48"/>
                </a:lnTo>
                <a:lnTo>
                  <a:pt x="57" y="43"/>
                </a:lnTo>
                <a:lnTo>
                  <a:pt x="57" y="38"/>
                </a:lnTo>
                <a:lnTo>
                  <a:pt x="55" y="33"/>
                </a:lnTo>
                <a:lnTo>
                  <a:pt x="52" y="29"/>
                </a:lnTo>
                <a:lnTo>
                  <a:pt x="49" y="26"/>
                </a:lnTo>
                <a:lnTo>
                  <a:pt x="43" y="26"/>
                </a:lnTo>
                <a:close/>
                <a:moveTo>
                  <a:pt x="50" y="0"/>
                </a:moveTo>
                <a:lnTo>
                  <a:pt x="67" y="7"/>
                </a:lnTo>
                <a:lnTo>
                  <a:pt x="79" y="21"/>
                </a:lnTo>
                <a:lnTo>
                  <a:pt x="83" y="38"/>
                </a:lnTo>
                <a:lnTo>
                  <a:pt x="83" y="38"/>
                </a:lnTo>
                <a:lnTo>
                  <a:pt x="81" y="53"/>
                </a:lnTo>
                <a:lnTo>
                  <a:pt x="73" y="67"/>
                </a:lnTo>
                <a:lnTo>
                  <a:pt x="61" y="77"/>
                </a:lnTo>
                <a:lnTo>
                  <a:pt x="45" y="81"/>
                </a:lnTo>
                <a:lnTo>
                  <a:pt x="30" y="79"/>
                </a:lnTo>
                <a:lnTo>
                  <a:pt x="16" y="70"/>
                </a:lnTo>
                <a:lnTo>
                  <a:pt x="6" y="58"/>
                </a:lnTo>
                <a:lnTo>
                  <a:pt x="0" y="43"/>
                </a:lnTo>
                <a:lnTo>
                  <a:pt x="2" y="34"/>
                </a:lnTo>
                <a:lnTo>
                  <a:pt x="4" y="27"/>
                </a:lnTo>
                <a:lnTo>
                  <a:pt x="6" y="21"/>
                </a:lnTo>
                <a:lnTo>
                  <a:pt x="11" y="14"/>
                </a:lnTo>
                <a:lnTo>
                  <a:pt x="18" y="7"/>
                </a:lnTo>
                <a:lnTo>
                  <a:pt x="24" y="3"/>
                </a:lnTo>
                <a:lnTo>
                  <a:pt x="33" y="0"/>
                </a:lnTo>
                <a:lnTo>
                  <a:pt x="5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81"/>
          <p:cNvSpPr>
            <a:spLocks noEditPoints="1"/>
          </p:cNvSpPr>
          <p:nvPr/>
        </p:nvSpPr>
        <p:spPr bwMode="auto">
          <a:xfrm>
            <a:off x="6819956" y="3470822"/>
            <a:ext cx="1311471" cy="1305070"/>
          </a:xfrm>
          <a:custGeom>
            <a:avLst/>
            <a:gdLst>
              <a:gd name="T0" fmla="*/ 316 w 409"/>
              <a:gd name="T1" fmla="*/ 344 h 409"/>
              <a:gd name="T2" fmla="*/ 110 w 409"/>
              <a:gd name="T3" fmla="*/ 255 h 409"/>
              <a:gd name="T4" fmla="*/ 205 w 409"/>
              <a:gd name="T5" fmla="*/ 255 h 409"/>
              <a:gd name="T6" fmla="*/ 330 w 409"/>
              <a:gd name="T7" fmla="*/ 103 h 409"/>
              <a:gd name="T8" fmla="*/ 316 w 409"/>
              <a:gd name="T9" fmla="*/ 119 h 409"/>
              <a:gd name="T10" fmla="*/ 266 w 409"/>
              <a:gd name="T11" fmla="*/ 131 h 409"/>
              <a:gd name="T12" fmla="*/ 248 w 409"/>
              <a:gd name="T13" fmla="*/ 138 h 409"/>
              <a:gd name="T14" fmla="*/ 316 w 409"/>
              <a:gd name="T15" fmla="*/ 237 h 409"/>
              <a:gd name="T16" fmla="*/ 339 w 409"/>
              <a:gd name="T17" fmla="*/ 138 h 409"/>
              <a:gd name="T18" fmla="*/ 256 w 409"/>
              <a:gd name="T19" fmla="*/ 136 h 409"/>
              <a:gd name="T20" fmla="*/ 282 w 409"/>
              <a:gd name="T21" fmla="*/ 134 h 409"/>
              <a:gd name="T22" fmla="*/ 309 w 409"/>
              <a:gd name="T23" fmla="*/ 134 h 409"/>
              <a:gd name="T24" fmla="*/ 347 w 409"/>
              <a:gd name="T25" fmla="*/ 112 h 409"/>
              <a:gd name="T26" fmla="*/ 332 w 409"/>
              <a:gd name="T27" fmla="*/ 98 h 409"/>
              <a:gd name="T28" fmla="*/ 165 w 409"/>
              <a:gd name="T29" fmla="*/ 69 h 409"/>
              <a:gd name="T30" fmla="*/ 148 w 409"/>
              <a:gd name="T31" fmla="*/ 84 h 409"/>
              <a:gd name="T32" fmla="*/ 144 w 409"/>
              <a:gd name="T33" fmla="*/ 108 h 409"/>
              <a:gd name="T34" fmla="*/ 156 w 409"/>
              <a:gd name="T35" fmla="*/ 127 h 409"/>
              <a:gd name="T36" fmla="*/ 179 w 409"/>
              <a:gd name="T37" fmla="*/ 136 h 409"/>
              <a:gd name="T38" fmla="*/ 169 w 409"/>
              <a:gd name="T39" fmla="*/ 138 h 409"/>
              <a:gd name="T40" fmla="*/ 155 w 409"/>
              <a:gd name="T41" fmla="*/ 131 h 409"/>
              <a:gd name="T42" fmla="*/ 101 w 409"/>
              <a:gd name="T43" fmla="*/ 119 h 409"/>
              <a:gd name="T44" fmla="*/ 83 w 409"/>
              <a:gd name="T45" fmla="*/ 103 h 409"/>
              <a:gd name="T46" fmla="*/ 72 w 409"/>
              <a:gd name="T47" fmla="*/ 102 h 409"/>
              <a:gd name="T48" fmla="*/ 64 w 409"/>
              <a:gd name="T49" fmla="*/ 108 h 409"/>
              <a:gd name="T50" fmla="*/ 81 w 409"/>
              <a:gd name="T51" fmla="*/ 126 h 409"/>
              <a:gd name="T52" fmla="*/ 143 w 409"/>
              <a:gd name="T53" fmla="*/ 134 h 409"/>
              <a:gd name="T54" fmla="*/ 167 w 409"/>
              <a:gd name="T55" fmla="*/ 138 h 409"/>
              <a:gd name="T56" fmla="*/ 110 w 409"/>
              <a:gd name="T57" fmla="*/ 206 h 409"/>
              <a:gd name="T58" fmla="*/ 205 w 409"/>
              <a:gd name="T59" fmla="*/ 138 h 409"/>
              <a:gd name="T60" fmla="*/ 220 w 409"/>
              <a:gd name="T61" fmla="*/ 138 h 409"/>
              <a:gd name="T62" fmla="*/ 246 w 409"/>
              <a:gd name="T63" fmla="*/ 134 h 409"/>
              <a:gd name="T64" fmla="*/ 265 w 409"/>
              <a:gd name="T65" fmla="*/ 121 h 409"/>
              <a:gd name="T66" fmla="*/ 263 w 409"/>
              <a:gd name="T67" fmla="*/ 93 h 409"/>
              <a:gd name="T68" fmla="*/ 248 w 409"/>
              <a:gd name="T69" fmla="*/ 84 h 409"/>
              <a:gd name="T70" fmla="*/ 227 w 409"/>
              <a:gd name="T71" fmla="*/ 88 h 409"/>
              <a:gd name="T72" fmla="*/ 215 w 409"/>
              <a:gd name="T73" fmla="*/ 102 h 409"/>
              <a:gd name="T74" fmla="*/ 211 w 409"/>
              <a:gd name="T75" fmla="*/ 126 h 409"/>
              <a:gd name="T76" fmla="*/ 208 w 409"/>
              <a:gd name="T77" fmla="*/ 88 h 409"/>
              <a:gd name="T78" fmla="*/ 198 w 409"/>
              <a:gd name="T79" fmla="*/ 72 h 409"/>
              <a:gd name="T80" fmla="*/ 179 w 409"/>
              <a:gd name="T81" fmla="*/ 67 h 409"/>
              <a:gd name="T82" fmla="*/ 285 w 409"/>
              <a:gd name="T83" fmla="*/ 17 h 409"/>
              <a:gd name="T84" fmla="*/ 375 w 409"/>
              <a:gd name="T85" fmla="*/ 91 h 409"/>
              <a:gd name="T86" fmla="*/ 409 w 409"/>
              <a:gd name="T87" fmla="*/ 205 h 409"/>
              <a:gd name="T88" fmla="*/ 375 w 409"/>
              <a:gd name="T89" fmla="*/ 320 h 409"/>
              <a:gd name="T90" fmla="*/ 285 w 409"/>
              <a:gd name="T91" fmla="*/ 394 h 409"/>
              <a:gd name="T92" fmla="*/ 163 w 409"/>
              <a:gd name="T93" fmla="*/ 406 h 409"/>
              <a:gd name="T94" fmla="*/ 60 w 409"/>
              <a:gd name="T95" fmla="*/ 349 h 409"/>
              <a:gd name="T96" fmla="*/ 5 w 409"/>
              <a:gd name="T97" fmla="*/ 246 h 409"/>
              <a:gd name="T98" fmla="*/ 17 w 409"/>
              <a:gd name="T99" fmla="*/ 126 h 409"/>
              <a:gd name="T100" fmla="*/ 91 w 409"/>
              <a:gd name="T101" fmla="*/ 36 h 409"/>
              <a:gd name="T102" fmla="*/ 205 w 409"/>
              <a:gd name="T103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9" h="409">
                <a:moveTo>
                  <a:pt x="222" y="255"/>
                </a:moveTo>
                <a:lnTo>
                  <a:pt x="222" y="344"/>
                </a:lnTo>
                <a:lnTo>
                  <a:pt x="316" y="344"/>
                </a:lnTo>
                <a:lnTo>
                  <a:pt x="316" y="255"/>
                </a:lnTo>
                <a:lnTo>
                  <a:pt x="222" y="255"/>
                </a:lnTo>
                <a:close/>
                <a:moveTo>
                  <a:pt x="110" y="255"/>
                </a:moveTo>
                <a:lnTo>
                  <a:pt x="110" y="344"/>
                </a:lnTo>
                <a:lnTo>
                  <a:pt x="205" y="344"/>
                </a:lnTo>
                <a:lnTo>
                  <a:pt x="205" y="255"/>
                </a:lnTo>
                <a:lnTo>
                  <a:pt x="110" y="255"/>
                </a:lnTo>
                <a:close/>
                <a:moveTo>
                  <a:pt x="332" y="98"/>
                </a:moveTo>
                <a:lnTo>
                  <a:pt x="330" y="103"/>
                </a:lnTo>
                <a:lnTo>
                  <a:pt x="327" y="108"/>
                </a:lnTo>
                <a:lnTo>
                  <a:pt x="321" y="114"/>
                </a:lnTo>
                <a:lnTo>
                  <a:pt x="316" y="119"/>
                </a:lnTo>
                <a:lnTo>
                  <a:pt x="309" y="122"/>
                </a:lnTo>
                <a:lnTo>
                  <a:pt x="289" y="127"/>
                </a:lnTo>
                <a:lnTo>
                  <a:pt x="266" y="131"/>
                </a:lnTo>
                <a:lnTo>
                  <a:pt x="260" y="133"/>
                </a:lnTo>
                <a:lnTo>
                  <a:pt x="254" y="134"/>
                </a:lnTo>
                <a:lnTo>
                  <a:pt x="248" y="138"/>
                </a:lnTo>
                <a:lnTo>
                  <a:pt x="222" y="138"/>
                </a:lnTo>
                <a:lnTo>
                  <a:pt x="222" y="237"/>
                </a:lnTo>
                <a:lnTo>
                  <a:pt x="316" y="237"/>
                </a:lnTo>
                <a:lnTo>
                  <a:pt x="316" y="206"/>
                </a:lnTo>
                <a:lnTo>
                  <a:pt x="339" y="206"/>
                </a:lnTo>
                <a:lnTo>
                  <a:pt x="339" y="138"/>
                </a:lnTo>
                <a:lnTo>
                  <a:pt x="251" y="138"/>
                </a:lnTo>
                <a:lnTo>
                  <a:pt x="253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82" y="134"/>
                </a:lnTo>
                <a:lnTo>
                  <a:pt x="292" y="136"/>
                </a:lnTo>
                <a:lnTo>
                  <a:pt x="301" y="136"/>
                </a:lnTo>
                <a:lnTo>
                  <a:pt x="309" y="134"/>
                </a:lnTo>
                <a:lnTo>
                  <a:pt x="318" y="133"/>
                </a:lnTo>
                <a:lnTo>
                  <a:pt x="335" y="126"/>
                </a:lnTo>
                <a:lnTo>
                  <a:pt x="347" y="112"/>
                </a:lnTo>
                <a:lnTo>
                  <a:pt x="339" y="105"/>
                </a:lnTo>
                <a:lnTo>
                  <a:pt x="335" y="102"/>
                </a:lnTo>
                <a:lnTo>
                  <a:pt x="332" y="98"/>
                </a:lnTo>
                <a:close/>
                <a:moveTo>
                  <a:pt x="179" y="67"/>
                </a:moveTo>
                <a:lnTo>
                  <a:pt x="172" y="67"/>
                </a:lnTo>
                <a:lnTo>
                  <a:pt x="165" y="69"/>
                </a:lnTo>
                <a:lnTo>
                  <a:pt x="158" y="72"/>
                </a:lnTo>
                <a:lnTo>
                  <a:pt x="151" y="78"/>
                </a:lnTo>
                <a:lnTo>
                  <a:pt x="148" y="84"/>
                </a:lnTo>
                <a:lnTo>
                  <a:pt x="144" y="91"/>
                </a:lnTo>
                <a:lnTo>
                  <a:pt x="143" y="100"/>
                </a:lnTo>
                <a:lnTo>
                  <a:pt x="144" y="108"/>
                </a:lnTo>
                <a:lnTo>
                  <a:pt x="146" y="115"/>
                </a:lnTo>
                <a:lnTo>
                  <a:pt x="150" y="122"/>
                </a:lnTo>
                <a:lnTo>
                  <a:pt x="156" y="127"/>
                </a:lnTo>
                <a:lnTo>
                  <a:pt x="163" y="133"/>
                </a:lnTo>
                <a:lnTo>
                  <a:pt x="170" y="134"/>
                </a:lnTo>
                <a:lnTo>
                  <a:pt x="179" y="136"/>
                </a:lnTo>
                <a:lnTo>
                  <a:pt x="201" y="136"/>
                </a:lnTo>
                <a:lnTo>
                  <a:pt x="205" y="138"/>
                </a:lnTo>
                <a:lnTo>
                  <a:pt x="169" y="138"/>
                </a:lnTo>
                <a:lnTo>
                  <a:pt x="163" y="134"/>
                </a:lnTo>
                <a:lnTo>
                  <a:pt x="160" y="133"/>
                </a:lnTo>
                <a:lnTo>
                  <a:pt x="155" y="131"/>
                </a:lnTo>
                <a:lnTo>
                  <a:pt x="132" y="126"/>
                </a:lnTo>
                <a:lnTo>
                  <a:pt x="110" y="122"/>
                </a:lnTo>
                <a:lnTo>
                  <a:pt x="101" y="119"/>
                </a:lnTo>
                <a:lnTo>
                  <a:pt x="91" y="114"/>
                </a:lnTo>
                <a:lnTo>
                  <a:pt x="86" y="108"/>
                </a:lnTo>
                <a:lnTo>
                  <a:pt x="83" y="103"/>
                </a:lnTo>
                <a:lnTo>
                  <a:pt x="81" y="100"/>
                </a:lnTo>
                <a:lnTo>
                  <a:pt x="79" y="96"/>
                </a:lnTo>
                <a:lnTo>
                  <a:pt x="72" y="102"/>
                </a:lnTo>
                <a:lnTo>
                  <a:pt x="65" y="107"/>
                </a:lnTo>
                <a:lnTo>
                  <a:pt x="65" y="108"/>
                </a:lnTo>
                <a:lnTo>
                  <a:pt x="64" y="108"/>
                </a:lnTo>
                <a:lnTo>
                  <a:pt x="65" y="112"/>
                </a:lnTo>
                <a:lnTo>
                  <a:pt x="67" y="114"/>
                </a:lnTo>
                <a:lnTo>
                  <a:pt x="81" y="126"/>
                </a:lnTo>
                <a:lnTo>
                  <a:pt x="96" y="133"/>
                </a:lnTo>
                <a:lnTo>
                  <a:pt x="119" y="134"/>
                </a:lnTo>
                <a:lnTo>
                  <a:pt x="143" y="134"/>
                </a:lnTo>
                <a:lnTo>
                  <a:pt x="150" y="134"/>
                </a:lnTo>
                <a:lnTo>
                  <a:pt x="158" y="136"/>
                </a:lnTo>
                <a:lnTo>
                  <a:pt x="167" y="138"/>
                </a:lnTo>
                <a:lnTo>
                  <a:pt x="88" y="138"/>
                </a:lnTo>
                <a:lnTo>
                  <a:pt x="88" y="206"/>
                </a:lnTo>
                <a:lnTo>
                  <a:pt x="110" y="206"/>
                </a:lnTo>
                <a:lnTo>
                  <a:pt x="110" y="237"/>
                </a:lnTo>
                <a:lnTo>
                  <a:pt x="205" y="237"/>
                </a:lnTo>
                <a:lnTo>
                  <a:pt x="205" y="138"/>
                </a:lnTo>
                <a:lnTo>
                  <a:pt x="208" y="139"/>
                </a:lnTo>
                <a:lnTo>
                  <a:pt x="217" y="139"/>
                </a:lnTo>
                <a:lnTo>
                  <a:pt x="220" y="138"/>
                </a:lnTo>
                <a:lnTo>
                  <a:pt x="222" y="134"/>
                </a:lnTo>
                <a:lnTo>
                  <a:pt x="241" y="134"/>
                </a:lnTo>
                <a:lnTo>
                  <a:pt x="246" y="134"/>
                </a:lnTo>
                <a:lnTo>
                  <a:pt x="253" y="133"/>
                </a:lnTo>
                <a:lnTo>
                  <a:pt x="258" y="129"/>
                </a:lnTo>
                <a:lnTo>
                  <a:pt x="265" y="121"/>
                </a:lnTo>
                <a:lnTo>
                  <a:pt x="268" y="110"/>
                </a:lnTo>
                <a:lnTo>
                  <a:pt x="265" y="98"/>
                </a:lnTo>
                <a:lnTo>
                  <a:pt x="263" y="93"/>
                </a:lnTo>
                <a:lnTo>
                  <a:pt x="258" y="90"/>
                </a:lnTo>
                <a:lnTo>
                  <a:pt x="253" y="86"/>
                </a:lnTo>
                <a:lnTo>
                  <a:pt x="248" y="84"/>
                </a:lnTo>
                <a:lnTo>
                  <a:pt x="241" y="83"/>
                </a:lnTo>
                <a:lnTo>
                  <a:pt x="234" y="84"/>
                </a:lnTo>
                <a:lnTo>
                  <a:pt x="227" y="88"/>
                </a:lnTo>
                <a:lnTo>
                  <a:pt x="222" y="91"/>
                </a:lnTo>
                <a:lnTo>
                  <a:pt x="218" y="96"/>
                </a:lnTo>
                <a:lnTo>
                  <a:pt x="215" y="102"/>
                </a:lnTo>
                <a:lnTo>
                  <a:pt x="215" y="108"/>
                </a:lnTo>
                <a:lnTo>
                  <a:pt x="215" y="126"/>
                </a:lnTo>
                <a:lnTo>
                  <a:pt x="211" y="126"/>
                </a:lnTo>
                <a:lnTo>
                  <a:pt x="211" y="102"/>
                </a:lnTo>
                <a:lnTo>
                  <a:pt x="211" y="95"/>
                </a:lnTo>
                <a:lnTo>
                  <a:pt x="208" y="88"/>
                </a:lnTo>
                <a:lnTo>
                  <a:pt x="205" y="81"/>
                </a:lnTo>
                <a:lnTo>
                  <a:pt x="201" y="78"/>
                </a:lnTo>
                <a:lnTo>
                  <a:pt x="198" y="72"/>
                </a:lnTo>
                <a:lnTo>
                  <a:pt x="193" y="71"/>
                </a:lnTo>
                <a:lnTo>
                  <a:pt x="186" y="67"/>
                </a:lnTo>
                <a:lnTo>
                  <a:pt x="179" y="67"/>
                </a:lnTo>
                <a:close/>
                <a:moveTo>
                  <a:pt x="205" y="0"/>
                </a:moveTo>
                <a:lnTo>
                  <a:pt x="246" y="5"/>
                </a:lnTo>
                <a:lnTo>
                  <a:pt x="285" y="17"/>
                </a:lnTo>
                <a:lnTo>
                  <a:pt x="320" y="36"/>
                </a:lnTo>
                <a:lnTo>
                  <a:pt x="351" y="60"/>
                </a:lnTo>
                <a:lnTo>
                  <a:pt x="375" y="91"/>
                </a:lnTo>
                <a:lnTo>
                  <a:pt x="394" y="126"/>
                </a:lnTo>
                <a:lnTo>
                  <a:pt x="406" y="163"/>
                </a:lnTo>
                <a:lnTo>
                  <a:pt x="409" y="205"/>
                </a:lnTo>
                <a:lnTo>
                  <a:pt x="406" y="246"/>
                </a:lnTo>
                <a:lnTo>
                  <a:pt x="394" y="286"/>
                </a:lnTo>
                <a:lnTo>
                  <a:pt x="375" y="320"/>
                </a:lnTo>
                <a:lnTo>
                  <a:pt x="351" y="349"/>
                </a:lnTo>
                <a:lnTo>
                  <a:pt x="320" y="375"/>
                </a:lnTo>
                <a:lnTo>
                  <a:pt x="285" y="394"/>
                </a:lnTo>
                <a:lnTo>
                  <a:pt x="246" y="406"/>
                </a:lnTo>
                <a:lnTo>
                  <a:pt x="205" y="409"/>
                </a:lnTo>
                <a:lnTo>
                  <a:pt x="163" y="406"/>
                </a:lnTo>
                <a:lnTo>
                  <a:pt x="126" y="394"/>
                </a:lnTo>
                <a:lnTo>
                  <a:pt x="91" y="375"/>
                </a:lnTo>
                <a:lnTo>
                  <a:pt x="60" y="349"/>
                </a:lnTo>
                <a:lnTo>
                  <a:pt x="36" y="320"/>
                </a:lnTo>
                <a:lnTo>
                  <a:pt x="17" y="286"/>
                </a:lnTo>
                <a:lnTo>
                  <a:pt x="5" y="246"/>
                </a:lnTo>
                <a:lnTo>
                  <a:pt x="0" y="205"/>
                </a:lnTo>
                <a:lnTo>
                  <a:pt x="5" y="163"/>
                </a:lnTo>
                <a:lnTo>
                  <a:pt x="17" y="126"/>
                </a:lnTo>
                <a:lnTo>
                  <a:pt x="36" y="91"/>
                </a:lnTo>
                <a:lnTo>
                  <a:pt x="60" y="60"/>
                </a:lnTo>
                <a:lnTo>
                  <a:pt x="91" y="36"/>
                </a:lnTo>
                <a:lnTo>
                  <a:pt x="126" y="17"/>
                </a:lnTo>
                <a:lnTo>
                  <a:pt x="163" y="5"/>
                </a:lnTo>
                <a:lnTo>
                  <a:pt x="205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82"/>
          <p:cNvSpPr>
            <a:spLocks/>
          </p:cNvSpPr>
          <p:nvPr/>
        </p:nvSpPr>
        <p:spPr bwMode="auto">
          <a:xfrm>
            <a:off x="7350941" y="3726721"/>
            <a:ext cx="121552" cy="147138"/>
          </a:xfrm>
          <a:custGeom>
            <a:avLst/>
            <a:gdLst>
              <a:gd name="T0" fmla="*/ 20 w 38"/>
              <a:gd name="T1" fmla="*/ 0 h 46"/>
              <a:gd name="T2" fmla="*/ 26 w 38"/>
              <a:gd name="T3" fmla="*/ 2 h 46"/>
              <a:gd name="T4" fmla="*/ 29 w 38"/>
              <a:gd name="T5" fmla="*/ 3 h 46"/>
              <a:gd name="T6" fmla="*/ 32 w 38"/>
              <a:gd name="T7" fmla="*/ 9 h 46"/>
              <a:gd name="T8" fmla="*/ 34 w 38"/>
              <a:gd name="T9" fmla="*/ 14 h 46"/>
              <a:gd name="T10" fmla="*/ 36 w 38"/>
              <a:gd name="T11" fmla="*/ 17 h 46"/>
              <a:gd name="T12" fmla="*/ 38 w 38"/>
              <a:gd name="T13" fmla="*/ 26 h 46"/>
              <a:gd name="T14" fmla="*/ 38 w 38"/>
              <a:gd name="T15" fmla="*/ 34 h 46"/>
              <a:gd name="T16" fmla="*/ 36 w 38"/>
              <a:gd name="T17" fmla="*/ 43 h 46"/>
              <a:gd name="T18" fmla="*/ 36 w 38"/>
              <a:gd name="T19" fmla="*/ 45 h 46"/>
              <a:gd name="T20" fmla="*/ 36 w 38"/>
              <a:gd name="T21" fmla="*/ 46 h 46"/>
              <a:gd name="T22" fmla="*/ 34 w 38"/>
              <a:gd name="T23" fmla="*/ 46 h 46"/>
              <a:gd name="T24" fmla="*/ 32 w 38"/>
              <a:gd name="T25" fmla="*/ 46 h 46"/>
              <a:gd name="T26" fmla="*/ 26 w 38"/>
              <a:gd name="T27" fmla="*/ 45 h 46"/>
              <a:gd name="T28" fmla="*/ 17 w 38"/>
              <a:gd name="T29" fmla="*/ 41 h 46"/>
              <a:gd name="T30" fmla="*/ 10 w 38"/>
              <a:gd name="T31" fmla="*/ 38 h 46"/>
              <a:gd name="T32" fmla="*/ 7 w 38"/>
              <a:gd name="T33" fmla="*/ 34 h 46"/>
              <a:gd name="T34" fmla="*/ 3 w 38"/>
              <a:gd name="T35" fmla="*/ 31 h 46"/>
              <a:gd name="T36" fmla="*/ 2 w 38"/>
              <a:gd name="T37" fmla="*/ 27 h 46"/>
              <a:gd name="T38" fmla="*/ 0 w 38"/>
              <a:gd name="T39" fmla="*/ 22 h 46"/>
              <a:gd name="T40" fmla="*/ 0 w 38"/>
              <a:gd name="T41" fmla="*/ 17 h 46"/>
              <a:gd name="T42" fmla="*/ 2 w 38"/>
              <a:gd name="T43" fmla="*/ 10 h 46"/>
              <a:gd name="T44" fmla="*/ 5 w 38"/>
              <a:gd name="T45" fmla="*/ 7 h 46"/>
              <a:gd name="T46" fmla="*/ 10 w 38"/>
              <a:gd name="T47" fmla="*/ 2 h 46"/>
              <a:gd name="T48" fmla="*/ 15 w 38"/>
              <a:gd name="T49" fmla="*/ 0 h 46"/>
              <a:gd name="T50" fmla="*/ 20 w 38"/>
              <a:gd name="T5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8" h="46">
                <a:moveTo>
                  <a:pt x="20" y="0"/>
                </a:moveTo>
                <a:lnTo>
                  <a:pt x="26" y="2"/>
                </a:lnTo>
                <a:lnTo>
                  <a:pt x="29" y="3"/>
                </a:lnTo>
                <a:lnTo>
                  <a:pt x="32" y="9"/>
                </a:lnTo>
                <a:lnTo>
                  <a:pt x="34" y="14"/>
                </a:lnTo>
                <a:lnTo>
                  <a:pt x="36" y="17"/>
                </a:lnTo>
                <a:lnTo>
                  <a:pt x="38" y="26"/>
                </a:lnTo>
                <a:lnTo>
                  <a:pt x="38" y="34"/>
                </a:lnTo>
                <a:lnTo>
                  <a:pt x="36" y="43"/>
                </a:lnTo>
                <a:lnTo>
                  <a:pt x="36" y="45"/>
                </a:lnTo>
                <a:lnTo>
                  <a:pt x="36" y="46"/>
                </a:lnTo>
                <a:lnTo>
                  <a:pt x="34" y="46"/>
                </a:lnTo>
                <a:lnTo>
                  <a:pt x="32" y="46"/>
                </a:lnTo>
                <a:lnTo>
                  <a:pt x="26" y="45"/>
                </a:lnTo>
                <a:lnTo>
                  <a:pt x="17" y="41"/>
                </a:lnTo>
                <a:lnTo>
                  <a:pt x="10" y="38"/>
                </a:lnTo>
                <a:lnTo>
                  <a:pt x="7" y="34"/>
                </a:lnTo>
                <a:lnTo>
                  <a:pt x="3" y="31"/>
                </a:lnTo>
                <a:lnTo>
                  <a:pt x="2" y="27"/>
                </a:lnTo>
                <a:lnTo>
                  <a:pt x="0" y="22"/>
                </a:lnTo>
                <a:lnTo>
                  <a:pt x="0" y="17"/>
                </a:lnTo>
                <a:lnTo>
                  <a:pt x="2" y="10"/>
                </a:lnTo>
                <a:lnTo>
                  <a:pt x="5" y="7"/>
                </a:lnTo>
                <a:lnTo>
                  <a:pt x="10" y="2"/>
                </a:lnTo>
                <a:lnTo>
                  <a:pt x="15" y="0"/>
                </a:lnTo>
                <a:lnTo>
                  <a:pt x="20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83"/>
          <p:cNvSpPr>
            <a:spLocks/>
          </p:cNvSpPr>
          <p:nvPr/>
        </p:nvSpPr>
        <p:spPr bwMode="auto">
          <a:xfrm>
            <a:off x="7523673" y="3777899"/>
            <a:ext cx="89564" cy="102359"/>
          </a:xfrm>
          <a:custGeom>
            <a:avLst/>
            <a:gdLst>
              <a:gd name="T0" fmla="*/ 16 w 28"/>
              <a:gd name="T1" fmla="*/ 0 h 33"/>
              <a:gd name="T2" fmla="*/ 19 w 28"/>
              <a:gd name="T3" fmla="*/ 2 h 33"/>
              <a:gd name="T4" fmla="*/ 22 w 28"/>
              <a:gd name="T5" fmla="*/ 4 h 33"/>
              <a:gd name="T6" fmla="*/ 26 w 28"/>
              <a:gd name="T7" fmla="*/ 7 h 33"/>
              <a:gd name="T8" fmla="*/ 28 w 28"/>
              <a:gd name="T9" fmla="*/ 12 h 33"/>
              <a:gd name="T10" fmla="*/ 28 w 28"/>
              <a:gd name="T11" fmla="*/ 18 h 33"/>
              <a:gd name="T12" fmla="*/ 26 w 28"/>
              <a:gd name="T13" fmla="*/ 21 h 33"/>
              <a:gd name="T14" fmla="*/ 24 w 28"/>
              <a:gd name="T15" fmla="*/ 25 h 33"/>
              <a:gd name="T16" fmla="*/ 21 w 28"/>
              <a:gd name="T17" fmla="*/ 28 h 33"/>
              <a:gd name="T18" fmla="*/ 14 w 28"/>
              <a:gd name="T19" fmla="*/ 30 h 33"/>
              <a:gd name="T20" fmla="*/ 9 w 28"/>
              <a:gd name="T21" fmla="*/ 31 h 33"/>
              <a:gd name="T22" fmla="*/ 2 w 28"/>
              <a:gd name="T23" fmla="*/ 33 h 33"/>
              <a:gd name="T24" fmla="*/ 2 w 28"/>
              <a:gd name="T25" fmla="*/ 31 h 33"/>
              <a:gd name="T26" fmla="*/ 0 w 28"/>
              <a:gd name="T27" fmla="*/ 23 h 33"/>
              <a:gd name="T28" fmla="*/ 2 w 28"/>
              <a:gd name="T29" fmla="*/ 12 h 33"/>
              <a:gd name="T30" fmla="*/ 4 w 28"/>
              <a:gd name="T31" fmla="*/ 9 h 33"/>
              <a:gd name="T32" fmla="*/ 5 w 28"/>
              <a:gd name="T33" fmla="*/ 6 h 33"/>
              <a:gd name="T34" fmla="*/ 9 w 28"/>
              <a:gd name="T35" fmla="*/ 2 h 33"/>
              <a:gd name="T36" fmla="*/ 12 w 28"/>
              <a:gd name="T37" fmla="*/ 0 h 33"/>
              <a:gd name="T38" fmla="*/ 16 w 28"/>
              <a:gd name="T3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" h="33">
                <a:moveTo>
                  <a:pt x="16" y="0"/>
                </a:moveTo>
                <a:lnTo>
                  <a:pt x="19" y="2"/>
                </a:lnTo>
                <a:lnTo>
                  <a:pt x="22" y="4"/>
                </a:lnTo>
                <a:lnTo>
                  <a:pt x="26" y="7"/>
                </a:lnTo>
                <a:lnTo>
                  <a:pt x="28" y="12"/>
                </a:lnTo>
                <a:lnTo>
                  <a:pt x="28" y="18"/>
                </a:lnTo>
                <a:lnTo>
                  <a:pt x="26" y="21"/>
                </a:lnTo>
                <a:lnTo>
                  <a:pt x="24" y="25"/>
                </a:lnTo>
                <a:lnTo>
                  <a:pt x="21" y="28"/>
                </a:lnTo>
                <a:lnTo>
                  <a:pt x="14" y="30"/>
                </a:lnTo>
                <a:lnTo>
                  <a:pt x="9" y="31"/>
                </a:lnTo>
                <a:lnTo>
                  <a:pt x="2" y="33"/>
                </a:lnTo>
                <a:lnTo>
                  <a:pt x="2" y="31"/>
                </a:lnTo>
                <a:lnTo>
                  <a:pt x="0" y="23"/>
                </a:lnTo>
                <a:lnTo>
                  <a:pt x="2" y="12"/>
                </a:lnTo>
                <a:lnTo>
                  <a:pt x="4" y="9"/>
                </a:lnTo>
                <a:lnTo>
                  <a:pt x="5" y="6"/>
                </a:lnTo>
                <a:lnTo>
                  <a:pt x="9" y="2"/>
                </a:lnTo>
                <a:lnTo>
                  <a:pt x="12" y="0"/>
                </a:lnTo>
                <a:lnTo>
                  <a:pt x="16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121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0"/>
          <p:cNvSpPr>
            <a:spLocks noEditPoints="1"/>
          </p:cNvSpPr>
          <p:nvPr/>
        </p:nvSpPr>
        <p:spPr bwMode="auto">
          <a:xfrm>
            <a:off x="2627784" y="1124744"/>
            <a:ext cx="4045870" cy="4026123"/>
          </a:xfrm>
          <a:custGeom>
            <a:avLst/>
            <a:gdLst>
              <a:gd name="T0" fmla="*/ 182 w 409"/>
              <a:gd name="T1" fmla="*/ 306 h 409"/>
              <a:gd name="T2" fmla="*/ 99 w 409"/>
              <a:gd name="T3" fmla="*/ 258 h 409"/>
              <a:gd name="T4" fmla="*/ 182 w 409"/>
              <a:gd name="T5" fmla="*/ 258 h 409"/>
              <a:gd name="T6" fmla="*/ 203 w 409"/>
              <a:gd name="T7" fmla="*/ 304 h 409"/>
              <a:gd name="T8" fmla="*/ 258 w 409"/>
              <a:gd name="T9" fmla="*/ 291 h 409"/>
              <a:gd name="T10" fmla="*/ 203 w 409"/>
              <a:gd name="T11" fmla="*/ 256 h 409"/>
              <a:gd name="T12" fmla="*/ 225 w 409"/>
              <a:gd name="T13" fmla="*/ 242 h 409"/>
              <a:gd name="T14" fmla="*/ 203 w 409"/>
              <a:gd name="T15" fmla="*/ 227 h 409"/>
              <a:gd name="T16" fmla="*/ 177 w 409"/>
              <a:gd name="T17" fmla="*/ 242 h 409"/>
              <a:gd name="T18" fmla="*/ 203 w 409"/>
              <a:gd name="T19" fmla="*/ 196 h 409"/>
              <a:gd name="T20" fmla="*/ 230 w 409"/>
              <a:gd name="T21" fmla="*/ 203 h 409"/>
              <a:gd name="T22" fmla="*/ 292 w 409"/>
              <a:gd name="T23" fmla="*/ 172 h 409"/>
              <a:gd name="T24" fmla="*/ 256 w 409"/>
              <a:gd name="T25" fmla="*/ 184 h 409"/>
              <a:gd name="T26" fmla="*/ 239 w 409"/>
              <a:gd name="T27" fmla="*/ 205 h 409"/>
              <a:gd name="T28" fmla="*/ 232 w 409"/>
              <a:gd name="T29" fmla="*/ 227 h 409"/>
              <a:gd name="T30" fmla="*/ 235 w 409"/>
              <a:gd name="T31" fmla="*/ 248 h 409"/>
              <a:gd name="T32" fmla="*/ 264 w 409"/>
              <a:gd name="T33" fmla="*/ 285 h 409"/>
              <a:gd name="T34" fmla="*/ 302 w 409"/>
              <a:gd name="T35" fmla="*/ 291 h 409"/>
              <a:gd name="T36" fmla="*/ 335 w 409"/>
              <a:gd name="T37" fmla="*/ 273 h 409"/>
              <a:gd name="T38" fmla="*/ 347 w 409"/>
              <a:gd name="T39" fmla="*/ 208 h 409"/>
              <a:gd name="T40" fmla="*/ 309 w 409"/>
              <a:gd name="T41" fmla="*/ 174 h 409"/>
              <a:gd name="T42" fmla="*/ 203 w 409"/>
              <a:gd name="T43" fmla="*/ 163 h 409"/>
              <a:gd name="T44" fmla="*/ 264 w 409"/>
              <a:gd name="T45" fmla="*/ 172 h 409"/>
              <a:gd name="T46" fmla="*/ 203 w 409"/>
              <a:gd name="T47" fmla="*/ 163 h 409"/>
              <a:gd name="T48" fmla="*/ 179 w 409"/>
              <a:gd name="T49" fmla="*/ 215 h 409"/>
              <a:gd name="T50" fmla="*/ 70 w 409"/>
              <a:gd name="T51" fmla="*/ 76 h 409"/>
              <a:gd name="T52" fmla="*/ 316 w 409"/>
              <a:gd name="T53" fmla="*/ 292 h 409"/>
              <a:gd name="T54" fmla="*/ 301 w 409"/>
              <a:gd name="T55" fmla="*/ 318 h 409"/>
              <a:gd name="T56" fmla="*/ 242 w 409"/>
              <a:gd name="T57" fmla="*/ 318 h 409"/>
              <a:gd name="T58" fmla="*/ 86 w 409"/>
              <a:gd name="T59" fmla="*/ 292 h 409"/>
              <a:gd name="T60" fmla="*/ 301 w 409"/>
              <a:gd name="T61" fmla="*/ 150 h 409"/>
              <a:gd name="T62" fmla="*/ 316 w 409"/>
              <a:gd name="T63" fmla="*/ 172 h 409"/>
              <a:gd name="T64" fmla="*/ 204 w 409"/>
              <a:gd name="T65" fmla="*/ 0 h 409"/>
              <a:gd name="T66" fmla="*/ 318 w 409"/>
              <a:gd name="T67" fmla="*/ 34 h 409"/>
              <a:gd name="T68" fmla="*/ 392 w 409"/>
              <a:gd name="T69" fmla="*/ 124 h 409"/>
              <a:gd name="T70" fmla="*/ 404 w 409"/>
              <a:gd name="T71" fmla="*/ 246 h 409"/>
              <a:gd name="T72" fmla="*/ 349 w 409"/>
              <a:gd name="T73" fmla="*/ 349 h 409"/>
              <a:gd name="T74" fmla="*/ 246 w 409"/>
              <a:gd name="T75" fmla="*/ 404 h 409"/>
              <a:gd name="T76" fmla="*/ 124 w 409"/>
              <a:gd name="T77" fmla="*/ 392 h 409"/>
              <a:gd name="T78" fmla="*/ 34 w 409"/>
              <a:gd name="T79" fmla="*/ 318 h 409"/>
              <a:gd name="T80" fmla="*/ 0 w 409"/>
              <a:gd name="T81" fmla="*/ 205 h 409"/>
              <a:gd name="T82" fmla="*/ 34 w 409"/>
              <a:gd name="T83" fmla="*/ 89 h 409"/>
              <a:gd name="T84" fmla="*/ 124 w 409"/>
              <a:gd name="T85" fmla="*/ 16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9" h="409">
                <a:moveTo>
                  <a:pt x="99" y="291"/>
                </a:moveTo>
                <a:lnTo>
                  <a:pt x="99" y="306"/>
                </a:lnTo>
                <a:lnTo>
                  <a:pt x="182" y="306"/>
                </a:lnTo>
                <a:lnTo>
                  <a:pt x="182" y="291"/>
                </a:lnTo>
                <a:lnTo>
                  <a:pt x="99" y="291"/>
                </a:lnTo>
                <a:close/>
                <a:moveTo>
                  <a:pt x="99" y="258"/>
                </a:moveTo>
                <a:lnTo>
                  <a:pt x="99" y="273"/>
                </a:lnTo>
                <a:lnTo>
                  <a:pt x="182" y="273"/>
                </a:lnTo>
                <a:lnTo>
                  <a:pt x="182" y="258"/>
                </a:lnTo>
                <a:lnTo>
                  <a:pt x="99" y="258"/>
                </a:lnTo>
                <a:close/>
                <a:moveTo>
                  <a:pt x="203" y="256"/>
                </a:moveTo>
                <a:lnTo>
                  <a:pt x="203" y="304"/>
                </a:lnTo>
                <a:lnTo>
                  <a:pt x="280" y="304"/>
                </a:lnTo>
                <a:lnTo>
                  <a:pt x="280" y="297"/>
                </a:lnTo>
                <a:lnTo>
                  <a:pt x="258" y="291"/>
                </a:lnTo>
                <a:lnTo>
                  <a:pt x="240" y="277"/>
                </a:lnTo>
                <a:lnTo>
                  <a:pt x="228" y="256"/>
                </a:lnTo>
                <a:lnTo>
                  <a:pt x="203" y="256"/>
                </a:lnTo>
                <a:close/>
                <a:moveTo>
                  <a:pt x="203" y="227"/>
                </a:moveTo>
                <a:lnTo>
                  <a:pt x="203" y="242"/>
                </a:lnTo>
                <a:lnTo>
                  <a:pt x="225" y="242"/>
                </a:lnTo>
                <a:lnTo>
                  <a:pt x="223" y="232"/>
                </a:lnTo>
                <a:lnTo>
                  <a:pt x="223" y="227"/>
                </a:lnTo>
                <a:lnTo>
                  <a:pt x="203" y="227"/>
                </a:lnTo>
                <a:close/>
                <a:moveTo>
                  <a:pt x="99" y="227"/>
                </a:moveTo>
                <a:lnTo>
                  <a:pt x="99" y="242"/>
                </a:lnTo>
                <a:lnTo>
                  <a:pt x="177" y="242"/>
                </a:lnTo>
                <a:lnTo>
                  <a:pt x="177" y="227"/>
                </a:lnTo>
                <a:lnTo>
                  <a:pt x="99" y="227"/>
                </a:lnTo>
                <a:close/>
                <a:moveTo>
                  <a:pt x="203" y="196"/>
                </a:moveTo>
                <a:lnTo>
                  <a:pt x="203" y="211"/>
                </a:lnTo>
                <a:lnTo>
                  <a:pt x="227" y="211"/>
                </a:lnTo>
                <a:lnTo>
                  <a:pt x="230" y="203"/>
                </a:lnTo>
                <a:lnTo>
                  <a:pt x="235" y="196"/>
                </a:lnTo>
                <a:lnTo>
                  <a:pt x="203" y="196"/>
                </a:lnTo>
                <a:close/>
                <a:moveTo>
                  <a:pt x="292" y="172"/>
                </a:moveTo>
                <a:lnTo>
                  <a:pt x="283" y="172"/>
                </a:lnTo>
                <a:lnTo>
                  <a:pt x="270" y="177"/>
                </a:lnTo>
                <a:lnTo>
                  <a:pt x="256" y="184"/>
                </a:lnTo>
                <a:lnTo>
                  <a:pt x="249" y="191"/>
                </a:lnTo>
                <a:lnTo>
                  <a:pt x="242" y="198"/>
                </a:lnTo>
                <a:lnTo>
                  <a:pt x="239" y="205"/>
                </a:lnTo>
                <a:lnTo>
                  <a:pt x="235" y="213"/>
                </a:lnTo>
                <a:lnTo>
                  <a:pt x="234" y="220"/>
                </a:lnTo>
                <a:lnTo>
                  <a:pt x="232" y="227"/>
                </a:lnTo>
                <a:lnTo>
                  <a:pt x="232" y="232"/>
                </a:lnTo>
                <a:lnTo>
                  <a:pt x="234" y="241"/>
                </a:lnTo>
                <a:lnTo>
                  <a:pt x="235" y="248"/>
                </a:lnTo>
                <a:lnTo>
                  <a:pt x="237" y="254"/>
                </a:lnTo>
                <a:lnTo>
                  <a:pt x="247" y="272"/>
                </a:lnTo>
                <a:lnTo>
                  <a:pt x="264" y="285"/>
                </a:lnTo>
                <a:lnTo>
                  <a:pt x="283" y="291"/>
                </a:lnTo>
                <a:lnTo>
                  <a:pt x="292" y="292"/>
                </a:lnTo>
                <a:lnTo>
                  <a:pt x="302" y="291"/>
                </a:lnTo>
                <a:lnTo>
                  <a:pt x="309" y="289"/>
                </a:lnTo>
                <a:lnTo>
                  <a:pt x="316" y="287"/>
                </a:lnTo>
                <a:lnTo>
                  <a:pt x="335" y="273"/>
                </a:lnTo>
                <a:lnTo>
                  <a:pt x="347" y="254"/>
                </a:lnTo>
                <a:lnTo>
                  <a:pt x="352" y="232"/>
                </a:lnTo>
                <a:lnTo>
                  <a:pt x="347" y="208"/>
                </a:lnTo>
                <a:lnTo>
                  <a:pt x="335" y="189"/>
                </a:lnTo>
                <a:lnTo>
                  <a:pt x="316" y="177"/>
                </a:lnTo>
                <a:lnTo>
                  <a:pt x="309" y="174"/>
                </a:lnTo>
                <a:lnTo>
                  <a:pt x="302" y="172"/>
                </a:lnTo>
                <a:lnTo>
                  <a:pt x="292" y="172"/>
                </a:lnTo>
                <a:close/>
                <a:moveTo>
                  <a:pt x="203" y="163"/>
                </a:moveTo>
                <a:lnTo>
                  <a:pt x="203" y="179"/>
                </a:lnTo>
                <a:lnTo>
                  <a:pt x="249" y="179"/>
                </a:lnTo>
                <a:lnTo>
                  <a:pt x="264" y="172"/>
                </a:lnTo>
                <a:lnTo>
                  <a:pt x="280" y="167"/>
                </a:lnTo>
                <a:lnTo>
                  <a:pt x="280" y="163"/>
                </a:lnTo>
                <a:lnTo>
                  <a:pt x="203" y="163"/>
                </a:lnTo>
                <a:close/>
                <a:moveTo>
                  <a:pt x="98" y="156"/>
                </a:moveTo>
                <a:lnTo>
                  <a:pt x="98" y="215"/>
                </a:lnTo>
                <a:lnTo>
                  <a:pt x="179" y="215"/>
                </a:lnTo>
                <a:lnTo>
                  <a:pt x="179" y="156"/>
                </a:lnTo>
                <a:lnTo>
                  <a:pt x="98" y="156"/>
                </a:lnTo>
                <a:close/>
                <a:moveTo>
                  <a:pt x="70" y="76"/>
                </a:moveTo>
                <a:lnTo>
                  <a:pt x="70" y="332"/>
                </a:lnTo>
                <a:lnTo>
                  <a:pt x="316" y="332"/>
                </a:lnTo>
                <a:lnTo>
                  <a:pt x="316" y="292"/>
                </a:lnTo>
                <a:lnTo>
                  <a:pt x="307" y="294"/>
                </a:lnTo>
                <a:lnTo>
                  <a:pt x="301" y="297"/>
                </a:lnTo>
                <a:lnTo>
                  <a:pt x="301" y="318"/>
                </a:lnTo>
                <a:lnTo>
                  <a:pt x="290" y="318"/>
                </a:lnTo>
                <a:lnTo>
                  <a:pt x="270" y="318"/>
                </a:lnTo>
                <a:lnTo>
                  <a:pt x="242" y="318"/>
                </a:lnTo>
                <a:lnTo>
                  <a:pt x="86" y="318"/>
                </a:lnTo>
                <a:lnTo>
                  <a:pt x="86" y="309"/>
                </a:lnTo>
                <a:lnTo>
                  <a:pt x="86" y="292"/>
                </a:lnTo>
                <a:lnTo>
                  <a:pt x="86" y="268"/>
                </a:lnTo>
                <a:lnTo>
                  <a:pt x="86" y="150"/>
                </a:lnTo>
                <a:lnTo>
                  <a:pt x="301" y="150"/>
                </a:lnTo>
                <a:lnTo>
                  <a:pt x="301" y="169"/>
                </a:lnTo>
                <a:lnTo>
                  <a:pt x="307" y="170"/>
                </a:lnTo>
                <a:lnTo>
                  <a:pt x="316" y="172"/>
                </a:lnTo>
                <a:lnTo>
                  <a:pt x="316" y="76"/>
                </a:lnTo>
                <a:lnTo>
                  <a:pt x="70" y="76"/>
                </a:lnTo>
                <a:close/>
                <a:moveTo>
                  <a:pt x="204" y="0"/>
                </a:moveTo>
                <a:lnTo>
                  <a:pt x="246" y="4"/>
                </a:lnTo>
                <a:lnTo>
                  <a:pt x="283" y="16"/>
                </a:lnTo>
                <a:lnTo>
                  <a:pt x="318" y="34"/>
                </a:lnTo>
                <a:lnTo>
                  <a:pt x="349" y="60"/>
                </a:lnTo>
                <a:lnTo>
                  <a:pt x="373" y="89"/>
                </a:lnTo>
                <a:lnTo>
                  <a:pt x="392" y="124"/>
                </a:lnTo>
                <a:lnTo>
                  <a:pt x="404" y="163"/>
                </a:lnTo>
                <a:lnTo>
                  <a:pt x="409" y="205"/>
                </a:lnTo>
                <a:lnTo>
                  <a:pt x="404" y="246"/>
                </a:lnTo>
                <a:lnTo>
                  <a:pt x="392" y="284"/>
                </a:lnTo>
                <a:lnTo>
                  <a:pt x="373" y="318"/>
                </a:lnTo>
                <a:lnTo>
                  <a:pt x="349" y="349"/>
                </a:lnTo>
                <a:lnTo>
                  <a:pt x="318" y="373"/>
                </a:lnTo>
                <a:lnTo>
                  <a:pt x="283" y="392"/>
                </a:lnTo>
                <a:lnTo>
                  <a:pt x="246" y="404"/>
                </a:lnTo>
                <a:lnTo>
                  <a:pt x="204" y="409"/>
                </a:lnTo>
                <a:lnTo>
                  <a:pt x="163" y="404"/>
                </a:lnTo>
                <a:lnTo>
                  <a:pt x="124" y="392"/>
                </a:lnTo>
                <a:lnTo>
                  <a:pt x="89" y="373"/>
                </a:lnTo>
                <a:lnTo>
                  <a:pt x="58" y="349"/>
                </a:lnTo>
                <a:lnTo>
                  <a:pt x="34" y="318"/>
                </a:lnTo>
                <a:lnTo>
                  <a:pt x="15" y="284"/>
                </a:lnTo>
                <a:lnTo>
                  <a:pt x="3" y="246"/>
                </a:lnTo>
                <a:lnTo>
                  <a:pt x="0" y="205"/>
                </a:lnTo>
                <a:lnTo>
                  <a:pt x="3" y="163"/>
                </a:lnTo>
                <a:lnTo>
                  <a:pt x="15" y="124"/>
                </a:lnTo>
                <a:lnTo>
                  <a:pt x="34" y="89"/>
                </a:lnTo>
                <a:lnTo>
                  <a:pt x="58" y="60"/>
                </a:lnTo>
                <a:lnTo>
                  <a:pt x="89" y="34"/>
                </a:lnTo>
                <a:lnTo>
                  <a:pt x="124" y="16"/>
                </a:lnTo>
                <a:lnTo>
                  <a:pt x="163" y="4"/>
                </a:lnTo>
                <a:lnTo>
                  <a:pt x="204" y="0"/>
                </a:lnTo>
                <a:close/>
              </a:path>
            </a:pathLst>
          </a:custGeom>
          <a:solidFill>
            <a:srgbClr val="389FEF"/>
          </a:solidFill>
          <a:ln w="0">
            <a:solidFill>
              <a:srgbClr val="389FE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3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扁平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化常用图标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说明：本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源文件来自互联网免费分享，由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模板网转为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素材，免费分享给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爱好者交流学习使用，请勿商用。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1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77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133</Words>
  <Application>Microsoft Office PowerPoint</Application>
  <PresentationFormat>全屏显示(4:3)</PresentationFormat>
  <Paragraphs>12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23</cp:revision>
  <dcterms:created xsi:type="dcterms:W3CDTF">2015-05-30T09:13:04Z</dcterms:created>
  <dcterms:modified xsi:type="dcterms:W3CDTF">2015-07-24T04:45:10Z</dcterms:modified>
</cp:coreProperties>
</file>