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60" r:id="rId4"/>
    <p:sldId id="257" r:id="rId5"/>
    <p:sldId id="258" r:id="rId6"/>
    <p:sldId id="259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94" autoAdjust="0"/>
  </p:normalViewPr>
  <p:slideViewPr>
    <p:cSldViewPr>
      <p:cViewPr varScale="1">
        <p:scale>
          <a:sx n="88" d="100"/>
          <a:sy n="88" d="100"/>
        </p:scale>
        <p:origin x="106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19E90-0191-41B2-A8F9-6046071E5260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043E6-BC37-45AC-9E63-9AE96EC3B2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474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620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823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593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2976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413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3983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33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280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953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10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722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3475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467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0431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06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287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343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6819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588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9962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505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848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2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881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33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97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67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839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D082B-65FE-495A-A5F4-84FC010813EF}" type="datetimeFigureOut">
              <a:rPr lang="zh-CN" altLang="en-US" smtClean="0"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35D6E-0537-42B4-8AA4-35E67F8FF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97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12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6200000">
            <a:off x="-1363593" y="2737680"/>
            <a:ext cx="580800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>
                    <a:lumMod val="65000"/>
                  </a:schemeClr>
                </a:solidFill>
                <a:latin typeface="Calisto MT" pitchFamily="18" charset="0"/>
                <a:cs typeface="Arial" pitchFamily="34" charset="0"/>
              </a:rPr>
              <a:t>Contents</a:t>
            </a:r>
            <a:endParaRPr lang="zh-CN" altLang="en-US" sz="11500" dirty="0">
              <a:solidFill>
                <a:schemeClr val="bg1">
                  <a:lumMod val="65000"/>
                </a:schemeClr>
              </a:solidFill>
              <a:latin typeface="Calisto MT" pitchFamily="18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404664"/>
            <a:ext cx="800219" cy="46166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目录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21623" y="510288"/>
            <a:ext cx="1839026" cy="508831"/>
            <a:chOff x="7134708" y="1685000"/>
            <a:chExt cx="1839026" cy="508831"/>
          </a:xfrm>
        </p:grpSpPr>
        <p:sp>
          <p:nvSpPr>
            <p:cNvPr id="7" name="菱形 6"/>
            <p:cNvSpPr/>
            <p:nvPr/>
          </p:nvSpPr>
          <p:spPr>
            <a:xfrm>
              <a:off x="7134708" y="1729736"/>
              <a:ext cx="131804" cy="142054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263009" y="1685000"/>
              <a:ext cx="17107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您的目录标题     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01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229198" y="1916832"/>
              <a:ext cx="17270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The title of your catalog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2339752" y="404664"/>
            <a:ext cx="0" cy="5976664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521623" y="1180564"/>
            <a:ext cx="4210617" cy="508831"/>
            <a:chOff x="7134708" y="1685000"/>
            <a:chExt cx="4210617" cy="508831"/>
          </a:xfrm>
        </p:grpSpPr>
        <p:sp>
          <p:nvSpPr>
            <p:cNvPr id="14" name="菱形 13"/>
            <p:cNvSpPr/>
            <p:nvPr/>
          </p:nvSpPr>
          <p:spPr>
            <a:xfrm>
              <a:off x="7134708" y="1729736"/>
              <a:ext cx="131804" cy="142054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263009" y="1685000"/>
              <a:ext cx="38651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您的目录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标题目录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目录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目录标题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     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03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229198" y="1916832"/>
              <a:ext cx="41161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The title of your catalog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</a:rPr>
                <a:t> your </a:t>
              </a:r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</a:rPr>
                <a:t>catalog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</a:rPr>
                <a:t> your </a:t>
              </a:r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</a:rPr>
                <a:t>catalog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</a:rPr>
                <a:t> your catalog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21623" y="1850840"/>
            <a:ext cx="2557171" cy="508831"/>
            <a:chOff x="7134708" y="1685000"/>
            <a:chExt cx="2557171" cy="508831"/>
          </a:xfrm>
        </p:grpSpPr>
        <p:sp>
          <p:nvSpPr>
            <p:cNvPr id="18" name="菱形 17"/>
            <p:cNvSpPr/>
            <p:nvPr/>
          </p:nvSpPr>
          <p:spPr>
            <a:xfrm>
              <a:off x="7134708" y="1729736"/>
              <a:ext cx="131804" cy="142054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263009" y="1685000"/>
              <a:ext cx="24288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您的目录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标题目录标题     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05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229198" y="1916832"/>
              <a:ext cx="17270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The title of your catalog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21623" y="2521116"/>
            <a:ext cx="3275316" cy="508831"/>
            <a:chOff x="7134708" y="1685000"/>
            <a:chExt cx="3275316" cy="508831"/>
          </a:xfrm>
        </p:grpSpPr>
        <p:sp>
          <p:nvSpPr>
            <p:cNvPr id="22" name="菱形 21"/>
            <p:cNvSpPr/>
            <p:nvPr/>
          </p:nvSpPr>
          <p:spPr>
            <a:xfrm>
              <a:off x="7134708" y="1729736"/>
              <a:ext cx="131804" cy="142054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263009" y="1685000"/>
              <a:ext cx="31470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您的目录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标题目录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目录标题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     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08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229198" y="1916832"/>
              <a:ext cx="17270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The title of your catalog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21623" y="3191392"/>
            <a:ext cx="2557171" cy="508831"/>
            <a:chOff x="7134708" y="1685000"/>
            <a:chExt cx="2557171" cy="508831"/>
          </a:xfrm>
        </p:grpSpPr>
        <p:sp>
          <p:nvSpPr>
            <p:cNvPr id="26" name="菱形 25"/>
            <p:cNvSpPr/>
            <p:nvPr/>
          </p:nvSpPr>
          <p:spPr>
            <a:xfrm>
              <a:off x="7134708" y="1729736"/>
              <a:ext cx="131804" cy="142054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263009" y="1685000"/>
              <a:ext cx="24288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您的目录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标题目录标题     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12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229198" y="1916832"/>
              <a:ext cx="17270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The title of your catalog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521623" y="3861668"/>
            <a:ext cx="3993462" cy="508831"/>
            <a:chOff x="7134708" y="1685000"/>
            <a:chExt cx="3993462" cy="508831"/>
          </a:xfrm>
        </p:grpSpPr>
        <p:sp>
          <p:nvSpPr>
            <p:cNvPr id="30" name="菱形 29"/>
            <p:cNvSpPr/>
            <p:nvPr/>
          </p:nvSpPr>
          <p:spPr>
            <a:xfrm>
              <a:off x="7134708" y="1729736"/>
              <a:ext cx="131804" cy="142054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263009" y="1685000"/>
              <a:ext cx="38651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您的目录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标题目录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目录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目录标题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     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15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229198" y="1916832"/>
              <a:ext cx="17270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The title of your catalog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521623" y="4531944"/>
            <a:ext cx="1839026" cy="508831"/>
            <a:chOff x="7134708" y="1685000"/>
            <a:chExt cx="1839026" cy="508831"/>
          </a:xfrm>
        </p:grpSpPr>
        <p:sp>
          <p:nvSpPr>
            <p:cNvPr id="34" name="菱形 33"/>
            <p:cNvSpPr/>
            <p:nvPr/>
          </p:nvSpPr>
          <p:spPr>
            <a:xfrm>
              <a:off x="7134708" y="1729736"/>
              <a:ext cx="131804" cy="142054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263009" y="1685000"/>
              <a:ext cx="17107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您的目录标题     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18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229198" y="1916832"/>
              <a:ext cx="17270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The title of your catalog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21623" y="5202220"/>
            <a:ext cx="3275316" cy="508831"/>
            <a:chOff x="7134708" y="1685000"/>
            <a:chExt cx="3275316" cy="508831"/>
          </a:xfrm>
        </p:grpSpPr>
        <p:sp>
          <p:nvSpPr>
            <p:cNvPr id="38" name="菱形 37"/>
            <p:cNvSpPr/>
            <p:nvPr/>
          </p:nvSpPr>
          <p:spPr>
            <a:xfrm>
              <a:off x="7134708" y="1729736"/>
              <a:ext cx="131804" cy="142054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263009" y="1685000"/>
              <a:ext cx="31470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您的目录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标题目录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目录标题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     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20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229198" y="1916832"/>
              <a:ext cx="17270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The title of your catalog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521623" y="5872497"/>
            <a:ext cx="1839026" cy="508831"/>
            <a:chOff x="7134708" y="1685000"/>
            <a:chExt cx="1839026" cy="508831"/>
          </a:xfrm>
        </p:grpSpPr>
        <p:sp>
          <p:nvSpPr>
            <p:cNvPr id="42" name="菱形 41"/>
            <p:cNvSpPr/>
            <p:nvPr/>
          </p:nvSpPr>
          <p:spPr>
            <a:xfrm>
              <a:off x="7134708" y="1729736"/>
              <a:ext cx="131804" cy="142054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263009" y="1685000"/>
              <a:ext cx="17107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您的目录标题     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23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229198" y="1916832"/>
              <a:ext cx="17270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The title of your catalog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624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>
            <a:spLocks/>
          </p:cNvSpPr>
          <p:nvPr/>
        </p:nvSpPr>
        <p:spPr>
          <a:xfrm>
            <a:off x="-137159" y="9192"/>
            <a:ext cx="8100392" cy="9807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altLang="zh-CN" sz="9600" dirty="0" smtClean="0">
                <a:solidFill>
                  <a:schemeClr val="bg1">
                    <a:lumMod val="85000"/>
                  </a:schemeClr>
                </a:solidFill>
                <a:latin typeface="Impact" pitchFamily="34" charset="0"/>
                <a:cs typeface="Arial" pitchFamily="34" charset="0"/>
              </a:rPr>
              <a:t>Contents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Impact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68164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44008" y="1389535"/>
            <a:ext cx="4499992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0" y="1079072"/>
            <a:ext cx="4499992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619672" y="2348880"/>
            <a:ext cx="3884358" cy="369332"/>
            <a:chOff x="1901712" y="2348880"/>
            <a:chExt cx="3884358" cy="369332"/>
          </a:xfrm>
        </p:grpSpPr>
        <p:sp>
          <p:nvSpPr>
            <p:cNvPr id="11" name="TextBox 10"/>
            <p:cNvSpPr txBox="1"/>
            <p:nvPr/>
          </p:nvSpPr>
          <p:spPr>
            <a:xfrm>
              <a:off x="2215862" y="2348880"/>
              <a:ext cx="35702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您的目录标题写在这里</a:t>
              </a:r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普通样式</a:t>
              </a:r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901712" y="2385776"/>
              <a:ext cx="294024" cy="294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19672" y="3753036"/>
            <a:ext cx="3884358" cy="369332"/>
            <a:chOff x="1901712" y="3510300"/>
            <a:chExt cx="3884358" cy="369332"/>
          </a:xfrm>
        </p:grpSpPr>
        <p:sp>
          <p:nvSpPr>
            <p:cNvPr id="14" name="TextBox 13"/>
            <p:cNvSpPr txBox="1"/>
            <p:nvPr/>
          </p:nvSpPr>
          <p:spPr>
            <a:xfrm>
              <a:off x="2215862" y="3510300"/>
              <a:ext cx="35702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您的目录标题写在这里</a:t>
              </a:r>
              <a:r>
                <a:rPr lang="en-US" altLang="zh-CN" dirty="0" smtClean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dirty="0" smtClean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突出样式</a:t>
              </a:r>
              <a:r>
                <a:rPr lang="en-US" altLang="zh-CN" dirty="0" smtClean="0">
                  <a:solidFill>
                    <a:schemeClr val="accent6"/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  <a:endParaRPr lang="zh-CN" altLang="en-US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901712" y="3547196"/>
              <a:ext cx="294024" cy="29402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19672" y="5157192"/>
            <a:ext cx="3884358" cy="369332"/>
            <a:chOff x="1901712" y="4653136"/>
            <a:chExt cx="3884358" cy="369332"/>
          </a:xfrm>
        </p:grpSpPr>
        <p:sp>
          <p:nvSpPr>
            <p:cNvPr id="17" name="TextBox 16"/>
            <p:cNvSpPr txBox="1"/>
            <p:nvPr/>
          </p:nvSpPr>
          <p:spPr>
            <a:xfrm>
              <a:off x="2215862" y="4653136"/>
              <a:ext cx="35702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您的目录标题写在这里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普通样式</a:t>
              </a:r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901712" y="4690032"/>
              <a:ext cx="294024" cy="294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1187624" y="4990819"/>
            <a:ext cx="50405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619672" y="3050958"/>
            <a:ext cx="3884358" cy="369332"/>
            <a:chOff x="1901712" y="3510300"/>
            <a:chExt cx="3884358" cy="369332"/>
          </a:xfrm>
        </p:grpSpPr>
        <p:sp>
          <p:nvSpPr>
            <p:cNvPr id="21" name="TextBox 20"/>
            <p:cNvSpPr txBox="1"/>
            <p:nvPr/>
          </p:nvSpPr>
          <p:spPr>
            <a:xfrm>
              <a:off x="2215862" y="3510300"/>
              <a:ext cx="35702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您的目录标题写在这里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普通样式</a:t>
              </a:r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901712" y="3547196"/>
              <a:ext cx="294024" cy="294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19672" y="4455114"/>
            <a:ext cx="3884358" cy="369332"/>
            <a:chOff x="1901712" y="4653136"/>
            <a:chExt cx="3884358" cy="369332"/>
          </a:xfrm>
        </p:grpSpPr>
        <p:sp>
          <p:nvSpPr>
            <p:cNvPr id="24" name="TextBox 23"/>
            <p:cNvSpPr txBox="1"/>
            <p:nvPr/>
          </p:nvSpPr>
          <p:spPr>
            <a:xfrm>
              <a:off x="2215862" y="4653136"/>
              <a:ext cx="35702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您的目录标题写在这里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普通样式</a:t>
              </a:r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901712" y="4690032"/>
              <a:ext cx="294024" cy="294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4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1187624" y="4288741"/>
            <a:ext cx="50405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187624" y="3586663"/>
            <a:ext cx="50405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187624" y="2884585"/>
            <a:ext cx="50405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592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3183" y="1962396"/>
            <a:ext cx="1107996" cy="23718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>
                    <a:lumMod val="85000"/>
                  </a:schemeClr>
                </a:solidFill>
                <a:latin typeface="华文隶书" pitchFamily="2" charset="-122"/>
                <a:ea typeface="华文隶书" pitchFamily="2" charset="-122"/>
              </a:rPr>
              <a:t>contents</a:t>
            </a:r>
            <a:endParaRPr lang="en-US" altLang="zh-CN" sz="6000" dirty="0">
              <a:solidFill>
                <a:schemeClr val="bg1">
                  <a:lumMod val="8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76672"/>
            <a:ext cx="1954381" cy="17017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1500" dirty="0" smtClean="0">
                <a:ln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</a:rPr>
              <a:t>目</a:t>
            </a:r>
            <a:endParaRPr lang="zh-CN" altLang="en-US" sz="11500" dirty="0">
              <a:ln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7058" y="1943276"/>
            <a:ext cx="1954381" cy="17017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11500">
                <a:ln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</a:defRPr>
            </a:lvl1pPr>
          </a:lstStyle>
          <a:p>
            <a:r>
              <a:rPr lang="zh-CN" altLang="en-US" dirty="0"/>
              <a:t>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91880" y="2432975"/>
            <a:ext cx="9140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华文琥珀" pitchFamily="2" charset="-122"/>
                <a:ea typeface="华文琥珀" pitchFamily="2" charset="-122"/>
              </a:rPr>
              <a:t>0</a:t>
            </a:r>
            <a:r>
              <a:rPr kumimoji="0" lang="en-US" altLang="zh-CN" sz="540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uLnTx/>
                <a:uFillTx/>
                <a:latin typeface="华文琥珀" pitchFamily="2" charset="-122"/>
                <a:ea typeface="华文琥珀" pitchFamily="2" charset="-122"/>
              </a:rPr>
              <a:t>1</a:t>
            </a:r>
            <a:endParaRPr kumimoji="0" lang="zh-CN" altLang="en-US" sz="540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uLnTx/>
              <a:uFillTx/>
              <a:latin typeface="华文琥珀" pitchFamily="2" charset="-122"/>
              <a:ea typeface="华文琥珀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534272" y="3232769"/>
            <a:ext cx="82170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959932" y="3232769"/>
            <a:ext cx="0" cy="330466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380383" y="3296391"/>
            <a:ext cx="615553" cy="16568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章节标题</a:t>
            </a:r>
            <a:endParaRPr lang="zh-CN" altLang="en-US" sz="280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1920" y="3297071"/>
            <a:ext cx="553998" cy="3040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华文隶书" pitchFamily="2" charset="-122"/>
                <a:ea typeface="华文隶书" pitchFamily="2" charset="-122"/>
              </a:rPr>
              <a:t>Chapter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隶书" pitchFamily="2" charset="-122"/>
                <a:ea typeface="华文隶书" pitchFamily="2" charset="-122"/>
              </a:rPr>
              <a:t>title  write  here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3737915" y="4953255"/>
            <a:ext cx="2" cy="77854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34272" y="5746798"/>
            <a:ext cx="461665" cy="57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P 001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5505" y="2060848"/>
            <a:ext cx="9140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华文琥珀" pitchFamily="2" charset="-122"/>
                <a:ea typeface="华文琥珀" pitchFamily="2" charset="-122"/>
              </a:rPr>
              <a:t>0</a:t>
            </a:r>
            <a:r>
              <a:rPr kumimoji="0" lang="en-US" altLang="zh-CN" sz="540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uLnTx/>
                <a:uFillTx/>
                <a:latin typeface="华文琥珀" pitchFamily="2" charset="-122"/>
                <a:ea typeface="华文琥珀" pitchFamily="2" charset="-122"/>
              </a:rPr>
              <a:t>2</a:t>
            </a:r>
            <a:endParaRPr kumimoji="0" lang="zh-CN" altLang="en-US" sz="540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uLnTx/>
              <a:uFillTx/>
              <a:latin typeface="华文琥珀" pitchFamily="2" charset="-122"/>
              <a:ea typeface="华文琥珀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797897" y="2860642"/>
            <a:ext cx="82170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23557" y="2860642"/>
            <a:ext cx="0" cy="330466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644008" y="2924264"/>
            <a:ext cx="615553" cy="16568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章节标题</a:t>
            </a:r>
            <a:endParaRPr lang="zh-CN" altLang="en-US" sz="280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15545" y="2924944"/>
            <a:ext cx="553998" cy="3040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华文隶书" pitchFamily="2" charset="-122"/>
                <a:ea typeface="华文隶书" pitchFamily="2" charset="-122"/>
              </a:rPr>
              <a:t>Chapter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隶书" pitchFamily="2" charset="-122"/>
                <a:ea typeface="华文隶书" pitchFamily="2" charset="-122"/>
              </a:rPr>
              <a:t>title  write  here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001540" y="4581128"/>
            <a:ext cx="2" cy="77854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797897" y="5374671"/>
            <a:ext cx="461665" cy="57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P 004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79640" y="1616713"/>
            <a:ext cx="1040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华文琥珀" pitchFamily="2" charset="-122"/>
                <a:ea typeface="华文琥珀" pitchFamily="2" charset="-122"/>
              </a:rPr>
              <a:t>0</a:t>
            </a:r>
            <a:r>
              <a:rPr kumimoji="0" lang="en-US" altLang="zh-CN" sz="540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uLnTx/>
                <a:uFillTx/>
                <a:latin typeface="华文琥珀" pitchFamily="2" charset="-122"/>
                <a:ea typeface="华文琥珀" pitchFamily="2" charset="-122"/>
              </a:rPr>
              <a:t>3</a:t>
            </a:r>
            <a:endParaRPr kumimoji="0" lang="zh-CN" altLang="en-US" sz="540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uLnTx/>
              <a:uFillTx/>
              <a:latin typeface="华文琥珀" pitchFamily="2" charset="-122"/>
              <a:ea typeface="华文琥珀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022033" y="2416507"/>
            <a:ext cx="82170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447693" y="2416507"/>
            <a:ext cx="0" cy="330466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868144" y="2480129"/>
            <a:ext cx="615553" cy="16568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章节标题</a:t>
            </a:r>
            <a:endParaRPr lang="zh-CN" altLang="en-US" sz="280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39681" y="2480809"/>
            <a:ext cx="553998" cy="3040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华文隶书" pitchFamily="2" charset="-122"/>
                <a:ea typeface="华文隶书" pitchFamily="2" charset="-122"/>
              </a:rPr>
              <a:t>Chapter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隶书" pitchFamily="2" charset="-122"/>
                <a:ea typeface="华文隶书" pitchFamily="2" charset="-122"/>
              </a:rPr>
              <a:t>title  write  here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6225676" y="4136993"/>
            <a:ext cx="2" cy="77854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022033" y="4930536"/>
            <a:ext cx="461665" cy="57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P 008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03777" y="1184665"/>
            <a:ext cx="9140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华文琥珀" pitchFamily="2" charset="-122"/>
                <a:ea typeface="华文琥珀" pitchFamily="2" charset="-122"/>
              </a:rPr>
              <a:t>0</a:t>
            </a:r>
            <a:r>
              <a:rPr kumimoji="0" lang="en-US" altLang="zh-CN" sz="540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uLnTx/>
                <a:uFillTx/>
                <a:latin typeface="华文琥珀" pitchFamily="2" charset="-122"/>
                <a:ea typeface="华文琥珀" pitchFamily="2" charset="-122"/>
              </a:rPr>
              <a:t>4</a:t>
            </a:r>
            <a:endParaRPr kumimoji="0" lang="zh-CN" altLang="en-US" sz="540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uLnTx/>
              <a:uFillTx/>
              <a:latin typeface="华文琥珀" pitchFamily="2" charset="-122"/>
              <a:ea typeface="华文琥珀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246169" y="1984459"/>
            <a:ext cx="82170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671829" y="1984459"/>
            <a:ext cx="0" cy="3304662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092280" y="2048081"/>
            <a:ext cx="615553" cy="16568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章节标题</a:t>
            </a:r>
            <a:endParaRPr lang="zh-CN" altLang="en-US" sz="280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63817" y="2048761"/>
            <a:ext cx="553998" cy="3040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华文隶书" pitchFamily="2" charset="-122"/>
                <a:ea typeface="华文隶书" pitchFamily="2" charset="-122"/>
              </a:rPr>
              <a:t>Chapter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隶书" pitchFamily="2" charset="-122"/>
                <a:ea typeface="华文隶书" pitchFamily="2" charset="-122"/>
              </a:rPr>
              <a:t>title  write  here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7449812" y="3704945"/>
            <a:ext cx="2" cy="77854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246169" y="4498488"/>
            <a:ext cx="461665" cy="576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 smtClean="0">
                <a:latin typeface="华文隶书" pitchFamily="2" charset="-122"/>
                <a:ea typeface="华文隶书" pitchFamily="2" charset="-122"/>
              </a:rPr>
              <a:t>P 010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475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99586" y="2209032"/>
            <a:ext cx="45833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您的目录标题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………………………………………………1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34788" y="1416944"/>
            <a:ext cx="5609212" cy="504056"/>
          </a:xfrm>
          <a:custGeom>
            <a:avLst/>
            <a:gdLst>
              <a:gd name="connsiteX0" fmla="*/ 0 w 5609212"/>
              <a:gd name="connsiteY0" fmla="*/ 0 h 504056"/>
              <a:gd name="connsiteX1" fmla="*/ 5609212 w 5609212"/>
              <a:gd name="connsiteY1" fmla="*/ 0 h 504056"/>
              <a:gd name="connsiteX2" fmla="*/ 5609212 w 5609212"/>
              <a:gd name="connsiteY2" fmla="*/ 504056 h 504056"/>
              <a:gd name="connsiteX3" fmla="*/ 0 w 5609212"/>
              <a:gd name="connsiteY3" fmla="*/ 504056 h 504056"/>
              <a:gd name="connsiteX4" fmla="*/ 0 w 5609212"/>
              <a:gd name="connsiteY4" fmla="*/ 0 h 504056"/>
              <a:gd name="connsiteX0" fmla="*/ 0 w 5609212"/>
              <a:gd name="connsiteY0" fmla="*/ 0 h 504056"/>
              <a:gd name="connsiteX1" fmla="*/ 5609212 w 5609212"/>
              <a:gd name="connsiteY1" fmla="*/ 0 h 504056"/>
              <a:gd name="connsiteX2" fmla="*/ 5609212 w 5609212"/>
              <a:gd name="connsiteY2" fmla="*/ 504056 h 504056"/>
              <a:gd name="connsiteX3" fmla="*/ 128954 w 5609212"/>
              <a:gd name="connsiteY3" fmla="*/ 504056 h 504056"/>
              <a:gd name="connsiteX4" fmla="*/ 0 w 5609212"/>
              <a:gd name="connsiteY4" fmla="*/ 0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9212" h="504056">
                <a:moveTo>
                  <a:pt x="0" y="0"/>
                </a:moveTo>
                <a:lnTo>
                  <a:pt x="5609212" y="0"/>
                </a:lnTo>
                <a:lnTo>
                  <a:pt x="5609212" y="504056"/>
                </a:lnTo>
                <a:lnTo>
                  <a:pt x="128954" y="50405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3534788" y="755479"/>
            <a:ext cx="2724473" cy="646331"/>
            <a:chOff x="3534788" y="755479"/>
            <a:chExt cx="2724473" cy="646331"/>
          </a:xfrm>
        </p:grpSpPr>
        <p:sp>
          <p:nvSpPr>
            <p:cNvPr id="3" name="TextBox 2"/>
            <p:cNvSpPr txBox="1"/>
            <p:nvPr/>
          </p:nvSpPr>
          <p:spPr>
            <a:xfrm>
              <a:off x="4330528" y="755479"/>
              <a:ext cx="19287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cs typeface="Arial" pitchFamily="34" charset="0"/>
                </a:rPr>
                <a:t>contents</a:t>
              </a:r>
              <a:endPara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534788" y="926284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1"/>
                  </a:solidFill>
                </a:rPr>
                <a:t>目录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330528" y="926284"/>
              <a:ext cx="4479" cy="346644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3699586" y="2641080"/>
            <a:ext cx="45833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您的目录标题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………………………………………………8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99586" y="3073128"/>
            <a:ext cx="46730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您的目录标题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………………………………………………12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99586" y="3505176"/>
            <a:ext cx="46730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您的目录标题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………………………………………………16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99586" y="3937224"/>
            <a:ext cx="46730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您的目录标题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………………………………………………20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99586" y="4369272"/>
            <a:ext cx="46730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您的目录标题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………………………………………………25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99586" y="4801320"/>
            <a:ext cx="46730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您的目录标题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………………………………………………30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03358" y="5301208"/>
            <a:ext cx="1462703" cy="93610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11774" y="5314437"/>
            <a:ext cx="1462703" cy="93610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820189" y="5327666"/>
            <a:ext cx="1462703" cy="93610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-11264" y="258126"/>
            <a:ext cx="3364486" cy="1336316"/>
            <a:chOff x="-11264" y="258126"/>
            <a:chExt cx="3364486" cy="1336316"/>
          </a:xfrm>
        </p:grpSpPr>
        <p:sp>
          <p:nvSpPr>
            <p:cNvPr id="11" name="矩形 10"/>
            <p:cNvSpPr/>
            <p:nvPr/>
          </p:nvSpPr>
          <p:spPr>
            <a:xfrm>
              <a:off x="-2892" y="258126"/>
              <a:ext cx="3356114" cy="1336316"/>
            </a:xfrm>
            <a:custGeom>
              <a:avLst/>
              <a:gdLst>
                <a:gd name="connsiteX0" fmla="*/ 0 w 3356114"/>
                <a:gd name="connsiteY0" fmla="*/ 0 h 1620180"/>
                <a:gd name="connsiteX1" fmla="*/ 3356114 w 3356114"/>
                <a:gd name="connsiteY1" fmla="*/ 0 h 1620180"/>
                <a:gd name="connsiteX2" fmla="*/ 3356114 w 3356114"/>
                <a:gd name="connsiteY2" fmla="*/ 1620180 h 1620180"/>
                <a:gd name="connsiteX3" fmla="*/ 0 w 3356114"/>
                <a:gd name="connsiteY3" fmla="*/ 1620180 h 1620180"/>
                <a:gd name="connsiteX4" fmla="*/ 0 w 3356114"/>
                <a:gd name="connsiteY4" fmla="*/ 0 h 1620180"/>
                <a:gd name="connsiteX0" fmla="*/ 0 w 3356114"/>
                <a:gd name="connsiteY0" fmla="*/ 0 h 1620180"/>
                <a:gd name="connsiteX1" fmla="*/ 3027868 w 3356114"/>
                <a:gd name="connsiteY1" fmla="*/ 23446 h 1620180"/>
                <a:gd name="connsiteX2" fmla="*/ 3356114 w 3356114"/>
                <a:gd name="connsiteY2" fmla="*/ 1620180 h 1620180"/>
                <a:gd name="connsiteX3" fmla="*/ 0 w 3356114"/>
                <a:gd name="connsiteY3" fmla="*/ 1620180 h 1620180"/>
                <a:gd name="connsiteX4" fmla="*/ 0 w 3356114"/>
                <a:gd name="connsiteY4" fmla="*/ 0 h 1620180"/>
                <a:gd name="connsiteX0" fmla="*/ 0 w 3356114"/>
                <a:gd name="connsiteY0" fmla="*/ 0 h 1620180"/>
                <a:gd name="connsiteX1" fmla="*/ 2957529 w 3356114"/>
                <a:gd name="connsiteY1" fmla="*/ 23446 h 1620180"/>
                <a:gd name="connsiteX2" fmla="*/ 3356114 w 3356114"/>
                <a:gd name="connsiteY2" fmla="*/ 1620180 h 1620180"/>
                <a:gd name="connsiteX3" fmla="*/ 0 w 3356114"/>
                <a:gd name="connsiteY3" fmla="*/ 1620180 h 1620180"/>
                <a:gd name="connsiteX4" fmla="*/ 0 w 3356114"/>
                <a:gd name="connsiteY4" fmla="*/ 0 h 1620180"/>
                <a:gd name="connsiteX0" fmla="*/ 0 w 3356114"/>
                <a:gd name="connsiteY0" fmla="*/ 0 h 1620180"/>
                <a:gd name="connsiteX1" fmla="*/ 3004422 w 3356114"/>
                <a:gd name="connsiteY1" fmla="*/ 9189 h 1620180"/>
                <a:gd name="connsiteX2" fmla="*/ 3356114 w 3356114"/>
                <a:gd name="connsiteY2" fmla="*/ 1620180 h 1620180"/>
                <a:gd name="connsiteX3" fmla="*/ 0 w 3356114"/>
                <a:gd name="connsiteY3" fmla="*/ 1620180 h 1620180"/>
                <a:gd name="connsiteX4" fmla="*/ 0 w 3356114"/>
                <a:gd name="connsiteY4" fmla="*/ 0 h 1620180"/>
                <a:gd name="connsiteX0" fmla="*/ 0 w 3356114"/>
                <a:gd name="connsiteY0" fmla="*/ 5069 h 1625249"/>
                <a:gd name="connsiteX1" fmla="*/ 3051314 w 3356114"/>
                <a:gd name="connsiteY1" fmla="*/ 0 h 1625249"/>
                <a:gd name="connsiteX2" fmla="*/ 3356114 w 3356114"/>
                <a:gd name="connsiteY2" fmla="*/ 1625249 h 1625249"/>
                <a:gd name="connsiteX3" fmla="*/ 0 w 3356114"/>
                <a:gd name="connsiteY3" fmla="*/ 1625249 h 1625249"/>
                <a:gd name="connsiteX4" fmla="*/ 0 w 3356114"/>
                <a:gd name="connsiteY4" fmla="*/ 5069 h 1625249"/>
                <a:gd name="connsiteX0" fmla="*/ 0 w 3356114"/>
                <a:gd name="connsiteY0" fmla="*/ 5069 h 1625249"/>
                <a:gd name="connsiteX1" fmla="*/ 3016145 w 3356114"/>
                <a:gd name="connsiteY1" fmla="*/ 0 h 1625249"/>
                <a:gd name="connsiteX2" fmla="*/ 3356114 w 3356114"/>
                <a:gd name="connsiteY2" fmla="*/ 1625249 h 1625249"/>
                <a:gd name="connsiteX3" fmla="*/ 0 w 3356114"/>
                <a:gd name="connsiteY3" fmla="*/ 1625249 h 1625249"/>
                <a:gd name="connsiteX4" fmla="*/ 0 w 3356114"/>
                <a:gd name="connsiteY4" fmla="*/ 5069 h 162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6114" h="1625249">
                  <a:moveTo>
                    <a:pt x="0" y="5069"/>
                  </a:moveTo>
                  <a:lnTo>
                    <a:pt x="3016145" y="0"/>
                  </a:lnTo>
                  <a:lnTo>
                    <a:pt x="3356114" y="1625249"/>
                  </a:lnTo>
                  <a:lnTo>
                    <a:pt x="0" y="1625249"/>
                  </a:lnTo>
                  <a:lnTo>
                    <a:pt x="0" y="506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 smtClean="0"/>
                <a:t>                                  </a:t>
              </a:r>
              <a:endParaRPr lang="zh-CN" altLang="en-US" dirty="0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-11264" y="755479"/>
              <a:ext cx="3156552" cy="401637"/>
              <a:chOff x="-11264" y="755479"/>
              <a:chExt cx="3156552" cy="401637"/>
            </a:xfrm>
          </p:grpSpPr>
          <p:sp>
            <p:nvSpPr>
              <p:cNvPr id="27" name="右箭头 26"/>
              <p:cNvSpPr/>
              <p:nvPr/>
            </p:nvSpPr>
            <p:spPr>
              <a:xfrm>
                <a:off x="1993160" y="755479"/>
                <a:ext cx="1152128" cy="401637"/>
              </a:xfrm>
              <a:prstGeom prst="right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845749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691680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537611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383542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229473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075404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21335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767266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611560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55854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300148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44442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-11264" y="860157"/>
                <a:ext cx="72008" cy="1925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077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48680"/>
            <a:ext cx="291581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79512" y="492677"/>
            <a:ext cx="1008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1187624" y="572126"/>
            <a:ext cx="216024" cy="36004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366809" y="572126"/>
            <a:ext cx="1137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CATALOG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51520" y="1196752"/>
            <a:ext cx="6519231" cy="4112007"/>
            <a:chOff x="829325" y="1196752"/>
            <a:chExt cx="6519231" cy="4112007"/>
          </a:xfrm>
        </p:grpSpPr>
        <p:sp>
          <p:nvSpPr>
            <p:cNvPr id="8" name="TextBox 7"/>
            <p:cNvSpPr txBox="1"/>
            <p:nvPr/>
          </p:nvSpPr>
          <p:spPr>
            <a:xfrm>
              <a:off x="829325" y="1196752"/>
              <a:ext cx="56297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accent1"/>
                  </a:solidFill>
                  <a:latin typeface="Baskerville Old Face" pitchFamily="18" charset="0"/>
                </a:rPr>
                <a:t>1</a:t>
              </a:r>
              <a:endParaRPr lang="zh-CN" altLang="en-US" sz="6000" dirty="0">
                <a:solidFill>
                  <a:schemeClr val="accent1"/>
                </a:solidFill>
                <a:latin typeface="Baskerville Old Face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31640" y="1688614"/>
              <a:ext cx="44726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您的目录标题写在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………………………………………… 1</a:t>
              </a:r>
              <a:endParaRPr lang="zh-CN" altLang="en-US" sz="1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09154" y="1988840"/>
              <a:ext cx="56297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accent1"/>
                  </a:solidFill>
                  <a:latin typeface="Baskerville Old Face" pitchFamily="18" charset="0"/>
                </a:rPr>
                <a:t>2</a:t>
              </a:r>
              <a:endParaRPr lang="zh-CN" altLang="en-US" sz="6000" dirty="0">
                <a:solidFill>
                  <a:schemeClr val="accent1"/>
                </a:solidFill>
                <a:latin typeface="Baskerville Old Face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11469" y="2528903"/>
              <a:ext cx="44726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您的目录标题写在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………………………………………… 6</a:t>
              </a:r>
              <a:endParaRPr lang="zh-CN" alt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97186" y="2852936"/>
              <a:ext cx="56297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chemeClr val="accent1"/>
                  </a:solidFill>
                  <a:latin typeface="Baskerville Old Face" pitchFamily="18" charset="0"/>
                </a:defRPr>
              </a:lvl1pPr>
            </a:lstStyle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899501" y="3344798"/>
              <a:ext cx="44726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您的目录标题写在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………………………………………… 8</a:t>
              </a:r>
              <a:endParaRPr lang="zh-CN" alt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829234" y="3573016"/>
              <a:ext cx="56297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chemeClr val="accent1"/>
                  </a:solidFill>
                  <a:latin typeface="Baskerville Old Face" pitchFamily="18" charset="0"/>
                </a:defRPr>
              </a:lvl1pPr>
            </a:lstStyle>
            <a:p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31549" y="4064878"/>
              <a:ext cx="45784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您的目录标题写在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………………………………………… 12</a:t>
              </a:r>
              <a:endParaRPr lang="zh-CN" altLang="en-US" sz="14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67744" y="4293096"/>
              <a:ext cx="56297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chemeClr val="accent1"/>
                  </a:solidFill>
                  <a:latin typeface="Baskerville Old Face" pitchFamily="18" charset="0"/>
                </a:defRPr>
              </a:lvl1pPr>
            </a:lstStyle>
            <a:p>
              <a:r>
                <a:rPr lang="en-US" altLang="zh-CN" dirty="0"/>
                <a:t>5</a:t>
              </a:r>
              <a:endParaRPr lang="zh-CN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70059" y="4856966"/>
              <a:ext cx="45784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您的目录标题写在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………………………………………… 15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6442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957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498</Words>
  <Application>Microsoft Office PowerPoint</Application>
  <PresentationFormat>全屏显示(4:3)</PresentationFormat>
  <Paragraphs>84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Baskerville Old Face</vt:lpstr>
      <vt:lpstr>Calisto MT</vt:lpstr>
      <vt:lpstr>Meiryo</vt:lpstr>
      <vt:lpstr>华文行楷</vt:lpstr>
      <vt:lpstr>华文琥珀</vt:lpstr>
      <vt:lpstr>华文隶书</vt:lpstr>
      <vt:lpstr>宋体</vt:lpstr>
      <vt:lpstr>微软雅黑</vt:lpstr>
      <vt:lpstr>幼圆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春春</dc:creator>
  <cp:lastModifiedBy>Administrator</cp:lastModifiedBy>
  <cp:revision>4</cp:revision>
  <dcterms:created xsi:type="dcterms:W3CDTF">2013-03-12T03:16:36Z</dcterms:created>
  <dcterms:modified xsi:type="dcterms:W3CDTF">2015-07-22T02:03:00Z</dcterms:modified>
</cp:coreProperties>
</file>