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79" r:id="rId2"/>
    <p:sldId id="280" r:id="rId3"/>
  </p:sldIdLst>
  <p:sldSz cx="12192000" cy="6858000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Meiryo" panose="020B0604030504040204" pitchFamily="34" charset="-128"/>
      <p:regular r:id="rId7"/>
      <p:bold r:id="rId8"/>
      <p:italic r:id="rId9"/>
      <p:boldItalic r:id="rId10"/>
    </p:embeddedFont>
    <p:embeddedFont>
      <p:font typeface="Impact" panose="020B0806030902050204" pitchFamily="3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154"/>
    <a:srgbClr val="EE9065"/>
    <a:srgbClr val="4BB0D0"/>
    <a:srgbClr val="A6BABA"/>
    <a:srgbClr val="0000FF"/>
    <a:srgbClr val="5B9BD5"/>
    <a:srgbClr val="F2F2F2"/>
    <a:srgbClr val="00A0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1187" autoAdjust="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BB0D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E90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6BABA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30"/>
        <c:axId val="345220776"/>
        <c:axId val="344856144"/>
      </c:barChart>
      <c:catAx>
        <c:axId val="345220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4856144"/>
        <c:crosses val="autoZero"/>
        <c:auto val="1"/>
        <c:lblAlgn val="ctr"/>
        <c:lblOffset val="100"/>
        <c:noMultiLvlLbl val="0"/>
      </c:catAx>
      <c:valAx>
        <c:axId val="3448561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5220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C9250-8DBB-4F6D-AB80-1B2DAAD085D2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DA8B2-B418-4AE7-AB1E-3DAF9123D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0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84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900" y="0"/>
            <a:ext cx="10515600" cy="13255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38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17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3841-9827-43A5-8CBC-BC734C153C8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DA457-E89F-46B4-AEAB-6C87385F89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91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内容描述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054437344"/>
              </p:ext>
            </p:extLst>
          </p:nvPr>
        </p:nvGraphicFramePr>
        <p:xfrm>
          <a:off x="393322" y="1923154"/>
          <a:ext cx="7167538" cy="4772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902055" y="1774209"/>
            <a:ext cx="3877985" cy="1334725"/>
            <a:chOff x="7983943" y="1992577"/>
            <a:chExt cx="3877985" cy="1334725"/>
          </a:xfrm>
        </p:grpSpPr>
        <p:sp>
          <p:nvSpPr>
            <p:cNvPr id="6" name="文本框 5"/>
            <p:cNvSpPr txBox="1"/>
            <p:nvPr/>
          </p:nvSpPr>
          <p:spPr>
            <a:xfrm>
              <a:off x="7983943" y="1992577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BB0D0"/>
                  </a:solidFill>
                </a:rPr>
                <a:t>01</a:t>
              </a:r>
              <a:r>
                <a:rPr lang="en-US" altLang="zh-CN" sz="2400" b="1" dirty="0" smtClean="0">
                  <a:solidFill>
                    <a:srgbClr val="4BB0D0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4BB0D0"/>
                  </a:solidFill>
                </a:rPr>
                <a:t>内容说明</a:t>
              </a:r>
              <a:endParaRPr lang="zh-CN" altLang="en-US" sz="2400" b="1" dirty="0">
                <a:solidFill>
                  <a:srgbClr val="4BB0D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983943" y="2454242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7751927" y="3314941"/>
            <a:ext cx="42990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902055" y="3520948"/>
            <a:ext cx="3877985" cy="1334725"/>
            <a:chOff x="7983943" y="4076199"/>
            <a:chExt cx="3877985" cy="1334725"/>
          </a:xfrm>
        </p:grpSpPr>
        <p:sp>
          <p:nvSpPr>
            <p:cNvPr id="9" name="文本框 8"/>
            <p:cNvSpPr txBox="1"/>
            <p:nvPr/>
          </p:nvSpPr>
          <p:spPr>
            <a:xfrm>
              <a:off x="7983943" y="4076199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EE9065"/>
                  </a:solidFill>
                </a:rPr>
                <a:t>02</a:t>
              </a:r>
              <a:r>
                <a:rPr lang="en-US" altLang="zh-CN" sz="2400" b="1" dirty="0" smtClean="0">
                  <a:solidFill>
                    <a:srgbClr val="EE9065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EE9065"/>
                  </a:solidFill>
                </a:rPr>
                <a:t>内容说明</a:t>
              </a:r>
              <a:endParaRPr lang="zh-CN" altLang="en-US" sz="2400" b="1" dirty="0">
                <a:solidFill>
                  <a:srgbClr val="EE9065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983943" y="4537864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7751927" y="5061680"/>
            <a:ext cx="42990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902055" y="5267689"/>
            <a:ext cx="3877985" cy="1334725"/>
            <a:chOff x="7983943" y="4076199"/>
            <a:chExt cx="3877985" cy="1334725"/>
          </a:xfrm>
        </p:grpSpPr>
        <p:sp>
          <p:nvSpPr>
            <p:cNvPr id="15" name="文本框 14"/>
            <p:cNvSpPr txBox="1"/>
            <p:nvPr/>
          </p:nvSpPr>
          <p:spPr>
            <a:xfrm>
              <a:off x="7983943" y="4076199"/>
              <a:ext cx="23064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A6BABA"/>
                  </a:solidFill>
                </a:rPr>
                <a:t>03</a:t>
              </a:r>
              <a:r>
                <a:rPr lang="en-US" altLang="zh-CN" sz="2400" b="1" dirty="0" smtClean="0">
                  <a:solidFill>
                    <a:srgbClr val="A6BABA"/>
                  </a:solidFill>
                </a:rPr>
                <a:t>  </a:t>
              </a:r>
              <a:r>
                <a:rPr lang="zh-CN" altLang="en-US" sz="2400" b="1" dirty="0" smtClean="0">
                  <a:solidFill>
                    <a:srgbClr val="A6BABA"/>
                  </a:solidFill>
                </a:rPr>
                <a:t>内容说明</a:t>
              </a:r>
              <a:endParaRPr lang="zh-CN" altLang="en-US" sz="2400" b="1" dirty="0">
                <a:solidFill>
                  <a:srgbClr val="A6BABA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983943" y="4537864"/>
              <a:ext cx="3877985" cy="8730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内容说明内容说明内容说明内容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2137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1745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1549</TotalTime>
  <Words>188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微软雅黑</vt:lpstr>
      <vt:lpstr>Meiryo</vt:lpstr>
      <vt:lpstr>宋体</vt:lpstr>
      <vt:lpstr>Impact</vt:lpstr>
      <vt:lpstr>Calibri</vt:lpstr>
      <vt:lpstr>华康俪金黑W8</vt:lpstr>
      <vt:lpstr>Arial</vt:lpstr>
      <vt:lpstr>幼圆</vt:lpstr>
      <vt:lpstr>Office 主题</vt:lpstr>
      <vt:lpstr>内容描述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cp:lastModifiedBy>Administrator</cp:lastModifiedBy>
  <cp:revision>115</cp:revision>
  <dcterms:created xsi:type="dcterms:W3CDTF">2014-06-28T22:07:25Z</dcterms:created>
  <dcterms:modified xsi:type="dcterms:W3CDTF">2015-07-21T11:10:02Z</dcterms:modified>
</cp:coreProperties>
</file>