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80" r:id="rId2"/>
    <p:sldId id="281" r:id="rId3"/>
  </p:sldIdLst>
  <p:sldSz cx="12192000" cy="6858000"/>
  <p:notesSz cx="6858000" cy="9144000"/>
  <p:embeddedFontLst>
    <p:embeddedFont>
      <p:font typeface="微软雅黑" panose="020B0503020204020204" pitchFamily="34" charset="-122"/>
      <p:regular r:id="rId5"/>
      <p:bold r:id="rId6"/>
    </p:embeddedFont>
    <p:embeddedFont>
      <p:font typeface="Meiryo" panose="020B0604030504040204" pitchFamily="34" charset="-128"/>
      <p:regular r:id="rId7"/>
      <p:bold r:id="rId8"/>
      <p:italic r:id="rId9"/>
      <p:boldItalic r:id="rId10"/>
    </p:embeddedFont>
    <p:embeddedFont>
      <p:font typeface="Impact" panose="020B0806030902050204" pitchFamily="3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154"/>
    <a:srgbClr val="EE9065"/>
    <a:srgbClr val="4BB0D0"/>
    <a:srgbClr val="A6BABA"/>
    <a:srgbClr val="0000FF"/>
    <a:srgbClr val="5B9BD5"/>
    <a:srgbClr val="F2F2F2"/>
    <a:srgbClr val="00A0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1187" autoAdjust="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4BB0D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76200">
                <a:solidFill>
                  <a:srgbClr val="4BB0D0"/>
                </a:solidFill>
                <a:beve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E906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76200">
                <a:solidFill>
                  <a:srgbClr val="EE906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A6BAB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76200" cap="flat">
                <a:solidFill>
                  <a:srgbClr val="A6BABA"/>
                </a:solidFill>
                <a:beve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2723128"/>
        <c:axId val="410578472"/>
      </c:lineChart>
      <c:catAx>
        <c:axId val="442723128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0578472"/>
        <c:crosses val="autoZero"/>
        <c:auto val="1"/>
        <c:lblAlgn val="ctr"/>
        <c:lblOffset val="100"/>
        <c:noMultiLvlLbl val="0"/>
      </c:catAx>
      <c:valAx>
        <c:axId val="410578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2723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C9250-8DBB-4F6D-AB80-1B2DAAD085D2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DA8B2-B418-4AE7-AB1E-3DAF9123D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0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4296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900" y="0"/>
            <a:ext cx="10515600" cy="13255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88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1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3841-9827-43A5-8CBC-BC734C153C85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1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内容描述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785" y="715430"/>
            <a:ext cx="15727680" cy="69832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129" y="1808433"/>
            <a:ext cx="10824355" cy="419847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223150258"/>
              </p:ext>
            </p:extLst>
          </p:nvPr>
        </p:nvGraphicFramePr>
        <p:xfrm>
          <a:off x="1100594" y="2392110"/>
          <a:ext cx="4924873" cy="3283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812981" y="2167427"/>
            <a:ext cx="4148191" cy="919226"/>
            <a:chOff x="6812981" y="2392510"/>
            <a:chExt cx="4148191" cy="919226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6812981" y="2523027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083187" y="2392510"/>
              <a:ext cx="3877985" cy="919226"/>
              <a:chOff x="7983943" y="1992577"/>
              <a:chExt cx="3877985" cy="919226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EE9065"/>
                    </a:solidFill>
                  </a:rPr>
                  <a:t>内容说明</a:t>
                </a:r>
                <a:endParaRPr lang="zh-CN" altLang="en-US" sz="2400" b="1" dirty="0">
                  <a:solidFill>
                    <a:srgbClr val="EE9065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</a:t>
                </a:r>
                <a:endPara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6389372" y="3247415"/>
            <a:ext cx="496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812981" y="3408177"/>
            <a:ext cx="4148191" cy="919226"/>
            <a:chOff x="6812981" y="3635580"/>
            <a:chExt cx="4148191" cy="919226"/>
          </a:xfrm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6812981" y="3766097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083187" y="3635580"/>
              <a:ext cx="3877985" cy="919226"/>
              <a:chOff x="7983943" y="1992577"/>
              <a:chExt cx="3877985" cy="91922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5B9BD5"/>
                    </a:solidFill>
                  </a:rPr>
                  <a:t>内容说明</a:t>
                </a:r>
                <a:endParaRPr lang="zh-CN" altLang="en-US" sz="2400" b="1" dirty="0">
                  <a:solidFill>
                    <a:srgbClr val="5B9BD5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</a:t>
                </a:r>
                <a:endPara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6389372" y="4488165"/>
            <a:ext cx="496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6389372" y="4648929"/>
            <a:ext cx="4968000" cy="1195384"/>
            <a:chOff x="6389372" y="4874012"/>
            <a:chExt cx="4968000" cy="1195384"/>
          </a:xfrm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6812981" y="5004529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A6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83187" y="4874012"/>
              <a:ext cx="3877985" cy="919226"/>
              <a:chOff x="7983943" y="1992577"/>
              <a:chExt cx="3877985" cy="91922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A6BABA"/>
                    </a:solidFill>
                  </a:rPr>
                  <a:t>内容说明</a:t>
                </a:r>
                <a:endParaRPr lang="zh-CN" altLang="en-US" sz="2400" b="1" dirty="0">
                  <a:solidFill>
                    <a:srgbClr val="A6BABA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</a:t>
                </a:r>
                <a:endPara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6389372" y="6069396"/>
              <a:ext cx="4968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204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4894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1550</TotalTime>
  <Words>137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微软雅黑</vt:lpstr>
      <vt:lpstr>Meiryo</vt:lpstr>
      <vt:lpstr>宋体</vt:lpstr>
      <vt:lpstr>Impact</vt:lpstr>
      <vt:lpstr>Calibri</vt:lpstr>
      <vt:lpstr>华康俪金黑W8</vt:lpstr>
      <vt:lpstr>Arial</vt:lpstr>
      <vt:lpstr>幼圆</vt:lpstr>
      <vt:lpstr>Office 主题</vt:lpstr>
      <vt:lpstr>内容描述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cp:lastModifiedBy>Administrator</cp:lastModifiedBy>
  <cp:revision>114</cp:revision>
  <dcterms:created xsi:type="dcterms:W3CDTF">2014-06-28T22:07:25Z</dcterms:created>
  <dcterms:modified xsi:type="dcterms:W3CDTF">2015-07-21T11:14:29Z</dcterms:modified>
</cp:coreProperties>
</file>