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B5A58-E47D-4239-BF9C-06530584D5EE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326C3-ECFD-4F18-8670-9C511B1CA5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503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5460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3971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09738" y="2769333"/>
            <a:ext cx="7338423" cy="1310327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000" b="0" i="0">
                <a:solidFill>
                  <a:srgbClr val="FFED04"/>
                </a:solidFill>
                <a:effectLst>
                  <a:glow rad="114300">
                    <a:schemeClr val="accent2">
                      <a:satMod val="175000"/>
                      <a:alpha val="40000"/>
                    </a:schemeClr>
                  </a:glo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09738" y="4365446"/>
            <a:ext cx="7338423" cy="42336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55951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925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89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912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9562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584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92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298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5972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73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3089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823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194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085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601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364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77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528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334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242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407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"/>
          <a:stretch/>
        </p:blipFill>
        <p:spPr>
          <a:xfrm>
            <a:off x="0" y="-8709"/>
            <a:ext cx="12192000" cy="688325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880" y="1280160"/>
            <a:ext cx="11187611" cy="53203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9EE44A8-C87C-4E3A-A898-41617FF24494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FE87D0AC-B09A-4C79-BFA3-68AB8A79A02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880" y="299409"/>
            <a:ext cx="11187611" cy="59611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63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FFED04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60000"/>
            <a:lumOff val="40000"/>
          </a:schemeClr>
        </a:buClr>
        <a:buSzPct val="80000"/>
        <a:buFont typeface="Wingdings" panose="05000000000000000000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9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单击此处添加标题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单击此处添加副标题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0624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+mn-ea"/>
                <a:ea typeface="+mn-ea"/>
              </a:rPr>
              <a:t>单击此处添加标题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94586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3865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16">
      <a:dk1>
        <a:srgbClr val="FFFFFF"/>
      </a:dk1>
      <a:lt1>
        <a:srgbClr val="674109"/>
      </a:lt1>
      <a:dk2>
        <a:srgbClr val="FFFFFF"/>
      </a:dk2>
      <a:lt2>
        <a:srgbClr val="513307"/>
      </a:lt2>
      <a:accent1>
        <a:srgbClr val="FF6600"/>
      </a:accent1>
      <a:accent2>
        <a:srgbClr val="EA9B26"/>
      </a:accent2>
      <a:accent3>
        <a:srgbClr val="D36D8D"/>
      </a:accent3>
      <a:accent4>
        <a:srgbClr val="D46E5A"/>
      </a:accent4>
      <a:accent5>
        <a:srgbClr val="DAD114"/>
      </a:accent5>
      <a:accent6>
        <a:srgbClr val="92D050"/>
      </a:accent6>
      <a:hlink>
        <a:srgbClr val="00B0F0"/>
      </a:hlink>
      <a:folHlink>
        <a:srgbClr val="AFB2B4"/>
      </a:folHlink>
    </a:clrScheme>
    <a:fontScheme name="自定义 35">
      <a:majorFont>
        <a:latin typeface="Algerian"/>
        <a:ea typeface="华文新魏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A000120150119A08KPBG</Template>
  <TotalTime>1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Algerian</vt:lpstr>
      <vt:lpstr>Meiryo</vt:lpstr>
      <vt:lpstr>华文新魏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2015-07-20T15:02:27Z</dcterms:created>
  <dcterms:modified xsi:type="dcterms:W3CDTF">2015-07-20T15:03:40Z</dcterms:modified>
</cp:coreProperties>
</file>