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7B16C7-1397-4D6D-8091-D3862B6C39BF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62E3C7-5606-4FEB-8982-11695A625F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20069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97904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8362" y="3629696"/>
            <a:ext cx="4346068" cy="637504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B1B9F-A18D-4779-9D8D-0550C0E95711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6775E-740F-499E-AC48-B0BCA15477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04210" y="2275765"/>
            <a:ext cx="7591335" cy="1310327"/>
          </a:xfrm>
        </p:spPr>
        <p:txBody>
          <a:bodyPr anchor="b">
            <a:noAutofit/>
          </a:bodyPr>
          <a:lstStyle>
            <a:lvl1pPr algn="ctr">
              <a:lnSpc>
                <a:spcPct val="80000"/>
              </a:lnSpc>
              <a:defRPr sz="4800" b="0" i="0">
                <a:solidFill>
                  <a:schemeClr val="accent1">
                    <a:lumMod val="75000"/>
                  </a:schemeClr>
                </a:solidFill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7591" y="3735073"/>
            <a:ext cx="3806008" cy="423361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008404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B1B9F-A18D-4779-9D8D-0550C0E95711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6775E-740F-499E-AC48-B0BCA15477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3440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B1B9F-A18D-4779-9D8D-0550C0E95711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6775E-740F-499E-AC48-B0BCA15477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7657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08532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6825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11772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8407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1298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73282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2334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7368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2173" y="1584960"/>
            <a:ext cx="10752177" cy="4659086"/>
          </a:xfrm>
        </p:spPr>
        <p:txBody>
          <a:bodyPr/>
          <a:lstStyle>
            <a:lvl1pPr marL="357188" indent="-357188">
              <a:buClr>
                <a:schemeClr val="accent1">
                  <a:lumMod val="75000"/>
                </a:schemeClr>
              </a:buClr>
              <a:buFont typeface="Webdings" panose="05030102010509060703" pitchFamily="18" charset="2"/>
              <a:buChar char="Y"/>
              <a:defRPr/>
            </a:lvl1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B1B9F-A18D-4779-9D8D-0550C0E95711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6775E-740F-499E-AC48-B0BCA15477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5846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70374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1025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3623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2786743"/>
            <a:ext cx="10515600" cy="1070339"/>
          </a:xfrm>
        </p:spPr>
        <p:txBody>
          <a:bodyPr anchor="b"/>
          <a:lstStyle>
            <a:lvl1pPr>
              <a:defRPr sz="48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3884069"/>
            <a:ext cx="10515600" cy="611731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B1B9F-A18D-4779-9D8D-0550C0E95711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6775E-740F-499E-AC48-B0BCA15477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41250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B1B9F-A18D-4779-9D8D-0550C0E95711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6775E-740F-499E-AC48-B0BCA15477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0310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B1B9F-A18D-4779-9D8D-0550C0E95711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6775E-740F-499E-AC48-B0BCA15477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6493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B1B9F-A18D-4779-9D8D-0550C0E95711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6775E-740F-499E-AC48-B0BCA15477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555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B1B9F-A18D-4779-9D8D-0550C0E95711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6775E-740F-499E-AC48-B0BCA15477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6089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B1B9F-A18D-4779-9D8D-0550C0E95711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6775E-740F-499E-AC48-B0BCA15477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0192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B1B9F-A18D-4779-9D8D-0550C0E95711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D6775E-740F-499E-AC48-B0BCA15477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193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173" y="1567539"/>
            <a:ext cx="10752177" cy="46068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D32B1B9F-A18D-4779-9D8D-0550C0E95711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9D6775E-740F-499E-AC48-B0BCA15477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2173" y="685800"/>
            <a:ext cx="10752177" cy="7025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0490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357188" indent="-357188" algn="l" defTabSz="914400" rtl="0" eaLnBrk="1" latinLnBrk="0" hangingPunct="1">
        <a:lnSpc>
          <a:spcPct val="90000"/>
        </a:lnSpc>
        <a:spcBef>
          <a:spcPts val="1800"/>
        </a:spcBef>
        <a:buClr>
          <a:schemeClr val="accent1">
            <a:lumMod val="75000"/>
          </a:schemeClr>
        </a:buClr>
        <a:buSzPct val="80000"/>
        <a:buFont typeface="Webdings" panose="05030102010509060703" pitchFamily="18" charset="2"/>
        <a:buChar char="Y"/>
        <a:defRPr sz="28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1pPr>
      <a:lvl2pPr marL="357188" indent="-357188" algn="l" defTabSz="914400" rtl="0" eaLnBrk="1" latinLnBrk="0" hangingPunct="1">
        <a:lnSpc>
          <a:spcPct val="130000"/>
        </a:lnSpc>
        <a:spcBef>
          <a:spcPts val="0"/>
        </a:spcBef>
        <a:buFont typeface="Calibri" panose="020F0502020204030204" pitchFamily="34" charset="0"/>
        <a:buChar char=" 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155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单击此处添加副标题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16195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43241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649671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1119A01PPBG">
  <a:themeElements>
    <a:clrScheme name="自定义 326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DC5C31"/>
      </a:accent1>
      <a:accent2>
        <a:srgbClr val="EA9B26"/>
      </a:accent2>
      <a:accent3>
        <a:srgbClr val="D36D8D"/>
      </a:accent3>
      <a:accent4>
        <a:srgbClr val="D46E5A"/>
      </a:accent4>
      <a:accent5>
        <a:srgbClr val="FCCF86"/>
      </a:accent5>
      <a:accent6>
        <a:srgbClr val="AA5ED4"/>
      </a:accent6>
      <a:hlink>
        <a:srgbClr val="00B0F0"/>
      </a:hlink>
      <a:folHlink>
        <a:srgbClr val="AFB2B4"/>
      </a:folHlink>
    </a:clrScheme>
    <a:fontScheme name="自定义 14">
      <a:majorFont>
        <a:latin typeface="MS PMincho"/>
        <a:ea typeface="华文新魏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A000120150119A19KPBG</Template>
  <TotalTime>6</TotalTime>
  <Words>98</Words>
  <Application>Microsoft Office PowerPoint</Application>
  <PresentationFormat>宽屏</PresentationFormat>
  <Paragraphs>10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5" baseType="lpstr">
      <vt:lpstr>Meiryo</vt:lpstr>
      <vt:lpstr>MS PMincho</vt:lpstr>
      <vt:lpstr>华文新魏</vt:lpstr>
      <vt:lpstr>宋体</vt:lpstr>
      <vt:lpstr>微软雅黑</vt:lpstr>
      <vt:lpstr>幼圆</vt:lpstr>
      <vt:lpstr>Arial</vt:lpstr>
      <vt:lpstr>Calibri</vt:lpstr>
      <vt:lpstr>Calibri Light</vt:lpstr>
      <vt:lpstr>Webdings</vt:lpstr>
      <vt:lpstr>A000120141119A01PPBG</vt:lpstr>
      <vt:lpstr>Office Theme</vt:lpstr>
      <vt:lpstr>单击此处添加标题</vt:lpstr>
      <vt:lpstr>单击此处添加标题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单击此处添加标题</dc:title>
  <dc:creator>Administrator</dc:creator>
  <cp:lastModifiedBy>Administrator</cp:lastModifiedBy>
  <cp:revision>1</cp:revision>
  <dcterms:created xsi:type="dcterms:W3CDTF">2015-07-20T14:43:44Z</dcterms:created>
  <dcterms:modified xsi:type="dcterms:W3CDTF">2015-07-20T14:49:47Z</dcterms:modified>
</cp:coreProperties>
</file>