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86" r:id="rId2"/>
  </p:sldMasterIdLst>
  <p:notesMasterIdLst>
    <p:notesMasterId r:id="rId5"/>
  </p:notesMasterIdLst>
  <p:sldIdLst>
    <p:sldId id="258" r:id="rId3"/>
    <p:sldId id="278" r:id="rId4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6"/>
      <p:bold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Meiryo" panose="020B0604030504040204" pitchFamily="34" charset="-128"/>
      <p:regular r:id="rId10"/>
      <p:bold r:id="rId11"/>
      <p:italic r:id="rId12"/>
      <p:boldItalic r:id="rId13"/>
    </p:embeddedFont>
    <p:embeddedFont>
      <p:font typeface="方正粗倩简体" panose="02010600030101010101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32" autoAdjust="0"/>
    <p:restoredTop sz="94660"/>
  </p:normalViewPr>
  <p:slideViewPr>
    <p:cSldViewPr>
      <p:cViewPr varScale="1">
        <p:scale>
          <a:sx n="87" d="100"/>
          <a:sy n="87" d="100"/>
        </p:scale>
        <p:origin x="1110" y="84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1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2FEC5-56D6-4259-BD16-61403E1B53D5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2C098-FB5E-42E7-AF73-759DF1789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1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932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 userDrawn="1"/>
        </p:nvSpPr>
        <p:spPr>
          <a:xfrm>
            <a:off x="-51538" y="645101"/>
            <a:ext cx="9227738" cy="45719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AB17-2CC9-4099-A486-5A7374FCE9C2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3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9EB4D-EF96-4D1E-A676-BAC1F5032B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511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710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3591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8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824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451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404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3086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119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34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655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07EA6F-4D1B-4308-9C89-B306562FAC8D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E1B48F-2FA5-4BC4-BB0A-5128E4E6FE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29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7" descr="파랑바닥02"/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0" y="2349500"/>
            <a:ext cx="9144000" cy="45085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>
                  <a:alpha val="33000"/>
                </a:schemeClr>
              </a:gs>
              <a:gs pos="0">
                <a:schemeClr val="bg1"/>
              </a:gs>
              <a:gs pos="87000">
                <a:schemeClr val="bg1">
                  <a:lumMod val="75000"/>
                  <a:alpha val="4000"/>
                </a:schemeClr>
              </a:gs>
              <a:gs pos="100000">
                <a:schemeClr val="bg1">
                  <a:lumMod val="75000"/>
                  <a:alpha val="5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120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9" name="组合 3"/>
          <p:cNvGrpSpPr>
            <a:grpSpLocks/>
          </p:cNvGrpSpPr>
          <p:nvPr/>
        </p:nvGrpSpPr>
        <p:grpSpPr bwMode="auto">
          <a:xfrm>
            <a:off x="2303463" y="2732088"/>
            <a:ext cx="4537075" cy="2120900"/>
            <a:chOff x="1691680" y="2146616"/>
            <a:chExt cx="5256584" cy="2457618"/>
          </a:xfrm>
        </p:grpSpPr>
        <p:sp>
          <p:nvSpPr>
            <p:cNvPr id="5" name="矩形 2"/>
            <p:cNvSpPr/>
            <p:nvPr/>
          </p:nvSpPr>
          <p:spPr>
            <a:xfrm>
              <a:off x="1691680" y="2864034"/>
              <a:ext cx="3959910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2"/>
            <p:cNvSpPr/>
            <p:nvPr/>
          </p:nvSpPr>
          <p:spPr>
            <a:xfrm rot="10800000">
              <a:off x="2988353" y="2146616"/>
              <a:ext cx="3959911" cy="1740200"/>
            </a:xfrm>
            <a:custGeom>
              <a:avLst/>
              <a:gdLst/>
              <a:ahLst/>
              <a:cxnLst/>
              <a:rect l="l" t="t" r="r" b="b"/>
              <a:pathLst>
                <a:path w="3960440" h="1739745">
                  <a:moveTo>
                    <a:pt x="1800200" y="0"/>
                  </a:moveTo>
                  <a:lnTo>
                    <a:pt x="3456384" y="0"/>
                  </a:lnTo>
                  <a:lnTo>
                    <a:pt x="3960440" y="0"/>
                  </a:lnTo>
                  <a:lnTo>
                    <a:pt x="3960440" y="504056"/>
                  </a:lnTo>
                  <a:lnTo>
                    <a:pt x="3960440" y="1025788"/>
                  </a:lnTo>
                  <a:lnTo>
                    <a:pt x="3960440" y="1152128"/>
                  </a:lnTo>
                  <a:lnTo>
                    <a:pt x="3960440" y="1517598"/>
                  </a:lnTo>
                  <a:lnTo>
                    <a:pt x="468052" y="1517598"/>
                  </a:lnTo>
                  <a:lnTo>
                    <a:pt x="468052" y="1739745"/>
                  </a:lnTo>
                  <a:lnTo>
                    <a:pt x="0" y="1271693"/>
                  </a:lnTo>
                  <a:lnTo>
                    <a:pt x="468052" y="803641"/>
                  </a:lnTo>
                  <a:lnTo>
                    <a:pt x="468052" y="1025788"/>
                  </a:lnTo>
                  <a:lnTo>
                    <a:pt x="3456384" y="1025788"/>
                  </a:lnTo>
                  <a:lnTo>
                    <a:pt x="3456384" y="504056"/>
                  </a:lnTo>
                  <a:lnTo>
                    <a:pt x="1800200" y="504056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7" name="TextBox 11"/>
          <p:cNvSpPr txBox="1">
            <a:spLocks noChangeArrowheads="1"/>
          </p:cNvSpPr>
          <p:nvPr/>
        </p:nvSpPr>
        <p:spPr bwMode="auto">
          <a:xfrm flipH="1">
            <a:off x="4859338" y="2987675"/>
            <a:ext cx="1592262" cy="338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 flipH="1">
            <a:off x="2711450" y="4314825"/>
            <a:ext cx="1592263" cy="3381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2778125" y="2125663"/>
            <a:ext cx="808038" cy="950912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7522" h="950026">
                <a:moveTo>
                  <a:pt x="807522" y="950026"/>
                </a:moveTo>
                <a:lnTo>
                  <a:pt x="391886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778125" y="1701800"/>
            <a:ext cx="0" cy="180022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1"/>
          <p:cNvSpPr txBox="1">
            <a:spLocks noChangeArrowheads="1"/>
          </p:cNvSpPr>
          <p:nvPr/>
        </p:nvSpPr>
        <p:spPr bwMode="auto">
          <a:xfrm flipH="1">
            <a:off x="1631950" y="1716088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 flipH="1">
            <a:off x="1631950" y="220186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 flipH="1" flipV="1">
            <a:off x="5535613" y="4576763"/>
            <a:ext cx="915987" cy="781050"/>
          </a:xfrm>
          <a:custGeom>
            <a:avLst/>
            <a:gdLst>
              <a:gd name="connsiteX0" fmla="*/ 807522 w 807522"/>
              <a:gd name="connsiteY0" fmla="*/ 950026 h 950026"/>
              <a:gd name="connsiteX1" fmla="*/ 391886 w 807522"/>
              <a:gd name="connsiteY1" fmla="*/ 0 h 950026"/>
              <a:gd name="connsiteX2" fmla="*/ 0 w 807522"/>
              <a:gd name="connsiteY2" fmla="*/ 0 h 950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7522" h="950026">
                <a:moveTo>
                  <a:pt x="807522" y="950026"/>
                </a:moveTo>
                <a:lnTo>
                  <a:pt x="391886" y="0"/>
                </a:lnTo>
                <a:lnTo>
                  <a:pt x="0" y="0"/>
                </a:lnTo>
              </a:path>
            </a:pathLst>
          </a:cu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6438900" y="3998913"/>
            <a:ext cx="0" cy="180022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1"/>
          <p:cNvSpPr txBox="1">
            <a:spLocks noChangeArrowheads="1"/>
          </p:cNvSpPr>
          <p:nvPr/>
        </p:nvSpPr>
        <p:spPr bwMode="auto">
          <a:xfrm flipH="1">
            <a:off x="6438900" y="4891088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 flipH="1">
            <a:off x="6438900" y="537686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660" name="矩形 1"/>
          <p:cNvSpPr>
            <a:spLocks noChangeArrowheads="1"/>
          </p:cNvSpPr>
          <p:nvPr/>
        </p:nvSpPr>
        <p:spPr bwMode="auto">
          <a:xfrm>
            <a:off x="5514975" y="255588"/>
            <a:ext cx="31607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二元素反向对比关系</a:t>
            </a:r>
            <a:r>
              <a:rPr lang="en-US" altLang="zh-CN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图表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45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137</Words>
  <Application>Microsoft Office PowerPoint</Application>
  <PresentationFormat>全屏显示(4:3)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幼圆</vt:lpstr>
      <vt:lpstr>微软雅黑</vt:lpstr>
      <vt:lpstr>Calibri Light</vt:lpstr>
      <vt:lpstr>宋体</vt:lpstr>
      <vt:lpstr>Meiryo</vt:lpstr>
      <vt:lpstr>方正粗倩简体</vt:lpstr>
      <vt:lpstr>Calibri</vt:lpstr>
      <vt:lpstr>Office 主题​​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锐普PPT论坛三周年免费PPT图表纪念包</dc:title>
  <dc:creator>锐普PPT</dc:creator>
  <dc:description>本素材由锐普原创，免费分享，版权归锐普PPT所有并受法律保护。欢迎转载，不得销售，不得修改版权信息，并请注明出处：锐普PPT论坛：www.rapidbbs.cn，锐普PPT商城：www.rapidppt.com。否则将承担法律责任。</dc:description>
  <cp:lastModifiedBy>Administrator</cp:lastModifiedBy>
  <cp:revision>12</cp:revision>
  <dcterms:created xsi:type="dcterms:W3CDTF">2011-11-13T06:56:12Z</dcterms:created>
  <dcterms:modified xsi:type="dcterms:W3CDTF">2015-07-20T12:01:35Z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www.rapidppt.com</vt:lpwstr>
  </property>
</Properties>
</file>