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1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00725-709D-45D8-96F9-5CD36852744E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BDDAE-20B6-4EDD-B596-9376A7420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286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3358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8BC5-70C2-4636-A56D-7C9BD48D06C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BCFE2-186B-4B6B-859C-CA1B293DE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02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8BC5-70C2-4636-A56D-7C9BD48D06C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BCFE2-186B-4B6B-859C-CA1B293DE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334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8BC5-70C2-4636-A56D-7C9BD48D06C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BCFE2-186B-4B6B-859C-CA1B293DE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705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55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459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053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118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937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428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953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72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8BC5-70C2-4636-A56D-7C9BD48D06C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BCFE2-186B-4B6B-859C-CA1B293DE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4041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3248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3291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53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8BC5-70C2-4636-A56D-7C9BD48D06C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BCFE2-186B-4B6B-859C-CA1B293DE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5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8BC5-70C2-4636-A56D-7C9BD48D06C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BCFE2-186B-4B6B-859C-CA1B293DE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100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8BC5-70C2-4636-A56D-7C9BD48D06C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BCFE2-186B-4B6B-859C-CA1B293DE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752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8BC5-70C2-4636-A56D-7C9BD48D06C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BCFE2-186B-4B6B-859C-CA1B293DE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829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8BC5-70C2-4636-A56D-7C9BD48D06C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BCFE2-186B-4B6B-859C-CA1B293DE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230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8BC5-70C2-4636-A56D-7C9BD48D06C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BCFE2-186B-4B6B-859C-CA1B293DE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33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F8BC5-70C2-4636-A56D-7C9BD48D06C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BCFE2-186B-4B6B-859C-CA1B293DE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427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F8BC5-70C2-4636-A56D-7C9BD48D06C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BCFE2-186B-4B6B-859C-CA1B293DE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649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57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rot="3131087" flipV="1">
            <a:off x="2609057" y="223044"/>
            <a:ext cx="3925887" cy="4937125"/>
          </a:xfrm>
          <a:custGeom>
            <a:avLst/>
            <a:gdLst>
              <a:gd name="connsiteX0" fmla="*/ 1588293 w 3925991"/>
              <a:gd name="connsiteY0" fmla="*/ 2290541 h 4937492"/>
              <a:gd name="connsiteX1" fmla="*/ 2063727 w 3925991"/>
              <a:gd name="connsiteY1" fmla="*/ 1821287 h 4937492"/>
              <a:gd name="connsiteX2" fmla="*/ 2189212 w 3925991"/>
              <a:gd name="connsiteY2" fmla="*/ 2081910 h 4937492"/>
              <a:gd name="connsiteX3" fmla="*/ 1526366 w 3925991"/>
              <a:gd name="connsiteY3" fmla="*/ 2351663 h 4937492"/>
              <a:gd name="connsiteX4" fmla="*/ 1573848 w 3925991"/>
              <a:gd name="connsiteY4" fmla="*/ 2304798 h 4937492"/>
              <a:gd name="connsiteX5" fmla="*/ 2654669 w 3925991"/>
              <a:gd name="connsiteY5" fmla="*/ 2121927 h 4937492"/>
              <a:gd name="connsiteX6" fmla="*/ 2607219 w 3925991"/>
              <a:gd name="connsiteY6" fmla="*/ 1936784 h 4937492"/>
              <a:gd name="connsiteX7" fmla="*/ 2413412 w 3925991"/>
              <a:gd name="connsiteY7" fmla="*/ 2004071 h 4937492"/>
              <a:gd name="connsiteX8" fmla="*/ 2124688 w 3925991"/>
              <a:gd name="connsiteY8" fmla="*/ 1761118 h 4937492"/>
              <a:gd name="connsiteX9" fmla="*/ 2347705 w 3925991"/>
              <a:gd name="connsiteY9" fmla="*/ 1540999 h 4937492"/>
              <a:gd name="connsiteX10" fmla="*/ 2119430 w 3925991"/>
              <a:gd name="connsiteY10" fmla="*/ 1361689 h 4937492"/>
              <a:gd name="connsiteX11" fmla="*/ 1556336 w 3925991"/>
              <a:gd name="connsiteY11" fmla="*/ 2301636 h 4937492"/>
              <a:gd name="connsiteX12" fmla="*/ 1521924 w 3925991"/>
              <a:gd name="connsiteY12" fmla="*/ 2313583 h 4937492"/>
              <a:gd name="connsiteX13" fmla="*/ 1552253 w 3925991"/>
              <a:gd name="connsiteY13" fmla="*/ 2308452 h 4937492"/>
              <a:gd name="connsiteX14" fmla="*/ 0 w 3925991"/>
              <a:gd name="connsiteY14" fmla="*/ 534139 h 4937492"/>
              <a:gd name="connsiteX15" fmla="*/ 748392 w 3925991"/>
              <a:gd name="connsiteY15" fmla="*/ 1253112 h 4937492"/>
              <a:gd name="connsiteX16" fmla="*/ 430781 w 3925991"/>
              <a:gd name="connsiteY16" fmla="*/ 691321 h 4937492"/>
              <a:gd name="connsiteX17" fmla="*/ 1327878 w 3925991"/>
              <a:gd name="connsiteY17" fmla="*/ 298905 h 4937492"/>
              <a:gd name="connsiteX18" fmla="*/ 1138066 w 3925991"/>
              <a:gd name="connsiteY18" fmla="*/ 0 h 4937492"/>
              <a:gd name="connsiteX19" fmla="*/ 403558 w 3925991"/>
              <a:gd name="connsiteY19" fmla="*/ 643170 h 4937492"/>
              <a:gd name="connsiteX20" fmla="*/ 237644 w 3925991"/>
              <a:gd name="connsiteY20" fmla="*/ 349702 h 4937492"/>
              <a:gd name="connsiteX21" fmla="*/ 3259808 w 3925991"/>
              <a:gd name="connsiteY21" fmla="*/ 4769533 h 4937492"/>
              <a:gd name="connsiteX22" fmla="*/ 3326451 w 3925991"/>
              <a:gd name="connsiteY22" fmla="*/ 4769533 h 4937492"/>
              <a:gd name="connsiteX23" fmla="*/ 3259808 w 3925991"/>
              <a:gd name="connsiteY23" fmla="*/ 4546311 h 4937492"/>
              <a:gd name="connsiteX24" fmla="*/ 715016 w 3925991"/>
              <a:gd name="connsiteY24" fmla="*/ 1545812 h 4937492"/>
              <a:gd name="connsiteX25" fmla="*/ 1224662 w 3925991"/>
              <a:gd name="connsiteY25" fmla="*/ 1228640 h 4937492"/>
              <a:gd name="connsiteX26" fmla="*/ 1553185 w 3925991"/>
              <a:gd name="connsiteY26" fmla="*/ 1505082 h 4937492"/>
              <a:gd name="connsiteX27" fmla="*/ 985860 w 3925991"/>
              <a:gd name="connsiteY27" fmla="*/ 1875541 h 4937492"/>
              <a:gd name="connsiteX28" fmla="*/ 1114162 w 3925991"/>
              <a:gd name="connsiteY28" fmla="*/ 2040856 h 4937492"/>
              <a:gd name="connsiteX29" fmla="*/ 1629252 w 3925991"/>
              <a:gd name="connsiteY29" fmla="*/ 1569091 h 4937492"/>
              <a:gd name="connsiteX30" fmla="*/ 1629945 w 3925991"/>
              <a:gd name="connsiteY30" fmla="*/ 1569674 h 4937492"/>
              <a:gd name="connsiteX31" fmla="*/ 1629538 w 3925991"/>
              <a:gd name="connsiteY31" fmla="*/ 1568829 h 4937492"/>
              <a:gd name="connsiteX32" fmla="*/ 2061669 w 3925991"/>
              <a:gd name="connsiteY32" fmla="*/ 1173046 h 4937492"/>
              <a:gd name="connsiteX33" fmla="*/ 1587923 w 3925991"/>
              <a:gd name="connsiteY33" fmla="*/ 1482398 h 4937492"/>
              <a:gd name="connsiteX34" fmla="*/ 1410160 w 3925991"/>
              <a:gd name="connsiteY34" fmla="*/ 1113198 h 4937492"/>
              <a:gd name="connsiteX35" fmla="*/ 1808084 w 3925991"/>
              <a:gd name="connsiteY35" fmla="*/ 865554 h 4937492"/>
              <a:gd name="connsiteX36" fmla="*/ 1645264 w 3925991"/>
              <a:gd name="connsiteY36" fmla="*/ 655764 h 4937492"/>
              <a:gd name="connsiteX37" fmla="*/ 2756171 w 3925991"/>
              <a:gd name="connsiteY37" fmla="*/ 4212531 h 4937492"/>
              <a:gd name="connsiteX38" fmla="*/ 3140506 w 3925991"/>
              <a:gd name="connsiteY38" fmla="*/ 3905777 h 4937492"/>
              <a:gd name="connsiteX39" fmla="*/ 3176620 w 3925991"/>
              <a:gd name="connsiteY39" fmla="*/ 4432247 h 4937492"/>
              <a:gd name="connsiteX40" fmla="*/ 3380443 w 3925991"/>
              <a:gd name="connsiteY40" fmla="*/ 3809456 h 4937492"/>
              <a:gd name="connsiteX41" fmla="*/ 3925991 w 3925991"/>
              <a:gd name="connsiteY41" fmla="*/ 3818061 h 4937492"/>
              <a:gd name="connsiteX42" fmla="*/ 3879334 w 3925991"/>
              <a:gd name="connsiteY42" fmla="*/ 3556633 h 4937492"/>
              <a:gd name="connsiteX43" fmla="*/ 3339029 w 3925991"/>
              <a:gd name="connsiteY43" fmla="*/ 3765576 h 4937492"/>
              <a:gd name="connsiteX44" fmla="*/ 3319251 w 3925991"/>
              <a:gd name="connsiteY44" fmla="*/ 3763113 h 4937492"/>
              <a:gd name="connsiteX45" fmla="*/ 3766016 w 3925991"/>
              <a:gd name="connsiteY45" fmla="*/ 3406530 h 4937492"/>
              <a:gd name="connsiteX46" fmla="*/ 3517889 w 3925991"/>
              <a:gd name="connsiteY46" fmla="*/ 3168879 h 4937492"/>
              <a:gd name="connsiteX47" fmla="*/ 1894465 w 3925991"/>
              <a:gd name="connsiteY47" fmla="*/ 3132813 h 4937492"/>
              <a:gd name="connsiteX48" fmla="*/ 1926278 w 3925991"/>
              <a:gd name="connsiteY48" fmla="*/ 3130130 h 4937492"/>
              <a:gd name="connsiteX49" fmla="*/ 1911336 w 3925991"/>
              <a:gd name="connsiteY49" fmla="*/ 3147018 h 4937492"/>
              <a:gd name="connsiteX50" fmla="*/ 1935017 w 3925991"/>
              <a:gd name="connsiteY50" fmla="*/ 3129393 h 4937492"/>
              <a:gd name="connsiteX51" fmla="*/ 2934976 w 3925991"/>
              <a:gd name="connsiteY51" fmla="*/ 3045067 h 4937492"/>
              <a:gd name="connsiteX52" fmla="*/ 2323478 w 3925991"/>
              <a:gd name="connsiteY52" fmla="*/ 3627121 h 4937492"/>
              <a:gd name="connsiteX53" fmla="*/ 3302960 w 3925991"/>
              <a:gd name="connsiteY53" fmla="*/ 3014035 h 4937492"/>
              <a:gd name="connsiteX54" fmla="*/ 3327171 w 3925991"/>
              <a:gd name="connsiteY54" fmla="*/ 3011993 h 4937492"/>
              <a:gd name="connsiteX55" fmla="*/ 3325066 w 3925991"/>
              <a:gd name="connsiteY55" fmla="*/ 3000198 h 4937492"/>
              <a:gd name="connsiteX56" fmla="*/ 3414494 w 3925991"/>
              <a:gd name="connsiteY56" fmla="*/ 2944223 h 4937492"/>
              <a:gd name="connsiteX57" fmla="*/ 3285386 w 3925991"/>
              <a:gd name="connsiteY57" fmla="*/ 2777869 h 4937492"/>
              <a:gd name="connsiteX58" fmla="*/ 3280513 w 3925991"/>
              <a:gd name="connsiteY58" fmla="*/ 2750563 h 4937492"/>
              <a:gd name="connsiteX59" fmla="*/ 3267071 w 3925991"/>
              <a:gd name="connsiteY59" fmla="*/ 2754270 h 4937492"/>
              <a:gd name="connsiteX60" fmla="*/ 3255775 w 3925991"/>
              <a:gd name="connsiteY60" fmla="*/ 2739715 h 4937492"/>
              <a:gd name="connsiteX61" fmla="*/ 3229637 w 3925991"/>
              <a:gd name="connsiteY61" fmla="*/ 2764594 h 4937492"/>
              <a:gd name="connsiteX62" fmla="*/ 1951589 w 3925991"/>
              <a:gd name="connsiteY62" fmla="*/ 3117059 h 4937492"/>
              <a:gd name="connsiteX63" fmla="*/ 2944142 w 3925991"/>
              <a:gd name="connsiteY63" fmla="*/ 2378348 h 4937492"/>
              <a:gd name="connsiteX64" fmla="*/ 2764465 w 3925991"/>
              <a:gd name="connsiteY64" fmla="*/ 2182801 h 4937492"/>
              <a:gd name="connsiteX65" fmla="*/ 1933406 w 3925991"/>
              <a:gd name="connsiteY65" fmla="*/ 3122074 h 4937492"/>
              <a:gd name="connsiteX66" fmla="*/ 3194103 w 3925991"/>
              <a:gd name="connsiteY66" fmla="*/ 4937492 h 4937492"/>
              <a:gd name="connsiteX67" fmla="*/ 3257914 w 3925991"/>
              <a:gd name="connsiteY67" fmla="*/ 4924012 h 4937492"/>
              <a:gd name="connsiteX68" fmla="*/ 3212759 w 3925991"/>
              <a:gd name="connsiteY68" fmla="*/ 4710275 h 4937492"/>
              <a:gd name="connsiteX69" fmla="*/ 3024632 w 3925991"/>
              <a:gd name="connsiteY69" fmla="*/ 4815933 h 4937492"/>
              <a:gd name="connsiteX70" fmla="*/ 3137795 w 3925991"/>
              <a:gd name="connsiteY70" fmla="*/ 4844962 h 4937492"/>
              <a:gd name="connsiteX71" fmla="*/ 3178445 w 3925991"/>
              <a:gd name="connsiteY71" fmla="*/ 4451404 h 4937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25991" h="4937492">
                <a:moveTo>
                  <a:pt x="1588293" y="2290541"/>
                </a:moveTo>
                <a:lnTo>
                  <a:pt x="2063727" y="1821287"/>
                </a:lnTo>
                <a:lnTo>
                  <a:pt x="2189212" y="2081910"/>
                </a:lnTo>
                <a:close/>
                <a:moveTo>
                  <a:pt x="1526366" y="2351663"/>
                </a:moveTo>
                <a:lnTo>
                  <a:pt x="1573848" y="2304798"/>
                </a:lnTo>
                <a:lnTo>
                  <a:pt x="2654669" y="2121927"/>
                </a:lnTo>
                <a:lnTo>
                  <a:pt x="2607219" y="1936784"/>
                </a:lnTo>
                <a:lnTo>
                  <a:pt x="2413412" y="2004071"/>
                </a:lnTo>
                <a:lnTo>
                  <a:pt x="2124688" y="1761118"/>
                </a:lnTo>
                <a:lnTo>
                  <a:pt x="2347705" y="1540999"/>
                </a:lnTo>
                <a:lnTo>
                  <a:pt x="2119430" y="1361689"/>
                </a:lnTo>
                <a:lnTo>
                  <a:pt x="1556336" y="2301636"/>
                </a:lnTo>
                <a:lnTo>
                  <a:pt x="1521924" y="2313583"/>
                </a:lnTo>
                <a:lnTo>
                  <a:pt x="1552253" y="2308452"/>
                </a:lnTo>
                <a:close/>
                <a:moveTo>
                  <a:pt x="0" y="534139"/>
                </a:moveTo>
                <a:lnTo>
                  <a:pt x="748392" y="1253112"/>
                </a:lnTo>
                <a:lnTo>
                  <a:pt x="430781" y="691321"/>
                </a:lnTo>
                <a:lnTo>
                  <a:pt x="1327878" y="298905"/>
                </a:lnTo>
                <a:lnTo>
                  <a:pt x="1138066" y="0"/>
                </a:lnTo>
                <a:lnTo>
                  <a:pt x="403558" y="643170"/>
                </a:lnTo>
                <a:lnTo>
                  <a:pt x="237644" y="349702"/>
                </a:lnTo>
                <a:close/>
                <a:moveTo>
                  <a:pt x="3259808" y="4769533"/>
                </a:moveTo>
                <a:lnTo>
                  <a:pt x="3326451" y="4769533"/>
                </a:lnTo>
                <a:lnTo>
                  <a:pt x="3259808" y="4546311"/>
                </a:lnTo>
                <a:close/>
                <a:moveTo>
                  <a:pt x="715016" y="1545812"/>
                </a:moveTo>
                <a:lnTo>
                  <a:pt x="1224662" y="1228640"/>
                </a:lnTo>
                <a:lnTo>
                  <a:pt x="1553185" y="1505082"/>
                </a:lnTo>
                <a:lnTo>
                  <a:pt x="985860" y="1875541"/>
                </a:lnTo>
                <a:lnTo>
                  <a:pt x="1114162" y="2040856"/>
                </a:lnTo>
                <a:lnTo>
                  <a:pt x="1629252" y="1569091"/>
                </a:lnTo>
                <a:lnTo>
                  <a:pt x="1629945" y="1569674"/>
                </a:lnTo>
                <a:lnTo>
                  <a:pt x="1629538" y="1568829"/>
                </a:lnTo>
                <a:lnTo>
                  <a:pt x="2061669" y="1173046"/>
                </a:lnTo>
                <a:lnTo>
                  <a:pt x="1587923" y="1482398"/>
                </a:lnTo>
                <a:lnTo>
                  <a:pt x="1410160" y="1113198"/>
                </a:lnTo>
                <a:lnTo>
                  <a:pt x="1808084" y="865554"/>
                </a:lnTo>
                <a:lnTo>
                  <a:pt x="1645264" y="655764"/>
                </a:lnTo>
                <a:close/>
                <a:moveTo>
                  <a:pt x="2756171" y="4212531"/>
                </a:moveTo>
                <a:lnTo>
                  <a:pt x="3140506" y="3905777"/>
                </a:lnTo>
                <a:lnTo>
                  <a:pt x="3176620" y="4432247"/>
                </a:lnTo>
                <a:lnTo>
                  <a:pt x="3380443" y="3809456"/>
                </a:lnTo>
                <a:lnTo>
                  <a:pt x="3925991" y="3818061"/>
                </a:lnTo>
                <a:lnTo>
                  <a:pt x="3879334" y="3556633"/>
                </a:lnTo>
                <a:lnTo>
                  <a:pt x="3339029" y="3765576"/>
                </a:lnTo>
                <a:lnTo>
                  <a:pt x="3319251" y="3763113"/>
                </a:lnTo>
                <a:lnTo>
                  <a:pt x="3766016" y="3406530"/>
                </a:lnTo>
                <a:lnTo>
                  <a:pt x="3517889" y="3168879"/>
                </a:lnTo>
                <a:close/>
                <a:moveTo>
                  <a:pt x="1894465" y="3132813"/>
                </a:moveTo>
                <a:lnTo>
                  <a:pt x="1926278" y="3130130"/>
                </a:lnTo>
                <a:lnTo>
                  <a:pt x="1911336" y="3147018"/>
                </a:lnTo>
                <a:lnTo>
                  <a:pt x="1935017" y="3129393"/>
                </a:lnTo>
                <a:lnTo>
                  <a:pt x="2934976" y="3045067"/>
                </a:lnTo>
                <a:lnTo>
                  <a:pt x="2323478" y="3627121"/>
                </a:lnTo>
                <a:lnTo>
                  <a:pt x="3302960" y="3014035"/>
                </a:lnTo>
                <a:lnTo>
                  <a:pt x="3327171" y="3011993"/>
                </a:lnTo>
                <a:lnTo>
                  <a:pt x="3325066" y="3000198"/>
                </a:lnTo>
                <a:lnTo>
                  <a:pt x="3414494" y="2944223"/>
                </a:lnTo>
                <a:lnTo>
                  <a:pt x="3285386" y="2777869"/>
                </a:lnTo>
                <a:lnTo>
                  <a:pt x="3280513" y="2750563"/>
                </a:lnTo>
                <a:lnTo>
                  <a:pt x="3267071" y="2754270"/>
                </a:lnTo>
                <a:lnTo>
                  <a:pt x="3255775" y="2739715"/>
                </a:lnTo>
                <a:lnTo>
                  <a:pt x="3229637" y="2764594"/>
                </a:lnTo>
                <a:lnTo>
                  <a:pt x="1951589" y="3117059"/>
                </a:lnTo>
                <a:lnTo>
                  <a:pt x="2944142" y="2378348"/>
                </a:lnTo>
                <a:lnTo>
                  <a:pt x="2764465" y="2182801"/>
                </a:lnTo>
                <a:lnTo>
                  <a:pt x="1933406" y="3122074"/>
                </a:lnTo>
                <a:close/>
                <a:moveTo>
                  <a:pt x="3194103" y="4937492"/>
                </a:moveTo>
                <a:lnTo>
                  <a:pt x="3257914" y="4924012"/>
                </a:lnTo>
                <a:lnTo>
                  <a:pt x="3212759" y="4710275"/>
                </a:lnTo>
                <a:close/>
                <a:moveTo>
                  <a:pt x="3024632" y="4815933"/>
                </a:moveTo>
                <a:lnTo>
                  <a:pt x="3137795" y="4844962"/>
                </a:lnTo>
                <a:lnTo>
                  <a:pt x="3178445" y="4451404"/>
                </a:lnTo>
                <a:close/>
              </a:path>
            </a:pathLst>
          </a:custGeom>
          <a:solidFill>
            <a:srgbClr val="04AED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22663" y="4202113"/>
            <a:ext cx="2098675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rgbClr val="04AEDA"/>
                </a:solidFill>
                <a:latin typeface="Tempus Sans ITC" panose="04020404030D07020202" pitchFamily="82" charset="0"/>
                <a:ea typeface="Adobe Gothic Std B" panose="020B0800000000000000" pitchFamily="34" charset="-128"/>
              </a:rPr>
              <a:t>@your name</a:t>
            </a:r>
            <a:endParaRPr lang="zh-CN" altLang="en-US" kern="0" dirty="0">
              <a:solidFill>
                <a:srgbClr val="04AEDA"/>
              </a:solidFill>
              <a:latin typeface="Tempus Sans ITC" panose="04020404030D07020202" pitchFamily="82" charset="0"/>
              <a:ea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5400000">
            <a:off x="4572000" y="996950"/>
            <a:ext cx="0" cy="6083300"/>
          </a:xfrm>
          <a:prstGeom prst="line">
            <a:avLst/>
          </a:prstGeom>
          <a:ln w="19050">
            <a:solidFill>
              <a:srgbClr val="64DB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5400000">
            <a:off x="4572000" y="1687513"/>
            <a:ext cx="0" cy="6083300"/>
          </a:xfrm>
          <a:prstGeom prst="line">
            <a:avLst/>
          </a:prstGeom>
          <a:ln w="19050">
            <a:solidFill>
              <a:srgbClr val="64DB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719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730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68</Words>
  <Application>Microsoft Office PowerPoint</Application>
  <PresentationFormat>全屏显示(4:3)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Adobe Gothic Std B</vt:lpstr>
      <vt:lpstr>Meiryo</vt:lpstr>
      <vt:lpstr>Tempus Sans ITC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</cp:revision>
  <dcterms:created xsi:type="dcterms:W3CDTF">2015-07-18T15:45:44Z</dcterms:created>
  <dcterms:modified xsi:type="dcterms:W3CDTF">2015-07-18T15:46:24Z</dcterms:modified>
</cp:coreProperties>
</file>