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6"/>
  </p:notesMasterIdLst>
  <p:sldIdLst>
    <p:sldId id="259" r:id="rId3"/>
    <p:sldId id="257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35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44B1C2-7A47-44A7-82CF-40E9494E5EFC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752EBB-180D-489D-B2B3-5EA377EDE4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81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7373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AC6D7-5EFE-4773-BE8A-9872D2386E18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64649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510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7279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669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979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998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22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436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323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66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479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00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AC6D7-5EFE-4773-BE8A-9872D2386E18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313FD5-2BA5-45CD-B713-2E51756EC6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145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535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617491" y="154935"/>
            <a:ext cx="831850" cy="1387475"/>
          </a:xfrm>
          <a:custGeom>
            <a:avLst/>
            <a:gdLst>
              <a:gd name="T0" fmla="*/ 368 w 524"/>
              <a:gd name="T1" fmla="*/ 612 h 874"/>
              <a:gd name="T2" fmla="*/ 315 w 524"/>
              <a:gd name="T3" fmla="*/ 559 h 874"/>
              <a:gd name="T4" fmla="*/ 368 w 524"/>
              <a:gd name="T5" fmla="*/ 506 h 874"/>
              <a:gd name="T6" fmla="*/ 471 w 524"/>
              <a:gd name="T7" fmla="*/ 455 h 874"/>
              <a:gd name="T8" fmla="*/ 524 w 524"/>
              <a:gd name="T9" fmla="*/ 506 h 874"/>
              <a:gd name="T10" fmla="*/ 368 w 524"/>
              <a:gd name="T11" fmla="*/ 559 h 874"/>
              <a:gd name="T12" fmla="*/ 421 w 524"/>
              <a:gd name="T13" fmla="*/ 718 h 874"/>
              <a:gd name="T14" fmla="*/ 368 w 524"/>
              <a:gd name="T15" fmla="*/ 665 h 874"/>
              <a:gd name="T16" fmla="*/ 421 w 524"/>
              <a:gd name="T17" fmla="*/ 612 h 874"/>
              <a:gd name="T18" fmla="*/ 471 w 524"/>
              <a:gd name="T19" fmla="*/ 768 h 874"/>
              <a:gd name="T20" fmla="*/ 421 w 524"/>
              <a:gd name="T21" fmla="*/ 821 h 874"/>
              <a:gd name="T22" fmla="*/ 421 w 524"/>
              <a:gd name="T23" fmla="*/ 718 h 874"/>
              <a:gd name="T24" fmla="*/ 471 w 524"/>
              <a:gd name="T25" fmla="*/ 768 h 874"/>
              <a:gd name="T26" fmla="*/ 315 w 524"/>
              <a:gd name="T27" fmla="*/ 874 h 874"/>
              <a:gd name="T28" fmla="*/ 368 w 524"/>
              <a:gd name="T29" fmla="*/ 821 h 874"/>
              <a:gd name="T30" fmla="*/ 421 w 524"/>
              <a:gd name="T31" fmla="*/ 874 h 874"/>
              <a:gd name="T32" fmla="*/ 262 w 524"/>
              <a:gd name="T33" fmla="*/ 768 h 874"/>
              <a:gd name="T34" fmla="*/ 315 w 524"/>
              <a:gd name="T35" fmla="*/ 718 h 874"/>
              <a:gd name="T36" fmla="*/ 315 w 524"/>
              <a:gd name="T37" fmla="*/ 821 h 874"/>
              <a:gd name="T38" fmla="*/ 262 w 524"/>
              <a:gd name="T39" fmla="*/ 768 h 874"/>
              <a:gd name="T40" fmla="*/ 211 w 524"/>
              <a:gd name="T41" fmla="*/ 612 h 874"/>
              <a:gd name="T42" fmla="*/ 262 w 524"/>
              <a:gd name="T43" fmla="*/ 665 h 874"/>
              <a:gd name="T44" fmla="*/ 211 w 524"/>
              <a:gd name="T45" fmla="*/ 718 h 874"/>
              <a:gd name="T46" fmla="*/ 105 w 524"/>
              <a:gd name="T47" fmla="*/ 665 h 874"/>
              <a:gd name="T48" fmla="*/ 52 w 524"/>
              <a:gd name="T49" fmla="*/ 718 h 874"/>
              <a:gd name="T50" fmla="*/ 0 w 524"/>
              <a:gd name="T51" fmla="*/ 768 h 874"/>
              <a:gd name="T52" fmla="*/ 52 w 524"/>
              <a:gd name="T53" fmla="*/ 0 h 874"/>
              <a:gd name="T54" fmla="*/ 105 w 524"/>
              <a:gd name="T55" fmla="*/ 34 h 874"/>
              <a:gd name="T56" fmla="*/ 52 w 524"/>
              <a:gd name="T57" fmla="*/ 87 h 874"/>
              <a:gd name="T58" fmla="*/ 105 w 524"/>
              <a:gd name="T59" fmla="*/ 665 h 874"/>
              <a:gd name="T60" fmla="*/ 158 w 524"/>
              <a:gd name="T61" fmla="*/ 612 h 874"/>
              <a:gd name="T62" fmla="*/ 105 w 524"/>
              <a:gd name="T63" fmla="*/ 665 h 874"/>
              <a:gd name="T64" fmla="*/ 105 w 524"/>
              <a:gd name="T65" fmla="*/ 140 h 874"/>
              <a:gd name="T66" fmla="*/ 158 w 524"/>
              <a:gd name="T67" fmla="*/ 87 h 874"/>
              <a:gd name="T68" fmla="*/ 211 w 524"/>
              <a:gd name="T69" fmla="*/ 191 h 874"/>
              <a:gd name="T70" fmla="*/ 158 w 524"/>
              <a:gd name="T71" fmla="*/ 140 h 874"/>
              <a:gd name="T72" fmla="*/ 211 w 524"/>
              <a:gd name="T73" fmla="*/ 191 h 874"/>
              <a:gd name="T74" fmla="*/ 211 w 524"/>
              <a:gd name="T75" fmla="*/ 559 h 874"/>
              <a:gd name="T76" fmla="*/ 158 w 524"/>
              <a:gd name="T77" fmla="*/ 612 h 874"/>
              <a:gd name="T78" fmla="*/ 421 w 524"/>
              <a:gd name="T79" fmla="*/ 402 h 874"/>
              <a:gd name="T80" fmla="*/ 471 w 524"/>
              <a:gd name="T81" fmla="*/ 455 h 874"/>
              <a:gd name="T82" fmla="*/ 421 w 524"/>
              <a:gd name="T83" fmla="*/ 402 h 874"/>
              <a:gd name="T84" fmla="*/ 421 w 524"/>
              <a:gd name="T85" fmla="*/ 349 h 874"/>
              <a:gd name="T86" fmla="*/ 368 w 524"/>
              <a:gd name="T87" fmla="*/ 402 h 874"/>
              <a:gd name="T88" fmla="*/ 315 w 524"/>
              <a:gd name="T89" fmla="*/ 297 h 874"/>
              <a:gd name="T90" fmla="*/ 368 w 524"/>
              <a:gd name="T91" fmla="*/ 349 h 874"/>
              <a:gd name="T92" fmla="*/ 315 w 524"/>
              <a:gd name="T93" fmla="*/ 297 h 874"/>
              <a:gd name="T94" fmla="*/ 211 w 524"/>
              <a:gd name="T95" fmla="*/ 246 h 874"/>
              <a:gd name="T96" fmla="*/ 262 w 524"/>
              <a:gd name="T97" fmla="*/ 193 h 874"/>
              <a:gd name="T98" fmla="*/ 315 w 524"/>
              <a:gd name="T99" fmla="*/ 246 h 874"/>
              <a:gd name="T100" fmla="*/ 262 w 524"/>
              <a:gd name="T101" fmla="*/ 297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24" h="874">
                <a:moveTo>
                  <a:pt x="368" y="559"/>
                </a:moveTo>
                <a:lnTo>
                  <a:pt x="368" y="612"/>
                </a:lnTo>
                <a:lnTo>
                  <a:pt x="315" y="612"/>
                </a:lnTo>
                <a:lnTo>
                  <a:pt x="315" y="559"/>
                </a:lnTo>
                <a:lnTo>
                  <a:pt x="315" y="506"/>
                </a:lnTo>
                <a:lnTo>
                  <a:pt x="368" y="506"/>
                </a:lnTo>
                <a:lnTo>
                  <a:pt x="471" y="506"/>
                </a:lnTo>
                <a:lnTo>
                  <a:pt x="471" y="455"/>
                </a:lnTo>
                <a:lnTo>
                  <a:pt x="524" y="455"/>
                </a:lnTo>
                <a:lnTo>
                  <a:pt x="524" y="506"/>
                </a:lnTo>
                <a:lnTo>
                  <a:pt x="524" y="559"/>
                </a:lnTo>
                <a:lnTo>
                  <a:pt x="368" y="559"/>
                </a:lnTo>
                <a:close/>
                <a:moveTo>
                  <a:pt x="421" y="665"/>
                </a:moveTo>
                <a:lnTo>
                  <a:pt x="421" y="718"/>
                </a:lnTo>
                <a:lnTo>
                  <a:pt x="368" y="718"/>
                </a:lnTo>
                <a:lnTo>
                  <a:pt x="368" y="665"/>
                </a:lnTo>
                <a:lnTo>
                  <a:pt x="368" y="612"/>
                </a:lnTo>
                <a:lnTo>
                  <a:pt x="421" y="612"/>
                </a:lnTo>
                <a:lnTo>
                  <a:pt x="421" y="665"/>
                </a:lnTo>
                <a:close/>
                <a:moveTo>
                  <a:pt x="471" y="768"/>
                </a:moveTo>
                <a:lnTo>
                  <a:pt x="471" y="821"/>
                </a:lnTo>
                <a:lnTo>
                  <a:pt x="421" y="821"/>
                </a:lnTo>
                <a:lnTo>
                  <a:pt x="421" y="768"/>
                </a:lnTo>
                <a:lnTo>
                  <a:pt x="421" y="718"/>
                </a:lnTo>
                <a:lnTo>
                  <a:pt x="471" y="718"/>
                </a:lnTo>
                <a:lnTo>
                  <a:pt x="471" y="768"/>
                </a:lnTo>
                <a:close/>
                <a:moveTo>
                  <a:pt x="368" y="874"/>
                </a:moveTo>
                <a:lnTo>
                  <a:pt x="315" y="874"/>
                </a:lnTo>
                <a:lnTo>
                  <a:pt x="315" y="821"/>
                </a:lnTo>
                <a:lnTo>
                  <a:pt x="368" y="821"/>
                </a:lnTo>
                <a:lnTo>
                  <a:pt x="421" y="821"/>
                </a:lnTo>
                <a:lnTo>
                  <a:pt x="421" y="874"/>
                </a:lnTo>
                <a:lnTo>
                  <a:pt x="368" y="874"/>
                </a:lnTo>
                <a:close/>
                <a:moveTo>
                  <a:pt x="262" y="768"/>
                </a:moveTo>
                <a:lnTo>
                  <a:pt x="262" y="718"/>
                </a:lnTo>
                <a:lnTo>
                  <a:pt x="315" y="718"/>
                </a:lnTo>
                <a:lnTo>
                  <a:pt x="315" y="768"/>
                </a:lnTo>
                <a:lnTo>
                  <a:pt x="315" y="821"/>
                </a:lnTo>
                <a:lnTo>
                  <a:pt x="262" y="821"/>
                </a:lnTo>
                <a:lnTo>
                  <a:pt x="262" y="768"/>
                </a:lnTo>
                <a:close/>
                <a:moveTo>
                  <a:pt x="211" y="665"/>
                </a:moveTo>
                <a:lnTo>
                  <a:pt x="211" y="612"/>
                </a:lnTo>
                <a:lnTo>
                  <a:pt x="262" y="612"/>
                </a:lnTo>
                <a:lnTo>
                  <a:pt x="262" y="665"/>
                </a:lnTo>
                <a:lnTo>
                  <a:pt x="262" y="718"/>
                </a:lnTo>
                <a:lnTo>
                  <a:pt x="211" y="718"/>
                </a:lnTo>
                <a:lnTo>
                  <a:pt x="211" y="665"/>
                </a:lnTo>
                <a:close/>
                <a:moveTo>
                  <a:pt x="105" y="665"/>
                </a:moveTo>
                <a:lnTo>
                  <a:pt x="105" y="718"/>
                </a:lnTo>
                <a:lnTo>
                  <a:pt x="52" y="718"/>
                </a:lnTo>
                <a:lnTo>
                  <a:pt x="52" y="768"/>
                </a:lnTo>
                <a:lnTo>
                  <a:pt x="0" y="768"/>
                </a:lnTo>
                <a:lnTo>
                  <a:pt x="0" y="0"/>
                </a:lnTo>
                <a:lnTo>
                  <a:pt x="52" y="0"/>
                </a:lnTo>
                <a:lnTo>
                  <a:pt x="52" y="34"/>
                </a:lnTo>
                <a:lnTo>
                  <a:pt x="105" y="34"/>
                </a:lnTo>
                <a:lnTo>
                  <a:pt x="105" y="87"/>
                </a:lnTo>
                <a:lnTo>
                  <a:pt x="52" y="87"/>
                </a:lnTo>
                <a:lnTo>
                  <a:pt x="52" y="665"/>
                </a:lnTo>
                <a:lnTo>
                  <a:pt x="105" y="665"/>
                </a:lnTo>
                <a:lnTo>
                  <a:pt x="105" y="612"/>
                </a:lnTo>
                <a:lnTo>
                  <a:pt x="158" y="612"/>
                </a:lnTo>
                <a:lnTo>
                  <a:pt x="158" y="665"/>
                </a:lnTo>
                <a:lnTo>
                  <a:pt x="105" y="665"/>
                </a:lnTo>
                <a:close/>
                <a:moveTo>
                  <a:pt x="158" y="140"/>
                </a:moveTo>
                <a:lnTo>
                  <a:pt x="105" y="140"/>
                </a:lnTo>
                <a:lnTo>
                  <a:pt x="105" y="87"/>
                </a:lnTo>
                <a:lnTo>
                  <a:pt x="158" y="87"/>
                </a:lnTo>
                <a:lnTo>
                  <a:pt x="158" y="140"/>
                </a:lnTo>
                <a:close/>
                <a:moveTo>
                  <a:pt x="211" y="191"/>
                </a:moveTo>
                <a:lnTo>
                  <a:pt x="158" y="191"/>
                </a:lnTo>
                <a:lnTo>
                  <a:pt x="158" y="140"/>
                </a:lnTo>
                <a:lnTo>
                  <a:pt x="211" y="140"/>
                </a:lnTo>
                <a:lnTo>
                  <a:pt x="211" y="191"/>
                </a:lnTo>
                <a:close/>
                <a:moveTo>
                  <a:pt x="158" y="559"/>
                </a:moveTo>
                <a:lnTo>
                  <a:pt x="211" y="559"/>
                </a:lnTo>
                <a:lnTo>
                  <a:pt x="211" y="612"/>
                </a:lnTo>
                <a:lnTo>
                  <a:pt x="158" y="612"/>
                </a:lnTo>
                <a:lnTo>
                  <a:pt x="158" y="559"/>
                </a:lnTo>
                <a:close/>
                <a:moveTo>
                  <a:pt x="421" y="402"/>
                </a:moveTo>
                <a:lnTo>
                  <a:pt x="471" y="402"/>
                </a:lnTo>
                <a:lnTo>
                  <a:pt x="471" y="455"/>
                </a:lnTo>
                <a:lnTo>
                  <a:pt x="421" y="455"/>
                </a:lnTo>
                <a:lnTo>
                  <a:pt x="421" y="402"/>
                </a:lnTo>
                <a:close/>
                <a:moveTo>
                  <a:pt x="368" y="349"/>
                </a:moveTo>
                <a:lnTo>
                  <a:pt x="421" y="349"/>
                </a:lnTo>
                <a:lnTo>
                  <a:pt x="421" y="402"/>
                </a:lnTo>
                <a:lnTo>
                  <a:pt x="368" y="402"/>
                </a:lnTo>
                <a:lnTo>
                  <a:pt x="368" y="349"/>
                </a:lnTo>
                <a:close/>
                <a:moveTo>
                  <a:pt x="315" y="297"/>
                </a:moveTo>
                <a:lnTo>
                  <a:pt x="368" y="297"/>
                </a:lnTo>
                <a:lnTo>
                  <a:pt x="368" y="349"/>
                </a:lnTo>
                <a:lnTo>
                  <a:pt x="315" y="349"/>
                </a:lnTo>
                <a:lnTo>
                  <a:pt x="315" y="297"/>
                </a:lnTo>
                <a:close/>
                <a:moveTo>
                  <a:pt x="262" y="246"/>
                </a:moveTo>
                <a:lnTo>
                  <a:pt x="211" y="246"/>
                </a:lnTo>
                <a:lnTo>
                  <a:pt x="211" y="193"/>
                </a:lnTo>
                <a:lnTo>
                  <a:pt x="262" y="193"/>
                </a:lnTo>
                <a:lnTo>
                  <a:pt x="262" y="246"/>
                </a:lnTo>
                <a:lnTo>
                  <a:pt x="315" y="246"/>
                </a:lnTo>
                <a:lnTo>
                  <a:pt x="315" y="297"/>
                </a:lnTo>
                <a:lnTo>
                  <a:pt x="262" y="297"/>
                </a:lnTo>
                <a:lnTo>
                  <a:pt x="262" y="24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2147841" y="154935"/>
            <a:ext cx="1082675" cy="1387475"/>
          </a:xfrm>
          <a:custGeom>
            <a:avLst/>
            <a:gdLst>
              <a:gd name="T0" fmla="*/ 629 w 682"/>
              <a:gd name="T1" fmla="*/ 559 h 874"/>
              <a:gd name="T2" fmla="*/ 629 w 682"/>
              <a:gd name="T3" fmla="*/ 371 h 874"/>
              <a:gd name="T4" fmla="*/ 682 w 682"/>
              <a:gd name="T5" fmla="*/ 349 h 874"/>
              <a:gd name="T6" fmla="*/ 682 w 682"/>
              <a:gd name="T7" fmla="*/ 402 h 874"/>
              <a:gd name="T8" fmla="*/ 682 w 682"/>
              <a:gd name="T9" fmla="*/ 612 h 874"/>
              <a:gd name="T10" fmla="*/ 576 w 682"/>
              <a:gd name="T11" fmla="*/ 470 h 874"/>
              <a:gd name="T12" fmla="*/ 523 w 682"/>
              <a:gd name="T13" fmla="*/ 299 h 874"/>
              <a:gd name="T14" fmla="*/ 472 w 682"/>
              <a:gd name="T15" fmla="*/ 402 h 874"/>
              <a:gd name="T16" fmla="*/ 419 w 682"/>
              <a:gd name="T17" fmla="*/ 246 h 874"/>
              <a:gd name="T18" fmla="*/ 367 w 682"/>
              <a:gd name="T19" fmla="*/ 402 h 874"/>
              <a:gd name="T20" fmla="*/ 314 w 682"/>
              <a:gd name="T21" fmla="*/ 53 h 874"/>
              <a:gd name="T22" fmla="*/ 367 w 682"/>
              <a:gd name="T23" fmla="*/ 193 h 874"/>
              <a:gd name="T24" fmla="*/ 472 w 682"/>
              <a:gd name="T25" fmla="*/ 246 h 874"/>
              <a:gd name="T26" fmla="*/ 576 w 682"/>
              <a:gd name="T27" fmla="*/ 299 h 874"/>
              <a:gd name="T28" fmla="*/ 629 w 682"/>
              <a:gd name="T29" fmla="*/ 349 h 874"/>
              <a:gd name="T30" fmla="*/ 576 w 682"/>
              <a:gd name="T31" fmla="*/ 470 h 874"/>
              <a:gd name="T32" fmla="*/ 210 w 682"/>
              <a:gd name="T33" fmla="*/ 455 h 874"/>
              <a:gd name="T34" fmla="*/ 157 w 682"/>
              <a:gd name="T35" fmla="*/ 402 h 874"/>
              <a:gd name="T36" fmla="*/ 210 w 682"/>
              <a:gd name="T37" fmla="*/ 53 h 874"/>
              <a:gd name="T38" fmla="*/ 261 w 682"/>
              <a:gd name="T39" fmla="*/ 508 h 874"/>
              <a:gd name="T40" fmla="*/ 104 w 682"/>
              <a:gd name="T41" fmla="*/ 349 h 874"/>
              <a:gd name="T42" fmla="*/ 157 w 682"/>
              <a:gd name="T43" fmla="*/ 402 h 874"/>
              <a:gd name="T44" fmla="*/ 104 w 682"/>
              <a:gd name="T45" fmla="*/ 349 h 874"/>
              <a:gd name="T46" fmla="*/ 51 w 682"/>
              <a:gd name="T47" fmla="*/ 455 h 874"/>
              <a:gd name="T48" fmla="*/ 0 w 682"/>
              <a:gd name="T49" fmla="*/ 402 h 874"/>
              <a:gd name="T50" fmla="*/ 0 w 682"/>
              <a:gd name="T51" fmla="*/ 299 h 874"/>
              <a:gd name="T52" fmla="*/ 104 w 682"/>
              <a:gd name="T53" fmla="*/ 299 h 874"/>
              <a:gd name="T54" fmla="*/ 51 w 682"/>
              <a:gd name="T55" fmla="*/ 349 h 874"/>
              <a:gd name="T56" fmla="*/ 104 w 682"/>
              <a:gd name="T57" fmla="*/ 508 h 874"/>
              <a:gd name="T58" fmla="*/ 51 w 682"/>
              <a:gd name="T59" fmla="*/ 455 h 874"/>
              <a:gd name="T60" fmla="*/ 104 w 682"/>
              <a:gd name="T61" fmla="*/ 508 h 874"/>
              <a:gd name="T62" fmla="*/ 157 w 682"/>
              <a:gd name="T63" fmla="*/ 612 h 874"/>
              <a:gd name="T64" fmla="*/ 104 w 682"/>
              <a:gd name="T65" fmla="*/ 559 h 874"/>
              <a:gd name="T66" fmla="*/ 157 w 682"/>
              <a:gd name="T67" fmla="*/ 508 h 874"/>
              <a:gd name="T68" fmla="*/ 210 w 682"/>
              <a:gd name="T69" fmla="*/ 665 h 874"/>
              <a:gd name="T70" fmla="*/ 157 w 682"/>
              <a:gd name="T71" fmla="*/ 718 h 874"/>
              <a:gd name="T72" fmla="*/ 157 w 682"/>
              <a:gd name="T73" fmla="*/ 612 h 874"/>
              <a:gd name="T74" fmla="*/ 210 w 682"/>
              <a:gd name="T75" fmla="*/ 665 h 874"/>
              <a:gd name="T76" fmla="*/ 261 w 682"/>
              <a:gd name="T77" fmla="*/ 821 h 874"/>
              <a:gd name="T78" fmla="*/ 523 w 682"/>
              <a:gd name="T79" fmla="*/ 771 h 874"/>
              <a:gd name="T80" fmla="*/ 576 w 682"/>
              <a:gd name="T81" fmla="*/ 718 h 874"/>
              <a:gd name="T82" fmla="*/ 576 w 682"/>
              <a:gd name="T83" fmla="*/ 821 h 874"/>
              <a:gd name="T84" fmla="*/ 576 w 682"/>
              <a:gd name="T85" fmla="*/ 874 h 874"/>
              <a:gd name="T86" fmla="*/ 210 w 682"/>
              <a:gd name="T87" fmla="*/ 821 h 874"/>
              <a:gd name="T88" fmla="*/ 210 w 682"/>
              <a:gd name="T89" fmla="*/ 718 h 874"/>
              <a:gd name="T90" fmla="*/ 261 w 682"/>
              <a:gd name="T91" fmla="*/ 771 h 874"/>
              <a:gd name="T92" fmla="*/ 629 w 682"/>
              <a:gd name="T93" fmla="*/ 612 h 874"/>
              <a:gd name="T94" fmla="*/ 629 w 682"/>
              <a:gd name="T95" fmla="*/ 718 h 874"/>
              <a:gd name="T96" fmla="*/ 576 w 682"/>
              <a:gd name="T97" fmla="*/ 665 h 874"/>
              <a:gd name="T98" fmla="*/ 261 w 682"/>
              <a:gd name="T99" fmla="*/ 0 h 874"/>
              <a:gd name="T100" fmla="*/ 314 w 682"/>
              <a:gd name="T101" fmla="*/ 53 h 874"/>
              <a:gd name="T102" fmla="*/ 261 w 682"/>
              <a:gd name="T103" fmla="*/ 0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" h="874">
                <a:moveTo>
                  <a:pt x="629" y="612"/>
                </a:moveTo>
                <a:lnTo>
                  <a:pt x="629" y="559"/>
                </a:lnTo>
                <a:lnTo>
                  <a:pt x="629" y="402"/>
                </a:lnTo>
                <a:lnTo>
                  <a:pt x="629" y="371"/>
                </a:lnTo>
                <a:lnTo>
                  <a:pt x="629" y="349"/>
                </a:lnTo>
                <a:lnTo>
                  <a:pt x="682" y="349"/>
                </a:lnTo>
                <a:lnTo>
                  <a:pt x="682" y="371"/>
                </a:lnTo>
                <a:lnTo>
                  <a:pt x="682" y="402"/>
                </a:lnTo>
                <a:lnTo>
                  <a:pt x="682" y="559"/>
                </a:lnTo>
                <a:lnTo>
                  <a:pt x="682" y="612"/>
                </a:lnTo>
                <a:lnTo>
                  <a:pt x="629" y="612"/>
                </a:lnTo>
                <a:close/>
                <a:moveTo>
                  <a:pt x="576" y="470"/>
                </a:moveTo>
                <a:lnTo>
                  <a:pt x="523" y="470"/>
                </a:lnTo>
                <a:lnTo>
                  <a:pt x="523" y="299"/>
                </a:lnTo>
                <a:lnTo>
                  <a:pt x="472" y="299"/>
                </a:lnTo>
                <a:lnTo>
                  <a:pt x="472" y="402"/>
                </a:lnTo>
                <a:lnTo>
                  <a:pt x="419" y="402"/>
                </a:lnTo>
                <a:lnTo>
                  <a:pt x="419" y="246"/>
                </a:lnTo>
                <a:lnTo>
                  <a:pt x="367" y="246"/>
                </a:lnTo>
                <a:lnTo>
                  <a:pt x="367" y="402"/>
                </a:lnTo>
                <a:lnTo>
                  <a:pt x="314" y="402"/>
                </a:lnTo>
                <a:lnTo>
                  <a:pt x="314" y="53"/>
                </a:lnTo>
                <a:lnTo>
                  <a:pt x="367" y="53"/>
                </a:lnTo>
                <a:lnTo>
                  <a:pt x="367" y="193"/>
                </a:lnTo>
                <a:lnTo>
                  <a:pt x="472" y="193"/>
                </a:lnTo>
                <a:lnTo>
                  <a:pt x="472" y="246"/>
                </a:lnTo>
                <a:lnTo>
                  <a:pt x="576" y="246"/>
                </a:lnTo>
                <a:lnTo>
                  <a:pt x="576" y="299"/>
                </a:lnTo>
                <a:lnTo>
                  <a:pt x="629" y="299"/>
                </a:lnTo>
                <a:lnTo>
                  <a:pt x="629" y="349"/>
                </a:lnTo>
                <a:lnTo>
                  <a:pt x="576" y="349"/>
                </a:lnTo>
                <a:lnTo>
                  <a:pt x="576" y="470"/>
                </a:lnTo>
                <a:close/>
                <a:moveTo>
                  <a:pt x="210" y="508"/>
                </a:moveTo>
                <a:lnTo>
                  <a:pt x="210" y="455"/>
                </a:lnTo>
                <a:lnTo>
                  <a:pt x="157" y="455"/>
                </a:lnTo>
                <a:lnTo>
                  <a:pt x="157" y="402"/>
                </a:lnTo>
                <a:lnTo>
                  <a:pt x="210" y="402"/>
                </a:lnTo>
                <a:lnTo>
                  <a:pt x="210" y="53"/>
                </a:lnTo>
                <a:lnTo>
                  <a:pt x="261" y="53"/>
                </a:lnTo>
                <a:lnTo>
                  <a:pt x="261" y="508"/>
                </a:lnTo>
                <a:lnTo>
                  <a:pt x="210" y="508"/>
                </a:lnTo>
                <a:close/>
                <a:moveTo>
                  <a:pt x="104" y="349"/>
                </a:moveTo>
                <a:lnTo>
                  <a:pt x="157" y="349"/>
                </a:lnTo>
                <a:lnTo>
                  <a:pt x="157" y="402"/>
                </a:lnTo>
                <a:lnTo>
                  <a:pt x="104" y="402"/>
                </a:lnTo>
                <a:lnTo>
                  <a:pt x="104" y="349"/>
                </a:lnTo>
                <a:close/>
                <a:moveTo>
                  <a:pt x="51" y="402"/>
                </a:moveTo>
                <a:lnTo>
                  <a:pt x="51" y="455"/>
                </a:lnTo>
                <a:lnTo>
                  <a:pt x="0" y="455"/>
                </a:lnTo>
                <a:lnTo>
                  <a:pt x="0" y="402"/>
                </a:lnTo>
                <a:lnTo>
                  <a:pt x="0" y="349"/>
                </a:lnTo>
                <a:lnTo>
                  <a:pt x="0" y="299"/>
                </a:lnTo>
                <a:lnTo>
                  <a:pt x="51" y="299"/>
                </a:lnTo>
                <a:lnTo>
                  <a:pt x="104" y="299"/>
                </a:lnTo>
                <a:lnTo>
                  <a:pt x="104" y="349"/>
                </a:lnTo>
                <a:lnTo>
                  <a:pt x="51" y="349"/>
                </a:lnTo>
                <a:lnTo>
                  <a:pt x="51" y="402"/>
                </a:lnTo>
                <a:close/>
                <a:moveTo>
                  <a:pt x="104" y="508"/>
                </a:moveTo>
                <a:lnTo>
                  <a:pt x="51" y="508"/>
                </a:lnTo>
                <a:lnTo>
                  <a:pt x="51" y="455"/>
                </a:lnTo>
                <a:lnTo>
                  <a:pt x="104" y="455"/>
                </a:lnTo>
                <a:lnTo>
                  <a:pt x="104" y="508"/>
                </a:lnTo>
                <a:close/>
                <a:moveTo>
                  <a:pt x="157" y="559"/>
                </a:moveTo>
                <a:lnTo>
                  <a:pt x="157" y="612"/>
                </a:lnTo>
                <a:lnTo>
                  <a:pt x="104" y="612"/>
                </a:lnTo>
                <a:lnTo>
                  <a:pt x="104" y="559"/>
                </a:lnTo>
                <a:lnTo>
                  <a:pt x="104" y="508"/>
                </a:lnTo>
                <a:lnTo>
                  <a:pt x="157" y="508"/>
                </a:lnTo>
                <a:lnTo>
                  <a:pt x="157" y="559"/>
                </a:lnTo>
                <a:close/>
                <a:moveTo>
                  <a:pt x="210" y="665"/>
                </a:moveTo>
                <a:lnTo>
                  <a:pt x="210" y="718"/>
                </a:lnTo>
                <a:lnTo>
                  <a:pt x="157" y="718"/>
                </a:lnTo>
                <a:lnTo>
                  <a:pt x="157" y="665"/>
                </a:lnTo>
                <a:lnTo>
                  <a:pt x="157" y="612"/>
                </a:lnTo>
                <a:lnTo>
                  <a:pt x="210" y="612"/>
                </a:lnTo>
                <a:lnTo>
                  <a:pt x="210" y="665"/>
                </a:lnTo>
                <a:close/>
                <a:moveTo>
                  <a:pt x="261" y="771"/>
                </a:moveTo>
                <a:lnTo>
                  <a:pt x="261" y="821"/>
                </a:lnTo>
                <a:lnTo>
                  <a:pt x="523" y="821"/>
                </a:lnTo>
                <a:lnTo>
                  <a:pt x="523" y="771"/>
                </a:lnTo>
                <a:lnTo>
                  <a:pt x="523" y="718"/>
                </a:lnTo>
                <a:lnTo>
                  <a:pt x="576" y="718"/>
                </a:lnTo>
                <a:lnTo>
                  <a:pt x="576" y="771"/>
                </a:lnTo>
                <a:lnTo>
                  <a:pt x="576" y="821"/>
                </a:lnTo>
                <a:lnTo>
                  <a:pt x="576" y="821"/>
                </a:lnTo>
                <a:lnTo>
                  <a:pt x="576" y="874"/>
                </a:lnTo>
                <a:lnTo>
                  <a:pt x="210" y="874"/>
                </a:lnTo>
                <a:lnTo>
                  <a:pt x="210" y="821"/>
                </a:lnTo>
                <a:lnTo>
                  <a:pt x="210" y="771"/>
                </a:lnTo>
                <a:lnTo>
                  <a:pt x="210" y="718"/>
                </a:lnTo>
                <a:lnTo>
                  <a:pt x="261" y="718"/>
                </a:lnTo>
                <a:lnTo>
                  <a:pt x="261" y="771"/>
                </a:lnTo>
                <a:close/>
                <a:moveTo>
                  <a:pt x="576" y="612"/>
                </a:moveTo>
                <a:lnTo>
                  <a:pt x="629" y="612"/>
                </a:lnTo>
                <a:lnTo>
                  <a:pt x="629" y="665"/>
                </a:lnTo>
                <a:lnTo>
                  <a:pt x="629" y="718"/>
                </a:lnTo>
                <a:lnTo>
                  <a:pt x="576" y="718"/>
                </a:lnTo>
                <a:lnTo>
                  <a:pt x="576" y="665"/>
                </a:lnTo>
                <a:lnTo>
                  <a:pt x="576" y="612"/>
                </a:lnTo>
                <a:close/>
                <a:moveTo>
                  <a:pt x="261" y="0"/>
                </a:moveTo>
                <a:lnTo>
                  <a:pt x="314" y="0"/>
                </a:lnTo>
                <a:lnTo>
                  <a:pt x="314" y="53"/>
                </a:lnTo>
                <a:lnTo>
                  <a:pt x="261" y="53"/>
                </a:lnTo>
                <a:lnTo>
                  <a:pt x="261" y="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976641" y="169222"/>
            <a:ext cx="1011237" cy="1373187"/>
          </a:xfrm>
          <a:custGeom>
            <a:avLst/>
            <a:gdLst>
              <a:gd name="T0" fmla="*/ 408 w 637"/>
              <a:gd name="T1" fmla="*/ 501 h 865"/>
              <a:gd name="T2" fmla="*/ 637 w 637"/>
              <a:gd name="T3" fmla="*/ 467 h 865"/>
              <a:gd name="T4" fmla="*/ 0 w 637"/>
              <a:gd name="T5" fmla="*/ 0 h 865"/>
              <a:gd name="T6" fmla="*/ 188 w 637"/>
              <a:gd name="T7" fmla="*/ 768 h 865"/>
              <a:gd name="T8" fmla="*/ 205 w 637"/>
              <a:gd name="T9" fmla="*/ 740 h 865"/>
              <a:gd name="T10" fmla="*/ 309 w 637"/>
              <a:gd name="T11" fmla="*/ 567 h 865"/>
              <a:gd name="T12" fmla="*/ 497 w 637"/>
              <a:gd name="T13" fmla="*/ 840 h 865"/>
              <a:gd name="T14" fmla="*/ 497 w 637"/>
              <a:gd name="T15" fmla="*/ 840 h 865"/>
              <a:gd name="T16" fmla="*/ 503 w 637"/>
              <a:gd name="T17" fmla="*/ 846 h 865"/>
              <a:gd name="T18" fmla="*/ 510 w 637"/>
              <a:gd name="T19" fmla="*/ 853 h 865"/>
              <a:gd name="T20" fmla="*/ 518 w 637"/>
              <a:gd name="T21" fmla="*/ 859 h 865"/>
              <a:gd name="T22" fmla="*/ 527 w 637"/>
              <a:gd name="T23" fmla="*/ 861 h 865"/>
              <a:gd name="T24" fmla="*/ 535 w 637"/>
              <a:gd name="T25" fmla="*/ 865 h 865"/>
              <a:gd name="T26" fmla="*/ 543 w 637"/>
              <a:gd name="T27" fmla="*/ 865 h 865"/>
              <a:gd name="T28" fmla="*/ 552 w 637"/>
              <a:gd name="T29" fmla="*/ 865 h 865"/>
              <a:gd name="T30" fmla="*/ 563 w 637"/>
              <a:gd name="T31" fmla="*/ 863 h 865"/>
              <a:gd name="T32" fmla="*/ 563 w 637"/>
              <a:gd name="T33" fmla="*/ 863 h 865"/>
              <a:gd name="T34" fmla="*/ 571 w 637"/>
              <a:gd name="T35" fmla="*/ 859 h 865"/>
              <a:gd name="T36" fmla="*/ 579 w 637"/>
              <a:gd name="T37" fmla="*/ 855 h 865"/>
              <a:gd name="T38" fmla="*/ 579 w 637"/>
              <a:gd name="T39" fmla="*/ 855 h 865"/>
              <a:gd name="T40" fmla="*/ 588 w 637"/>
              <a:gd name="T41" fmla="*/ 848 h 865"/>
              <a:gd name="T42" fmla="*/ 594 w 637"/>
              <a:gd name="T43" fmla="*/ 842 h 865"/>
              <a:gd name="T44" fmla="*/ 599 w 637"/>
              <a:gd name="T45" fmla="*/ 834 h 865"/>
              <a:gd name="T46" fmla="*/ 603 w 637"/>
              <a:gd name="T47" fmla="*/ 825 h 865"/>
              <a:gd name="T48" fmla="*/ 605 w 637"/>
              <a:gd name="T49" fmla="*/ 817 h 865"/>
              <a:gd name="T50" fmla="*/ 607 w 637"/>
              <a:gd name="T51" fmla="*/ 808 h 865"/>
              <a:gd name="T52" fmla="*/ 605 w 637"/>
              <a:gd name="T53" fmla="*/ 800 h 865"/>
              <a:gd name="T54" fmla="*/ 605 w 637"/>
              <a:gd name="T55" fmla="*/ 789 h 865"/>
              <a:gd name="T56" fmla="*/ 605 w 637"/>
              <a:gd name="T57" fmla="*/ 789 h 865"/>
              <a:gd name="T58" fmla="*/ 601 w 637"/>
              <a:gd name="T59" fmla="*/ 781 h 865"/>
              <a:gd name="T60" fmla="*/ 596 w 637"/>
              <a:gd name="T61" fmla="*/ 770 h 865"/>
              <a:gd name="T62" fmla="*/ 408 w 637"/>
              <a:gd name="T63" fmla="*/ 501 h 8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37" h="865">
                <a:moveTo>
                  <a:pt x="408" y="501"/>
                </a:moveTo>
                <a:lnTo>
                  <a:pt x="637" y="467"/>
                </a:lnTo>
                <a:lnTo>
                  <a:pt x="0" y="0"/>
                </a:lnTo>
                <a:lnTo>
                  <a:pt x="188" y="768"/>
                </a:lnTo>
                <a:lnTo>
                  <a:pt x="205" y="740"/>
                </a:lnTo>
                <a:lnTo>
                  <a:pt x="309" y="567"/>
                </a:lnTo>
                <a:lnTo>
                  <a:pt x="497" y="840"/>
                </a:lnTo>
                <a:lnTo>
                  <a:pt x="497" y="840"/>
                </a:lnTo>
                <a:lnTo>
                  <a:pt x="503" y="846"/>
                </a:lnTo>
                <a:lnTo>
                  <a:pt x="510" y="853"/>
                </a:lnTo>
                <a:lnTo>
                  <a:pt x="518" y="859"/>
                </a:lnTo>
                <a:lnTo>
                  <a:pt x="527" y="861"/>
                </a:lnTo>
                <a:lnTo>
                  <a:pt x="535" y="865"/>
                </a:lnTo>
                <a:lnTo>
                  <a:pt x="543" y="865"/>
                </a:lnTo>
                <a:lnTo>
                  <a:pt x="552" y="865"/>
                </a:lnTo>
                <a:lnTo>
                  <a:pt x="563" y="863"/>
                </a:lnTo>
                <a:lnTo>
                  <a:pt x="563" y="863"/>
                </a:lnTo>
                <a:lnTo>
                  <a:pt x="571" y="859"/>
                </a:lnTo>
                <a:lnTo>
                  <a:pt x="579" y="855"/>
                </a:lnTo>
                <a:lnTo>
                  <a:pt x="579" y="855"/>
                </a:lnTo>
                <a:lnTo>
                  <a:pt x="588" y="848"/>
                </a:lnTo>
                <a:lnTo>
                  <a:pt x="594" y="842"/>
                </a:lnTo>
                <a:lnTo>
                  <a:pt x="599" y="834"/>
                </a:lnTo>
                <a:lnTo>
                  <a:pt x="603" y="825"/>
                </a:lnTo>
                <a:lnTo>
                  <a:pt x="605" y="817"/>
                </a:lnTo>
                <a:lnTo>
                  <a:pt x="607" y="808"/>
                </a:lnTo>
                <a:lnTo>
                  <a:pt x="605" y="800"/>
                </a:lnTo>
                <a:lnTo>
                  <a:pt x="605" y="789"/>
                </a:lnTo>
                <a:lnTo>
                  <a:pt x="605" y="789"/>
                </a:lnTo>
                <a:lnTo>
                  <a:pt x="601" y="781"/>
                </a:lnTo>
                <a:lnTo>
                  <a:pt x="596" y="770"/>
                </a:lnTo>
                <a:lnTo>
                  <a:pt x="408" y="50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5478416" y="154935"/>
            <a:ext cx="1330325" cy="1387475"/>
            <a:chOff x="5478416" y="154935"/>
            <a:chExt cx="1330325" cy="1387475"/>
          </a:xfrm>
        </p:grpSpPr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478416" y="154935"/>
              <a:ext cx="1330325" cy="1387475"/>
            </a:xfrm>
            <a:custGeom>
              <a:avLst/>
              <a:gdLst>
                <a:gd name="T0" fmla="*/ 105 w 838"/>
                <a:gd name="T1" fmla="*/ 62 h 874"/>
                <a:gd name="T2" fmla="*/ 135 w 838"/>
                <a:gd name="T3" fmla="*/ 87 h 874"/>
                <a:gd name="T4" fmla="*/ 296 w 838"/>
                <a:gd name="T5" fmla="*/ 341 h 874"/>
                <a:gd name="T6" fmla="*/ 323 w 838"/>
                <a:gd name="T7" fmla="*/ 326 h 874"/>
                <a:gd name="T8" fmla="*/ 317 w 838"/>
                <a:gd name="T9" fmla="*/ 288 h 874"/>
                <a:gd name="T10" fmla="*/ 287 w 838"/>
                <a:gd name="T11" fmla="*/ 227 h 874"/>
                <a:gd name="T12" fmla="*/ 313 w 838"/>
                <a:gd name="T13" fmla="*/ 195 h 874"/>
                <a:gd name="T14" fmla="*/ 353 w 838"/>
                <a:gd name="T15" fmla="*/ 182 h 874"/>
                <a:gd name="T16" fmla="*/ 397 w 838"/>
                <a:gd name="T17" fmla="*/ 239 h 874"/>
                <a:gd name="T18" fmla="*/ 419 w 838"/>
                <a:gd name="T19" fmla="*/ 250 h 874"/>
                <a:gd name="T20" fmla="*/ 421 w 838"/>
                <a:gd name="T21" fmla="*/ 208 h 874"/>
                <a:gd name="T22" fmla="*/ 433 w 838"/>
                <a:gd name="T23" fmla="*/ 170 h 874"/>
                <a:gd name="T24" fmla="*/ 484 w 838"/>
                <a:gd name="T25" fmla="*/ 157 h 874"/>
                <a:gd name="T26" fmla="*/ 514 w 838"/>
                <a:gd name="T27" fmla="*/ 193 h 874"/>
                <a:gd name="T28" fmla="*/ 531 w 838"/>
                <a:gd name="T29" fmla="*/ 239 h 874"/>
                <a:gd name="T30" fmla="*/ 541 w 838"/>
                <a:gd name="T31" fmla="*/ 235 h 874"/>
                <a:gd name="T32" fmla="*/ 548 w 838"/>
                <a:gd name="T33" fmla="*/ 201 h 874"/>
                <a:gd name="T34" fmla="*/ 573 w 838"/>
                <a:gd name="T35" fmla="*/ 189 h 874"/>
                <a:gd name="T36" fmla="*/ 615 w 838"/>
                <a:gd name="T37" fmla="*/ 199 h 874"/>
                <a:gd name="T38" fmla="*/ 755 w 838"/>
                <a:gd name="T39" fmla="*/ 661 h 874"/>
                <a:gd name="T40" fmla="*/ 425 w 838"/>
                <a:gd name="T41" fmla="*/ 688 h 874"/>
                <a:gd name="T42" fmla="*/ 124 w 838"/>
                <a:gd name="T43" fmla="*/ 610 h 874"/>
                <a:gd name="T44" fmla="*/ 95 w 838"/>
                <a:gd name="T45" fmla="*/ 591 h 874"/>
                <a:gd name="T46" fmla="*/ 86 w 838"/>
                <a:gd name="T47" fmla="*/ 555 h 874"/>
                <a:gd name="T48" fmla="*/ 110 w 838"/>
                <a:gd name="T49" fmla="*/ 523 h 874"/>
                <a:gd name="T50" fmla="*/ 258 w 838"/>
                <a:gd name="T51" fmla="*/ 531 h 874"/>
                <a:gd name="T52" fmla="*/ 281 w 838"/>
                <a:gd name="T53" fmla="*/ 525 h 874"/>
                <a:gd name="T54" fmla="*/ 256 w 838"/>
                <a:gd name="T55" fmla="*/ 447 h 874"/>
                <a:gd name="T56" fmla="*/ 63 w 838"/>
                <a:gd name="T57" fmla="*/ 112 h 874"/>
                <a:gd name="T58" fmla="*/ 74 w 838"/>
                <a:gd name="T59" fmla="*/ 72 h 874"/>
                <a:gd name="T60" fmla="*/ 52 w 838"/>
                <a:gd name="T61" fmla="*/ 13 h 874"/>
                <a:gd name="T62" fmla="*/ 8 w 838"/>
                <a:gd name="T63" fmla="*/ 62 h 874"/>
                <a:gd name="T64" fmla="*/ 2 w 838"/>
                <a:gd name="T65" fmla="*/ 123 h 874"/>
                <a:gd name="T66" fmla="*/ 184 w 838"/>
                <a:gd name="T67" fmla="*/ 440 h 874"/>
                <a:gd name="T68" fmla="*/ 114 w 838"/>
                <a:gd name="T69" fmla="*/ 457 h 874"/>
                <a:gd name="T70" fmla="*/ 61 w 838"/>
                <a:gd name="T71" fmla="*/ 485 h 874"/>
                <a:gd name="T72" fmla="*/ 27 w 838"/>
                <a:gd name="T73" fmla="*/ 544 h 874"/>
                <a:gd name="T74" fmla="*/ 59 w 838"/>
                <a:gd name="T75" fmla="*/ 641 h 874"/>
                <a:gd name="T76" fmla="*/ 304 w 838"/>
                <a:gd name="T77" fmla="*/ 703 h 874"/>
                <a:gd name="T78" fmla="*/ 469 w 838"/>
                <a:gd name="T79" fmla="*/ 821 h 874"/>
                <a:gd name="T80" fmla="*/ 808 w 838"/>
                <a:gd name="T81" fmla="*/ 629 h 874"/>
                <a:gd name="T82" fmla="*/ 694 w 838"/>
                <a:gd name="T83" fmla="*/ 239 h 874"/>
                <a:gd name="T84" fmla="*/ 672 w 838"/>
                <a:gd name="T85" fmla="*/ 176 h 874"/>
                <a:gd name="T86" fmla="*/ 622 w 838"/>
                <a:gd name="T87" fmla="*/ 134 h 874"/>
                <a:gd name="T88" fmla="*/ 552 w 838"/>
                <a:gd name="T89" fmla="*/ 132 h 874"/>
                <a:gd name="T90" fmla="*/ 505 w 838"/>
                <a:gd name="T91" fmla="*/ 100 h 874"/>
                <a:gd name="T92" fmla="*/ 427 w 838"/>
                <a:gd name="T93" fmla="*/ 106 h 874"/>
                <a:gd name="T94" fmla="*/ 374 w 838"/>
                <a:gd name="T95" fmla="*/ 125 h 874"/>
                <a:gd name="T96" fmla="*/ 317 w 838"/>
                <a:gd name="T97" fmla="*/ 125 h 874"/>
                <a:gd name="T98" fmla="*/ 268 w 838"/>
                <a:gd name="T99" fmla="*/ 151 h 874"/>
                <a:gd name="T100" fmla="*/ 188 w 838"/>
                <a:gd name="T101" fmla="*/ 55 h 874"/>
                <a:gd name="T102" fmla="*/ 127 w 838"/>
                <a:gd name="T103" fmla="*/ 5 h 874"/>
                <a:gd name="T104" fmla="*/ 52 w 838"/>
                <a:gd name="T105" fmla="*/ 13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8" h="874">
                  <a:moveTo>
                    <a:pt x="82" y="66"/>
                  </a:moveTo>
                  <a:lnTo>
                    <a:pt x="82" y="66"/>
                  </a:lnTo>
                  <a:lnTo>
                    <a:pt x="91" y="64"/>
                  </a:lnTo>
                  <a:lnTo>
                    <a:pt x="97" y="62"/>
                  </a:lnTo>
                  <a:lnTo>
                    <a:pt x="105" y="62"/>
                  </a:lnTo>
                  <a:lnTo>
                    <a:pt x="112" y="64"/>
                  </a:lnTo>
                  <a:lnTo>
                    <a:pt x="118" y="68"/>
                  </a:lnTo>
                  <a:lnTo>
                    <a:pt x="124" y="74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279" y="333"/>
                  </a:lnTo>
                  <a:lnTo>
                    <a:pt x="279" y="333"/>
                  </a:lnTo>
                  <a:lnTo>
                    <a:pt x="281" y="337"/>
                  </a:lnTo>
                  <a:lnTo>
                    <a:pt x="285" y="339"/>
                  </a:lnTo>
                  <a:lnTo>
                    <a:pt x="296" y="341"/>
                  </a:lnTo>
                  <a:lnTo>
                    <a:pt x="306" y="341"/>
                  </a:lnTo>
                  <a:lnTo>
                    <a:pt x="313" y="337"/>
                  </a:lnTo>
                  <a:lnTo>
                    <a:pt x="313" y="337"/>
                  </a:lnTo>
                  <a:lnTo>
                    <a:pt x="321" y="330"/>
                  </a:lnTo>
                  <a:lnTo>
                    <a:pt x="323" y="326"/>
                  </a:lnTo>
                  <a:lnTo>
                    <a:pt x="323" y="320"/>
                  </a:lnTo>
                  <a:lnTo>
                    <a:pt x="325" y="311"/>
                  </a:lnTo>
                  <a:lnTo>
                    <a:pt x="323" y="305"/>
                  </a:lnTo>
                  <a:lnTo>
                    <a:pt x="321" y="297"/>
                  </a:lnTo>
                  <a:lnTo>
                    <a:pt x="317" y="288"/>
                  </a:lnTo>
                  <a:lnTo>
                    <a:pt x="292" y="248"/>
                  </a:lnTo>
                  <a:lnTo>
                    <a:pt x="292" y="248"/>
                  </a:lnTo>
                  <a:lnTo>
                    <a:pt x="287" y="242"/>
                  </a:lnTo>
                  <a:lnTo>
                    <a:pt x="285" y="233"/>
                  </a:lnTo>
                  <a:lnTo>
                    <a:pt x="287" y="227"/>
                  </a:lnTo>
                  <a:lnTo>
                    <a:pt x="289" y="220"/>
                  </a:lnTo>
                  <a:lnTo>
                    <a:pt x="294" y="214"/>
                  </a:lnTo>
                  <a:lnTo>
                    <a:pt x="298" y="208"/>
                  </a:lnTo>
                  <a:lnTo>
                    <a:pt x="313" y="195"/>
                  </a:lnTo>
                  <a:lnTo>
                    <a:pt x="313" y="195"/>
                  </a:lnTo>
                  <a:lnTo>
                    <a:pt x="321" y="191"/>
                  </a:lnTo>
                  <a:lnTo>
                    <a:pt x="321" y="191"/>
                  </a:lnTo>
                  <a:lnTo>
                    <a:pt x="334" y="184"/>
                  </a:lnTo>
                  <a:lnTo>
                    <a:pt x="347" y="182"/>
                  </a:lnTo>
                  <a:lnTo>
                    <a:pt x="353" y="182"/>
                  </a:lnTo>
                  <a:lnTo>
                    <a:pt x="359" y="187"/>
                  </a:lnTo>
                  <a:lnTo>
                    <a:pt x="364" y="189"/>
                  </a:lnTo>
                  <a:lnTo>
                    <a:pt x="368" y="195"/>
                  </a:lnTo>
                  <a:lnTo>
                    <a:pt x="397" y="239"/>
                  </a:lnTo>
                  <a:lnTo>
                    <a:pt x="397" y="239"/>
                  </a:lnTo>
                  <a:lnTo>
                    <a:pt x="404" y="246"/>
                  </a:lnTo>
                  <a:lnTo>
                    <a:pt x="410" y="250"/>
                  </a:lnTo>
                  <a:lnTo>
                    <a:pt x="414" y="250"/>
                  </a:lnTo>
                  <a:lnTo>
                    <a:pt x="419" y="250"/>
                  </a:lnTo>
                  <a:lnTo>
                    <a:pt x="419" y="250"/>
                  </a:lnTo>
                  <a:lnTo>
                    <a:pt x="423" y="244"/>
                  </a:lnTo>
                  <a:lnTo>
                    <a:pt x="427" y="237"/>
                  </a:lnTo>
                  <a:lnTo>
                    <a:pt x="427" y="231"/>
                  </a:lnTo>
                  <a:lnTo>
                    <a:pt x="421" y="208"/>
                  </a:lnTo>
                  <a:lnTo>
                    <a:pt x="421" y="208"/>
                  </a:lnTo>
                  <a:lnTo>
                    <a:pt x="416" y="195"/>
                  </a:lnTo>
                  <a:lnTo>
                    <a:pt x="419" y="184"/>
                  </a:lnTo>
                  <a:lnTo>
                    <a:pt x="425" y="176"/>
                  </a:lnTo>
                  <a:lnTo>
                    <a:pt x="433" y="170"/>
                  </a:lnTo>
                  <a:lnTo>
                    <a:pt x="433" y="170"/>
                  </a:lnTo>
                  <a:lnTo>
                    <a:pt x="448" y="163"/>
                  </a:lnTo>
                  <a:lnTo>
                    <a:pt x="448" y="163"/>
                  </a:lnTo>
                  <a:lnTo>
                    <a:pt x="465" y="159"/>
                  </a:lnTo>
                  <a:lnTo>
                    <a:pt x="476" y="157"/>
                  </a:lnTo>
                  <a:lnTo>
                    <a:pt x="484" y="157"/>
                  </a:lnTo>
                  <a:lnTo>
                    <a:pt x="491" y="159"/>
                  </a:lnTo>
                  <a:lnTo>
                    <a:pt x="499" y="163"/>
                  </a:lnTo>
                  <a:lnTo>
                    <a:pt x="503" y="168"/>
                  </a:lnTo>
                  <a:lnTo>
                    <a:pt x="507" y="176"/>
                  </a:lnTo>
                  <a:lnTo>
                    <a:pt x="514" y="193"/>
                  </a:lnTo>
                  <a:lnTo>
                    <a:pt x="514" y="193"/>
                  </a:lnTo>
                  <a:lnTo>
                    <a:pt x="514" y="193"/>
                  </a:lnTo>
                  <a:lnTo>
                    <a:pt x="520" y="218"/>
                  </a:lnTo>
                  <a:lnTo>
                    <a:pt x="526" y="235"/>
                  </a:lnTo>
                  <a:lnTo>
                    <a:pt x="531" y="239"/>
                  </a:lnTo>
                  <a:lnTo>
                    <a:pt x="533" y="242"/>
                  </a:lnTo>
                  <a:lnTo>
                    <a:pt x="535" y="239"/>
                  </a:lnTo>
                  <a:lnTo>
                    <a:pt x="535" y="239"/>
                  </a:lnTo>
                  <a:lnTo>
                    <a:pt x="541" y="235"/>
                  </a:lnTo>
                  <a:lnTo>
                    <a:pt x="541" y="235"/>
                  </a:lnTo>
                  <a:lnTo>
                    <a:pt x="541" y="233"/>
                  </a:lnTo>
                  <a:lnTo>
                    <a:pt x="543" y="216"/>
                  </a:lnTo>
                  <a:lnTo>
                    <a:pt x="543" y="216"/>
                  </a:lnTo>
                  <a:lnTo>
                    <a:pt x="546" y="208"/>
                  </a:lnTo>
                  <a:lnTo>
                    <a:pt x="548" y="201"/>
                  </a:lnTo>
                  <a:lnTo>
                    <a:pt x="552" y="197"/>
                  </a:lnTo>
                  <a:lnTo>
                    <a:pt x="556" y="193"/>
                  </a:lnTo>
                  <a:lnTo>
                    <a:pt x="556" y="193"/>
                  </a:lnTo>
                  <a:lnTo>
                    <a:pt x="562" y="191"/>
                  </a:lnTo>
                  <a:lnTo>
                    <a:pt x="573" y="189"/>
                  </a:lnTo>
                  <a:lnTo>
                    <a:pt x="592" y="189"/>
                  </a:lnTo>
                  <a:lnTo>
                    <a:pt x="592" y="189"/>
                  </a:lnTo>
                  <a:lnTo>
                    <a:pt x="601" y="191"/>
                  </a:lnTo>
                  <a:lnTo>
                    <a:pt x="609" y="195"/>
                  </a:lnTo>
                  <a:lnTo>
                    <a:pt x="615" y="199"/>
                  </a:lnTo>
                  <a:lnTo>
                    <a:pt x="620" y="208"/>
                  </a:lnTo>
                  <a:lnTo>
                    <a:pt x="628" y="233"/>
                  </a:lnTo>
                  <a:lnTo>
                    <a:pt x="639" y="265"/>
                  </a:lnTo>
                  <a:lnTo>
                    <a:pt x="700" y="561"/>
                  </a:lnTo>
                  <a:lnTo>
                    <a:pt x="755" y="661"/>
                  </a:lnTo>
                  <a:lnTo>
                    <a:pt x="524" y="794"/>
                  </a:lnTo>
                  <a:lnTo>
                    <a:pt x="465" y="692"/>
                  </a:lnTo>
                  <a:lnTo>
                    <a:pt x="465" y="692"/>
                  </a:lnTo>
                  <a:lnTo>
                    <a:pt x="455" y="692"/>
                  </a:lnTo>
                  <a:lnTo>
                    <a:pt x="425" y="688"/>
                  </a:lnTo>
                  <a:lnTo>
                    <a:pt x="404" y="682"/>
                  </a:lnTo>
                  <a:lnTo>
                    <a:pt x="380" y="673"/>
                  </a:lnTo>
                  <a:lnTo>
                    <a:pt x="355" y="661"/>
                  </a:lnTo>
                  <a:lnTo>
                    <a:pt x="325" y="646"/>
                  </a:lnTo>
                  <a:lnTo>
                    <a:pt x="124" y="610"/>
                  </a:lnTo>
                  <a:lnTo>
                    <a:pt x="124" y="610"/>
                  </a:lnTo>
                  <a:lnTo>
                    <a:pt x="116" y="608"/>
                  </a:lnTo>
                  <a:lnTo>
                    <a:pt x="107" y="603"/>
                  </a:lnTo>
                  <a:lnTo>
                    <a:pt x="101" y="597"/>
                  </a:lnTo>
                  <a:lnTo>
                    <a:pt x="95" y="591"/>
                  </a:lnTo>
                  <a:lnTo>
                    <a:pt x="91" y="582"/>
                  </a:lnTo>
                  <a:lnTo>
                    <a:pt x="88" y="574"/>
                  </a:lnTo>
                  <a:lnTo>
                    <a:pt x="86" y="565"/>
                  </a:lnTo>
                  <a:lnTo>
                    <a:pt x="86" y="555"/>
                  </a:lnTo>
                  <a:lnTo>
                    <a:pt x="86" y="555"/>
                  </a:lnTo>
                  <a:lnTo>
                    <a:pt x="91" y="544"/>
                  </a:lnTo>
                  <a:lnTo>
                    <a:pt x="95" y="536"/>
                  </a:lnTo>
                  <a:lnTo>
                    <a:pt x="101" y="529"/>
                  </a:lnTo>
                  <a:lnTo>
                    <a:pt x="110" y="523"/>
                  </a:lnTo>
                  <a:lnTo>
                    <a:pt x="110" y="523"/>
                  </a:lnTo>
                  <a:lnTo>
                    <a:pt x="118" y="519"/>
                  </a:lnTo>
                  <a:lnTo>
                    <a:pt x="124" y="517"/>
                  </a:lnTo>
                  <a:lnTo>
                    <a:pt x="133" y="517"/>
                  </a:lnTo>
                  <a:lnTo>
                    <a:pt x="141" y="517"/>
                  </a:lnTo>
                  <a:lnTo>
                    <a:pt x="258" y="531"/>
                  </a:lnTo>
                  <a:lnTo>
                    <a:pt x="258" y="531"/>
                  </a:lnTo>
                  <a:lnTo>
                    <a:pt x="268" y="531"/>
                  </a:lnTo>
                  <a:lnTo>
                    <a:pt x="275" y="529"/>
                  </a:lnTo>
                  <a:lnTo>
                    <a:pt x="275" y="529"/>
                  </a:lnTo>
                  <a:lnTo>
                    <a:pt x="281" y="525"/>
                  </a:lnTo>
                  <a:lnTo>
                    <a:pt x="281" y="517"/>
                  </a:lnTo>
                  <a:lnTo>
                    <a:pt x="279" y="506"/>
                  </a:lnTo>
                  <a:lnTo>
                    <a:pt x="275" y="489"/>
                  </a:lnTo>
                  <a:lnTo>
                    <a:pt x="266" y="470"/>
                  </a:lnTo>
                  <a:lnTo>
                    <a:pt x="256" y="447"/>
                  </a:lnTo>
                  <a:lnTo>
                    <a:pt x="222" y="385"/>
                  </a:lnTo>
                  <a:lnTo>
                    <a:pt x="69" y="129"/>
                  </a:lnTo>
                  <a:lnTo>
                    <a:pt x="69" y="129"/>
                  </a:lnTo>
                  <a:lnTo>
                    <a:pt x="65" y="121"/>
                  </a:lnTo>
                  <a:lnTo>
                    <a:pt x="63" y="112"/>
                  </a:lnTo>
                  <a:lnTo>
                    <a:pt x="61" y="104"/>
                  </a:lnTo>
                  <a:lnTo>
                    <a:pt x="61" y="96"/>
                  </a:lnTo>
                  <a:lnTo>
                    <a:pt x="63" y="87"/>
                  </a:lnTo>
                  <a:lnTo>
                    <a:pt x="67" y="81"/>
                  </a:lnTo>
                  <a:lnTo>
                    <a:pt x="74" y="72"/>
                  </a:lnTo>
                  <a:lnTo>
                    <a:pt x="80" y="68"/>
                  </a:lnTo>
                  <a:lnTo>
                    <a:pt x="80" y="68"/>
                  </a:lnTo>
                  <a:lnTo>
                    <a:pt x="82" y="66"/>
                  </a:lnTo>
                  <a:close/>
                  <a:moveTo>
                    <a:pt x="52" y="13"/>
                  </a:moveTo>
                  <a:lnTo>
                    <a:pt x="52" y="13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31" y="28"/>
                  </a:lnTo>
                  <a:lnTo>
                    <a:pt x="19" y="45"/>
                  </a:lnTo>
                  <a:lnTo>
                    <a:pt x="8" y="62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2" y="123"/>
                  </a:lnTo>
                  <a:lnTo>
                    <a:pt x="10" y="142"/>
                  </a:lnTo>
                  <a:lnTo>
                    <a:pt x="21" y="159"/>
                  </a:lnTo>
                  <a:lnTo>
                    <a:pt x="171" y="415"/>
                  </a:lnTo>
                  <a:lnTo>
                    <a:pt x="171" y="415"/>
                  </a:lnTo>
                  <a:lnTo>
                    <a:pt x="184" y="440"/>
                  </a:lnTo>
                  <a:lnTo>
                    <a:pt x="192" y="460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33" y="455"/>
                  </a:lnTo>
                  <a:lnTo>
                    <a:pt x="114" y="457"/>
                  </a:lnTo>
                  <a:lnTo>
                    <a:pt x="97" y="462"/>
                  </a:lnTo>
                  <a:lnTo>
                    <a:pt x="80" y="470"/>
                  </a:lnTo>
                  <a:lnTo>
                    <a:pt x="80" y="470"/>
                  </a:lnTo>
                  <a:lnTo>
                    <a:pt x="69" y="476"/>
                  </a:lnTo>
                  <a:lnTo>
                    <a:pt x="61" y="485"/>
                  </a:lnTo>
                  <a:lnTo>
                    <a:pt x="44" y="502"/>
                  </a:lnTo>
                  <a:lnTo>
                    <a:pt x="33" y="521"/>
                  </a:lnTo>
                  <a:lnTo>
                    <a:pt x="29" y="534"/>
                  </a:lnTo>
                  <a:lnTo>
                    <a:pt x="27" y="544"/>
                  </a:lnTo>
                  <a:lnTo>
                    <a:pt x="27" y="544"/>
                  </a:lnTo>
                  <a:lnTo>
                    <a:pt x="25" y="565"/>
                  </a:lnTo>
                  <a:lnTo>
                    <a:pt x="27" y="586"/>
                  </a:lnTo>
                  <a:lnTo>
                    <a:pt x="33" y="608"/>
                  </a:lnTo>
                  <a:lnTo>
                    <a:pt x="44" y="625"/>
                  </a:lnTo>
                  <a:lnTo>
                    <a:pt x="59" y="641"/>
                  </a:lnTo>
                  <a:lnTo>
                    <a:pt x="74" y="654"/>
                  </a:lnTo>
                  <a:lnTo>
                    <a:pt x="93" y="663"/>
                  </a:lnTo>
                  <a:lnTo>
                    <a:pt x="114" y="669"/>
                  </a:lnTo>
                  <a:lnTo>
                    <a:pt x="304" y="703"/>
                  </a:lnTo>
                  <a:lnTo>
                    <a:pt x="304" y="703"/>
                  </a:lnTo>
                  <a:lnTo>
                    <a:pt x="340" y="722"/>
                  </a:lnTo>
                  <a:lnTo>
                    <a:pt x="374" y="737"/>
                  </a:lnTo>
                  <a:lnTo>
                    <a:pt x="404" y="745"/>
                  </a:lnTo>
                  <a:lnTo>
                    <a:pt x="427" y="749"/>
                  </a:lnTo>
                  <a:lnTo>
                    <a:pt x="469" y="821"/>
                  </a:lnTo>
                  <a:lnTo>
                    <a:pt x="501" y="874"/>
                  </a:lnTo>
                  <a:lnTo>
                    <a:pt x="554" y="845"/>
                  </a:lnTo>
                  <a:lnTo>
                    <a:pt x="785" y="711"/>
                  </a:lnTo>
                  <a:lnTo>
                    <a:pt x="838" y="682"/>
                  </a:lnTo>
                  <a:lnTo>
                    <a:pt x="808" y="629"/>
                  </a:lnTo>
                  <a:lnTo>
                    <a:pt x="757" y="540"/>
                  </a:lnTo>
                  <a:lnTo>
                    <a:pt x="698" y="252"/>
                  </a:lnTo>
                  <a:lnTo>
                    <a:pt x="698" y="250"/>
                  </a:lnTo>
                  <a:lnTo>
                    <a:pt x="696" y="248"/>
                  </a:lnTo>
                  <a:lnTo>
                    <a:pt x="694" y="239"/>
                  </a:lnTo>
                  <a:lnTo>
                    <a:pt x="694" y="239"/>
                  </a:lnTo>
                  <a:lnTo>
                    <a:pt x="683" y="206"/>
                  </a:lnTo>
                  <a:lnTo>
                    <a:pt x="679" y="191"/>
                  </a:lnTo>
                  <a:lnTo>
                    <a:pt x="672" y="176"/>
                  </a:lnTo>
                  <a:lnTo>
                    <a:pt x="672" y="176"/>
                  </a:lnTo>
                  <a:lnTo>
                    <a:pt x="664" y="163"/>
                  </a:lnTo>
                  <a:lnTo>
                    <a:pt x="653" y="153"/>
                  </a:lnTo>
                  <a:lnTo>
                    <a:pt x="643" y="144"/>
                  </a:lnTo>
                  <a:lnTo>
                    <a:pt x="632" y="138"/>
                  </a:lnTo>
                  <a:lnTo>
                    <a:pt x="622" y="134"/>
                  </a:lnTo>
                  <a:lnTo>
                    <a:pt x="611" y="129"/>
                  </a:lnTo>
                  <a:lnTo>
                    <a:pt x="594" y="127"/>
                  </a:lnTo>
                  <a:lnTo>
                    <a:pt x="594" y="127"/>
                  </a:lnTo>
                  <a:lnTo>
                    <a:pt x="573" y="127"/>
                  </a:lnTo>
                  <a:lnTo>
                    <a:pt x="552" y="132"/>
                  </a:lnTo>
                  <a:lnTo>
                    <a:pt x="552" y="132"/>
                  </a:lnTo>
                  <a:lnTo>
                    <a:pt x="543" y="121"/>
                  </a:lnTo>
                  <a:lnTo>
                    <a:pt x="531" y="110"/>
                  </a:lnTo>
                  <a:lnTo>
                    <a:pt x="518" y="104"/>
                  </a:lnTo>
                  <a:lnTo>
                    <a:pt x="505" y="100"/>
                  </a:lnTo>
                  <a:lnTo>
                    <a:pt x="488" y="96"/>
                  </a:lnTo>
                  <a:lnTo>
                    <a:pt x="469" y="96"/>
                  </a:lnTo>
                  <a:lnTo>
                    <a:pt x="448" y="100"/>
                  </a:lnTo>
                  <a:lnTo>
                    <a:pt x="427" y="106"/>
                  </a:lnTo>
                  <a:lnTo>
                    <a:pt x="427" y="106"/>
                  </a:lnTo>
                  <a:lnTo>
                    <a:pt x="402" y="117"/>
                  </a:lnTo>
                  <a:lnTo>
                    <a:pt x="402" y="117"/>
                  </a:lnTo>
                  <a:lnTo>
                    <a:pt x="385" y="129"/>
                  </a:lnTo>
                  <a:lnTo>
                    <a:pt x="385" y="129"/>
                  </a:lnTo>
                  <a:lnTo>
                    <a:pt x="374" y="125"/>
                  </a:lnTo>
                  <a:lnTo>
                    <a:pt x="364" y="123"/>
                  </a:lnTo>
                  <a:lnTo>
                    <a:pt x="353" y="121"/>
                  </a:lnTo>
                  <a:lnTo>
                    <a:pt x="342" y="121"/>
                  </a:lnTo>
                  <a:lnTo>
                    <a:pt x="330" y="123"/>
                  </a:lnTo>
                  <a:lnTo>
                    <a:pt x="317" y="125"/>
                  </a:lnTo>
                  <a:lnTo>
                    <a:pt x="304" y="129"/>
                  </a:lnTo>
                  <a:lnTo>
                    <a:pt x="292" y="136"/>
                  </a:lnTo>
                  <a:lnTo>
                    <a:pt x="292" y="136"/>
                  </a:lnTo>
                  <a:lnTo>
                    <a:pt x="268" y="151"/>
                  </a:lnTo>
                  <a:lnTo>
                    <a:pt x="268" y="151"/>
                  </a:lnTo>
                  <a:lnTo>
                    <a:pt x="251" y="163"/>
                  </a:lnTo>
                  <a:lnTo>
                    <a:pt x="251" y="163"/>
                  </a:lnTo>
                  <a:lnTo>
                    <a:pt x="188" y="57"/>
                  </a:lnTo>
                  <a:lnTo>
                    <a:pt x="188" y="55"/>
                  </a:lnTo>
                  <a:lnTo>
                    <a:pt x="188" y="55"/>
                  </a:lnTo>
                  <a:lnTo>
                    <a:pt x="188" y="55"/>
                  </a:lnTo>
                  <a:lnTo>
                    <a:pt x="175" y="38"/>
                  </a:lnTo>
                  <a:lnTo>
                    <a:pt x="160" y="24"/>
                  </a:lnTo>
                  <a:lnTo>
                    <a:pt x="143" y="13"/>
                  </a:lnTo>
                  <a:lnTo>
                    <a:pt x="127" y="5"/>
                  </a:lnTo>
                  <a:lnTo>
                    <a:pt x="110" y="0"/>
                  </a:lnTo>
                  <a:lnTo>
                    <a:pt x="91" y="0"/>
                  </a:lnTo>
                  <a:lnTo>
                    <a:pt x="72" y="5"/>
                  </a:lnTo>
                  <a:lnTo>
                    <a:pt x="52" y="13"/>
                  </a:lnTo>
                  <a:lnTo>
                    <a:pt x="52" y="13"/>
                  </a:lnTo>
                  <a:close/>
                </a:path>
              </a:pathLst>
            </a:custGeom>
            <a:solidFill>
              <a:srgbClr val="707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575253" y="253360"/>
              <a:ext cx="1101725" cy="1162050"/>
            </a:xfrm>
            <a:custGeom>
              <a:avLst/>
              <a:gdLst>
                <a:gd name="T0" fmla="*/ 30 w 694"/>
                <a:gd name="T1" fmla="*/ 2 h 732"/>
                <a:gd name="T2" fmla="*/ 51 w 694"/>
                <a:gd name="T3" fmla="*/ 2 h 732"/>
                <a:gd name="T4" fmla="*/ 74 w 694"/>
                <a:gd name="T5" fmla="*/ 25 h 732"/>
                <a:gd name="T6" fmla="*/ 218 w 694"/>
                <a:gd name="T7" fmla="*/ 271 h 732"/>
                <a:gd name="T8" fmla="*/ 235 w 694"/>
                <a:gd name="T9" fmla="*/ 279 h 732"/>
                <a:gd name="T10" fmla="*/ 252 w 694"/>
                <a:gd name="T11" fmla="*/ 275 h 732"/>
                <a:gd name="T12" fmla="*/ 262 w 694"/>
                <a:gd name="T13" fmla="*/ 258 h 732"/>
                <a:gd name="T14" fmla="*/ 260 w 694"/>
                <a:gd name="T15" fmla="*/ 235 h 732"/>
                <a:gd name="T16" fmla="*/ 231 w 694"/>
                <a:gd name="T17" fmla="*/ 186 h 732"/>
                <a:gd name="T18" fmla="*/ 226 w 694"/>
                <a:gd name="T19" fmla="*/ 165 h 732"/>
                <a:gd name="T20" fmla="*/ 237 w 694"/>
                <a:gd name="T21" fmla="*/ 146 h 732"/>
                <a:gd name="T22" fmla="*/ 260 w 694"/>
                <a:gd name="T23" fmla="*/ 129 h 732"/>
                <a:gd name="T24" fmla="*/ 286 w 694"/>
                <a:gd name="T25" fmla="*/ 120 h 732"/>
                <a:gd name="T26" fmla="*/ 303 w 694"/>
                <a:gd name="T27" fmla="*/ 127 h 732"/>
                <a:gd name="T28" fmla="*/ 336 w 694"/>
                <a:gd name="T29" fmla="*/ 177 h 732"/>
                <a:gd name="T30" fmla="*/ 353 w 694"/>
                <a:gd name="T31" fmla="*/ 188 h 732"/>
                <a:gd name="T32" fmla="*/ 362 w 694"/>
                <a:gd name="T33" fmla="*/ 182 h 732"/>
                <a:gd name="T34" fmla="*/ 360 w 694"/>
                <a:gd name="T35" fmla="*/ 146 h 732"/>
                <a:gd name="T36" fmla="*/ 358 w 694"/>
                <a:gd name="T37" fmla="*/ 122 h 732"/>
                <a:gd name="T38" fmla="*/ 372 w 694"/>
                <a:gd name="T39" fmla="*/ 108 h 732"/>
                <a:gd name="T40" fmla="*/ 404 w 694"/>
                <a:gd name="T41" fmla="*/ 97 h 732"/>
                <a:gd name="T42" fmla="*/ 430 w 694"/>
                <a:gd name="T43" fmla="*/ 97 h 732"/>
                <a:gd name="T44" fmla="*/ 446 w 694"/>
                <a:gd name="T45" fmla="*/ 114 h 732"/>
                <a:gd name="T46" fmla="*/ 453 w 694"/>
                <a:gd name="T47" fmla="*/ 131 h 732"/>
                <a:gd name="T48" fmla="*/ 470 w 694"/>
                <a:gd name="T49" fmla="*/ 177 h 732"/>
                <a:gd name="T50" fmla="*/ 474 w 694"/>
                <a:gd name="T51" fmla="*/ 177 h 732"/>
                <a:gd name="T52" fmla="*/ 480 w 694"/>
                <a:gd name="T53" fmla="*/ 171 h 732"/>
                <a:gd name="T54" fmla="*/ 485 w 694"/>
                <a:gd name="T55" fmla="*/ 146 h 732"/>
                <a:gd name="T56" fmla="*/ 495 w 694"/>
                <a:gd name="T57" fmla="*/ 131 h 732"/>
                <a:gd name="T58" fmla="*/ 512 w 694"/>
                <a:gd name="T59" fmla="*/ 127 h 732"/>
                <a:gd name="T60" fmla="*/ 540 w 694"/>
                <a:gd name="T61" fmla="*/ 129 h 732"/>
                <a:gd name="T62" fmla="*/ 559 w 694"/>
                <a:gd name="T63" fmla="*/ 146 h 732"/>
                <a:gd name="T64" fmla="*/ 639 w 694"/>
                <a:gd name="T65" fmla="*/ 499 h 732"/>
                <a:gd name="T66" fmla="*/ 404 w 694"/>
                <a:gd name="T67" fmla="*/ 630 h 732"/>
                <a:gd name="T68" fmla="*/ 364 w 694"/>
                <a:gd name="T69" fmla="*/ 626 h 732"/>
                <a:gd name="T70" fmla="*/ 294 w 694"/>
                <a:gd name="T71" fmla="*/ 599 h 732"/>
                <a:gd name="T72" fmla="*/ 63 w 694"/>
                <a:gd name="T73" fmla="*/ 548 h 732"/>
                <a:gd name="T74" fmla="*/ 40 w 694"/>
                <a:gd name="T75" fmla="*/ 535 h 732"/>
                <a:gd name="T76" fmla="*/ 27 w 694"/>
                <a:gd name="T77" fmla="*/ 512 h 732"/>
                <a:gd name="T78" fmla="*/ 25 w 694"/>
                <a:gd name="T79" fmla="*/ 493 h 732"/>
                <a:gd name="T80" fmla="*/ 40 w 694"/>
                <a:gd name="T81" fmla="*/ 467 h 732"/>
                <a:gd name="T82" fmla="*/ 57 w 694"/>
                <a:gd name="T83" fmla="*/ 457 h 732"/>
                <a:gd name="T84" fmla="*/ 80 w 694"/>
                <a:gd name="T85" fmla="*/ 455 h 732"/>
                <a:gd name="T86" fmla="*/ 207 w 694"/>
                <a:gd name="T87" fmla="*/ 469 h 732"/>
                <a:gd name="T88" fmla="*/ 220 w 694"/>
                <a:gd name="T89" fmla="*/ 463 h 732"/>
                <a:gd name="T90" fmla="*/ 214 w 694"/>
                <a:gd name="T91" fmla="*/ 427 h 732"/>
                <a:gd name="T92" fmla="*/ 161 w 694"/>
                <a:gd name="T93" fmla="*/ 323 h 732"/>
                <a:gd name="T94" fmla="*/ 4 w 694"/>
                <a:gd name="T95" fmla="*/ 59 h 732"/>
                <a:gd name="T96" fmla="*/ 0 w 694"/>
                <a:gd name="T97" fmla="*/ 34 h 732"/>
                <a:gd name="T98" fmla="*/ 13 w 694"/>
                <a:gd name="T99" fmla="*/ 10 h 732"/>
                <a:gd name="T100" fmla="*/ 21 w 694"/>
                <a:gd name="T101" fmla="*/ 4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4" h="732">
                  <a:moveTo>
                    <a:pt x="21" y="4"/>
                  </a:moveTo>
                  <a:lnTo>
                    <a:pt x="21" y="4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44" y="0"/>
                  </a:lnTo>
                  <a:lnTo>
                    <a:pt x="51" y="2"/>
                  </a:lnTo>
                  <a:lnTo>
                    <a:pt x="57" y="6"/>
                  </a:lnTo>
                  <a:lnTo>
                    <a:pt x="63" y="12"/>
                  </a:lnTo>
                  <a:lnTo>
                    <a:pt x="74" y="25"/>
                  </a:lnTo>
                  <a:lnTo>
                    <a:pt x="74" y="25"/>
                  </a:lnTo>
                  <a:lnTo>
                    <a:pt x="218" y="271"/>
                  </a:lnTo>
                  <a:lnTo>
                    <a:pt x="218" y="271"/>
                  </a:lnTo>
                  <a:lnTo>
                    <a:pt x="220" y="275"/>
                  </a:lnTo>
                  <a:lnTo>
                    <a:pt x="224" y="277"/>
                  </a:lnTo>
                  <a:lnTo>
                    <a:pt x="235" y="279"/>
                  </a:lnTo>
                  <a:lnTo>
                    <a:pt x="245" y="279"/>
                  </a:lnTo>
                  <a:lnTo>
                    <a:pt x="252" y="275"/>
                  </a:lnTo>
                  <a:lnTo>
                    <a:pt x="252" y="275"/>
                  </a:lnTo>
                  <a:lnTo>
                    <a:pt x="260" y="268"/>
                  </a:lnTo>
                  <a:lnTo>
                    <a:pt x="262" y="264"/>
                  </a:lnTo>
                  <a:lnTo>
                    <a:pt x="262" y="258"/>
                  </a:lnTo>
                  <a:lnTo>
                    <a:pt x="264" y="249"/>
                  </a:lnTo>
                  <a:lnTo>
                    <a:pt x="262" y="243"/>
                  </a:lnTo>
                  <a:lnTo>
                    <a:pt x="260" y="235"/>
                  </a:lnTo>
                  <a:lnTo>
                    <a:pt x="256" y="226"/>
                  </a:lnTo>
                  <a:lnTo>
                    <a:pt x="231" y="186"/>
                  </a:lnTo>
                  <a:lnTo>
                    <a:pt x="231" y="186"/>
                  </a:lnTo>
                  <a:lnTo>
                    <a:pt x="226" y="180"/>
                  </a:lnTo>
                  <a:lnTo>
                    <a:pt x="224" y="171"/>
                  </a:lnTo>
                  <a:lnTo>
                    <a:pt x="226" y="165"/>
                  </a:lnTo>
                  <a:lnTo>
                    <a:pt x="228" y="158"/>
                  </a:lnTo>
                  <a:lnTo>
                    <a:pt x="233" y="152"/>
                  </a:lnTo>
                  <a:lnTo>
                    <a:pt x="237" y="146"/>
                  </a:lnTo>
                  <a:lnTo>
                    <a:pt x="252" y="133"/>
                  </a:lnTo>
                  <a:lnTo>
                    <a:pt x="252" y="133"/>
                  </a:lnTo>
                  <a:lnTo>
                    <a:pt x="260" y="129"/>
                  </a:lnTo>
                  <a:lnTo>
                    <a:pt x="260" y="129"/>
                  </a:lnTo>
                  <a:lnTo>
                    <a:pt x="273" y="122"/>
                  </a:lnTo>
                  <a:lnTo>
                    <a:pt x="286" y="120"/>
                  </a:lnTo>
                  <a:lnTo>
                    <a:pt x="292" y="120"/>
                  </a:lnTo>
                  <a:lnTo>
                    <a:pt x="298" y="125"/>
                  </a:lnTo>
                  <a:lnTo>
                    <a:pt x="303" y="127"/>
                  </a:lnTo>
                  <a:lnTo>
                    <a:pt x="307" y="133"/>
                  </a:lnTo>
                  <a:lnTo>
                    <a:pt x="336" y="177"/>
                  </a:lnTo>
                  <a:lnTo>
                    <a:pt x="336" y="177"/>
                  </a:lnTo>
                  <a:lnTo>
                    <a:pt x="343" y="184"/>
                  </a:lnTo>
                  <a:lnTo>
                    <a:pt x="349" y="188"/>
                  </a:lnTo>
                  <a:lnTo>
                    <a:pt x="353" y="188"/>
                  </a:lnTo>
                  <a:lnTo>
                    <a:pt x="358" y="188"/>
                  </a:lnTo>
                  <a:lnTo>
                    <a:pt x="358" y="188"/>
                  </a:lnTo>
                  <a:lnTo>
                    <a:pt x="362" y="182"/>
                  </a:lnTo>
                  <a:lnTo>
                    <a:pt x="366" y="175"/>
                  </a:lnTo>
                  <a:lnTo>
                    <a:pt x="366" y="169"/>
                  </a:lnTo>
                  <a:lnTo>
                    <a:pt x="360" y="146"/>
                  </a:lnTo>
                  <a:lnTo>
                    <a:pt x="360" y="146"/>
                  </a:lnTo>
                  <a:lnTo>
                    <a:pt x="355" y="133"/>
                  </a:lnTo>
                  <a:lnTo>
                    <a:pt x="358" y="122"/>
                  </a:lnTo>
                  <a:lnTo>
                    <a:pt x="364" y="114"/>
                  </a:lnTo>
                  <a:lnTo>
                    <a:pt x="372" y="108"/>
                  </a:lnTo>
                  <a:lnTo>
                    <a:pt x="372" y="108"/>
                  </a:lnTo>
                  <a:lnTo>
                    <a:pt x="387" y="101"/>
                  </a:lnTo>
                  <a:lnTo>
                    <a:pt x="387" y="101"/>
                  </a:lnTo>
                  <a:lnTo>
                    <a:pt x="404" y="97"/>
                  </a:lnTo>
                  <a:lnTo>
                    <a:pt x="415" y="95"/>
                  </a:lnTo>
                  <a:lnTo>
                    <a:pt x="423" y="95"/>
                  </a:lnTo>
                  <a:lnTo>
                    <a:pt x="430" y="97"/>
                  </a:lnTo>
                  <a:lnTo>
                    <a:pt x="438" y="101"/>
                  </a:lnTo>
                  <a:lnTo>
                    <a:pt x="442" y="106"/>
                  </a:lnTo>
                  <a:lnTo>
                    <a:pt x="446" y="114"/>
                  </a:lnTo>
                  <a:lnTo>
                    <a:pt x="453" y="131"/>
                  </a:lnTo>
                  <a:lnTo>
                    <a:pt x="453" y="131"/>
                  </a:lnTo>
                  <a:lnTo>
                    <a:pt x="453" y="131"/>
                  </a:lnTo>
                  <a:lnTo>
                    <a:pt x="459" y="156"/>
                  </a:lnTo>
                  <a:lnTo>
                    <a:pt x="465" y="173"/>
                  </a:lnTo>
                  <a:lnTo>
                    <a:pt x="470" y="177"/>
                  </a:lnTo>
                  <a:lnTo>
                    <a:pt x="472" y="180"/>
                  </a:lnTo>
                  <a:lnTo>
                    <a:pt x="474" y="177"/>
                  </a:lnTo>
                  <a:lnTo>
                    <a:pt x="474" y="177"/>
                  </a:lnTo>
                  <a:lnTo>
                    <a:pt x="480" y="173"/>
                  </a:lnTo>
                  <a:lnTo>
                    <a:pt x="480" y="173"/>
                  </a:lnTo>
                  <a:lnTo>
                    <a:pt x="480" y="171"/>
                  </a:lnTo>
                  <a:lnTo>
                    <a:pt x="482" y="154"/>
                  </a:lnTo>
                  <a:lnTo>
                    <a:pt x="482" y="154"/>
                  </a:lnTo>
                  <a:lnTo>
                    <a:pt x="485" y="146"/>
                  </a:lnTo>
                  <a:lnTo>
                    <a:pt x="487" y="139"/>
                  </a:lnTo>
                  <a:lnTo>
                    <a:pt x="491" y="135"/>
                  </a:lnTo>
                  <a:lnTo>
                    <a:pt x="495" y="131"/>
                  </a:lnTo>
                  <a:lnTo>
                    <a:pt x="495" y="131"/>
                  </a:lnTo>
                  <a:lnTo>
                    <a:pt x="501" y="129"/>
                  </a:lnTo>
                  <a:lnTo>
                    <a:pt x="512" y="127"/>
                  </a:lnTo>
                  <a:lnTo>
                    <a:pt x="531" y="127"/>
                  </a:lnTo>
                  <a:lnTo>
                    <a:pt x="531" y="127"/>
                  </a:lnTo>
                  <a:lnTo>
                    <a:pt x="540" y="129"/>
                  </a:lnTo>
                  <a:lnTo>
                    <a:pt x="548" y="133"/>
                  </a:lnTo>
                  <a:lnTo>
                    <a:pt x="554" y="137"/>
                  </a:lnTo>
                  <a:lnTo>
                    <a:pt x="559" y="146"/>
                  </a:lnTo>
                  <a:lnTo>
                    <a:pt x="567" y="171"/>
                  </a:lnTo>
                  <a:lnTo>
                    <a:pt x="578" y="203"/>
                  </a:lnTo>
                  <a:lnTo>
                    <a:pt x="639" y="499"/>
                  </a:lnTo>
                  <a:lnTo>
                    <a:pt x="694" y="599"/>
                  </a:lnTo>
                  <a:lnTo>
                    <a:pt x="463" y="732"/>
                  </a:lnTo>
                  <a:lnTo>
                    <a:pt x="404" y="630"/>
                  </a:lnTo>
                  <a:lnTo>
                    <a:pt x="404" y="630"/>
                  </a:lnTo>
                  <a:lnTo>
                    <a:pt x="394" y="630"/>
                  </a:lnTo>
                  <a:lnTo>
                    <a:pt x="364" y="626"/>
                  </a:lnTo>
                  <a:lnTo>
                    <a:pt x="343" y="620"/>
                  </a:lnTo>
                  <a:lnTo>
                    <a:pt x="319" y="611"/>
                  </a:lnTo>
                  <a:lnTo>
                    <a:pt x="294" y="599"/>
                  </a:lnTo>
                  <a:lnTo>
                    <a:pt x="264" y="584"/>
                  </a:lnTo>
                  <a:lnTo>
                    <a:pt x="63" y="548"/>
                  </a:lnTo>
                  <a:lnTo>
                    <a:pt x="63" y="548"/>
                  </a:lnTo>
                  <a:lnTo>
                    <a:pt x="55" y="546"/>
                  </a:lnTo>
                  <a:lnTo>
                    <a:pt x="46" y="541"/>
                  </a:lnTo>
                  <a:lnTo>
                    <a:pt x="40" y="535"/>
                  </a:lnTo>
                  <a:lnTo>
                    <a:pt x="34" y="529"/>
                  </a:lnTo>
                  <a:lnTo>
                    <a:pt x="30" y="520"/>
                  </a:lnTo>
                  <a:lnTo>
                    <a:pt x="27" y="512"/>
                  </a:lnTo>
                  <a:lnTo>
                    <a:pt x="25" y="503"/>
                  </a:lnTo>
                  <a:lnTo>
                    <a:pt x="25" y="493"/>
                  </a:lnTo>
                  <a:lnTo>
                    <a:pt x="25" y="493"/>
                  </a:lnTo>
                  <a:lnTo>
                    <a:pt x="30" y="482"/>
                  </a:lnTo>
                  <a:lnTo>
                    <a:pt x="34" y="474"/>
                  </a:lnTo>
                  <a:lnTo>
                    <a:pt x="40" y="467"/>
                  </a:lnTo>
                  <a:lnTo>
                    <a:pt x="49" y="461"/>
                  </a:lnTo>
                  <a:lnTo>
                    <a:pt x="49" y="461"/>
                  </a:lnTo>
                  <a:lnTo>
                    <a:pt x="57" y="457"/>
                  </a:lnTo>
                  <a:lnTo>
                    <a:pt x="63" y="455"/>
                  </a:lnTo>
                  <a:lnTo>
                    <a:pt x="72" y="455"/>
                  </a:lnTo>
                  <a:lnTo>
                    <a:pt x="80" y="455"/>
                  </a:lnTo>
                  <a:lnTo>
                    <a:pt x="197" y="469"/>
                  </a:lnTo>
                  <a:lnTo>
                    <a:pt x="197" y="469"/>
                  </a:lnTo>
                  <a:lnTo>
                    <a:pt x="207" y="469"/>
                  </a:lnTo>
                  <a:lnTo>
                    <a:pt x="214" y="467"/>
                  </a:lnTo>
                  <a:lnTo>
                    <a:pt x="214" y="467"/>
                  </a:lnTo>
                  <a:lnTo>
                    <a:pt x="220" y="463"/>
                  </a:lnTo>
                  <a:lnTo>
                    <a:pt x="220" y="455"/>
                  </a:lnTo>
                  <a:lnTo>
                    <a:pt x="218" y="444"/>
                  </a:lnTo>
                  <a:lnTo>
                    <a:pt x="214" y="427"/>
                  </a:lnTo>
                  <a:lnTo>
                    <a:pt x="205" y="408"/>
                  </a:lnTo>
                  <a:lnTo>
                    <a:pt x="195" y="385"/>
                  </a:lnTo>
                  <a:lnTo>
                    <a:pt x="161" y="323"/>
                  </a:lnTo>
                  <a:lnTo>
                    <a:pt x="8" y="67"/>
                  </a:lnTo>
                  <a:lnTo>
                    <a:pt x="8" y="67"/>
                  </a:lnTo>
                  <a:lnTo>
                    <a:pt x="4" y="59"/>
                  </a:lnTo>
                  <a:lnTo>
                    <a:pt x="2" y="50"/>
                  </a:lnTo>
                  <a:lnTo>
                    <a:pt x="0" y="42"/>
                  </a:lnTo>
                  <a:lnTo>
                    <a:pt x="0" y="34"/>
                  </a:lnTo>
                  <a:lnTo>
                    <a:pt x="2" y="25"/>
                  </a:lnTo>
                  <a:lnTo>
                    <a:pt x="6" y="19"/>
                  </a:lnTo>
                  <a:lnTo>
                    <a:pt x="13" y="10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21" y="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478416" y="154935"/>
              <a:ext cx="1330325" cy="1387475"/>
            </a:xfrm>
            <a:custGeom>
              <a:avLst/>
              <a:gdLst>
                <a:gd name="T0" fmla="*/ 52 w 838"/>
                <a:gd name="T1" fmla="*/ 13 h 874"/>
                <a:gd name="T2" fmla="*/ 48 w 838"/>
                <a:gd name="T3" fmla="*/ 15 h 874"/>
                <a:gd name="T4" fmla="*/ 19 w 838"/>
                <a:gd name="T5" fmla="*/ 45 h 874"/>
                <a:gd name="T6" fmla="*/ 0 w 838"/>
                <a:gd name="T7" fmla="*/ 83 h 874"/>
                <a:gd name="T8" fmla="*/ 0 w 838"/>
                <a:gd name="T9" fmla="*/ 93 h 874"/>
                <a:gd name="T10" fmla="*/ 2 w 838"/>
                <a:gd name="T11" fmla="*/ 123 h 874"/>
                <a:gd name="T12" fmla="*/ 21 w 838"/>
                <a:gd name="T13" fmla="*/ 159 h 874"/>
                <a:gd name="T14" fmla="*/ 171 w 838"/>
                <a:gd name="T15" fmla="*/ 415 h 874"/>
                <a:gd name="T16" fmla="*/ 192 w 838"/>
                <a:gd name="T17" fmla="*/ 460 h 874"/>
                <a:gd name="T18" fmla="*/ 152 w 838"/>
                <a:gd name="T19" fmla="*/ 457 h 874"/>
                <a:gd name="T20" fmla="*/ 114 w 838"/>
                <a:gd name="T21" fmla="*/ 457 h 874"/>
                <a:gd name="T22" fmla="*/ 80 w 838"/>
                <a:gd name="T23" fmla="*/ 470 h 874"/>
                <a:gd name="T24" fmla="*/ 69 w 838"/>
                <a:gd name="T25" fmla="*/ 476 h 874"/>
                <a:gd name="T26" fmla="*/ 44 w 838"/>
                <a:gd name="T27" fmla="*/ 502 h 874"/>
                <a:gd name="T28" fmla="*/ 29 w 838"/>
                <a:gd name="T29" fmla="*/ 534 h 874"/>
                <a:gd name="T30" fmla="*/ 27 w 838"/>
                <a:gd name="T31" fmla="*/ 544 h 874"/>
                <a:gd name="T32" fmla="*/ 27 w 838"/>
                <a:gd name="T33" fmla="*/ 586 h 874"/>
                <a:gd name="T34" fmla="*/ 44 w 838"/>
                <a:gd name="T35" fmla="*/ 625 h 874"/>
                <a:gd name="T36" fmla="*/ 74 w 838"/>
                <a:gd name="T37" fmla="*/ 654 h 874"/>
                <a:gd name="T38" fmla="*/ 114 w 838"/>
                <a:gd name="T39" fmla="*/ 669 h 874"/>
                <a:gd name="T40" fmla="*/ 304 w 838"/>
                <a:gd name="T41" fmla="*/ 703 h 874"/>
                <a:gd name="T42" fmla="*/ 374 w 838"/>
                <a:gd name="T43" fmla="*/ 737 h 874"/>
                <a:gd name="T44" fmla="*/ 427 w 838"/>
                <a:gd name="T45" fmla="*/ 749 h 874"/>
                <a:gd name="T46" fmla="*/ 501 w 838"/>
                <a:gd name="T47" fmla="*/ 874 h 874"/>
                <a:gd name="T48" fmla="*/ 785 w 838"/>
                <a:gd name="T49" fmla="*/ 711 h 874"/>
                <a:gd name="T50" fmla="*/ 808 w 838"/>
                <a:gd name="T51" fmla="*/ 629 h 874"/>
                <a:gd name="T52" fmla="*/ 698 w 838"/>
                <a:gd name="T53" fmla="*/ 252 h 874"/>
                <a:gd name="T54" fmla="*/ 696 w 838"/>
                <a:gd name="T55" fmla="*/ 248 h 874"/>
                <a:gd name="T56" fmla="*/ 694 w 838"/>
                <a:gd name="T57" fmla="*/ 239 h 874"/>
                <a:gd name="T58" fmla="*/ 679 w 838"/>
                <a:gd name="T59" fmla="*/ 191 h 874"/>
                <a:gd name="T60" fmla="*/ 672 w 838"/>
                <a:gd name="T61" fmla="*/ 176 h 874"/>
                <a:gd name="T62" fmla="*/ 653 w 838"/>
                <a:gd name="T63" fmla="*/ 153 h 874"/>
                <a:gd name="T64" fmla="*/ 632 w 838"/>
                <a:gd name="T65" fmla="*/ 138 h 874"/>
                <a:gd name="T66" fmla="*/ 611 w 838"/>
                <a:gd name="T67" fmla="*/ 129 h 874"/>
                <a:gd name="T68" fmla="*/ 594 w 838"/>
                <a:gd name="T69" fmla="*/ 127 h 874"/>
                <a:gd name="T70" fmla="*/ 552 w 838"/>
                <a:gd name="T71" fmla="*/ 132 h 874"/>
                <a:gd name="T72" fmla="*/ 543 w 838"/>
                <a:gd name="T73" fmla="*/ 121 h 874"/>
                <a:gd name="T74" fmla="*/ 518 w 838"/>
                <a:gd name="T75" fmla="*/ 104 h 874"/>
                <a:gd name="T76" fmla="*/ 488 w 838"/>
                <a:gd name="T77" fmla="*/ 96 h 874"/>
                <a:gd name="T78" fmla="*/ 448 w 838"/>
                <a:gd name="T79" fmla="*/ 100 h 874"/>
                <a:gd name="T80" fmla="*/ 427 w 838"/>
                <a:gd name="T81" fmla="*/ 106 h 874"/>
                <a:gd name="T82" fmla="*/ 402 w 838"/>
                <a:gd name="T83" fmla="*/ 117 h 874"/>
                <a:gd name="T84" fmla="*/ 385 w 838"/>
                <a:gd name="T85" fmla="*/ 129 h 874"/>
                <a:gd name="T86" fmla="*/ 364 w 838"/>
                <a:gd name="T87" fmla="*/ 123 h 874"/>
                <a:gd name="T88" fmla="*/ 342 w 838"/>
                <a:gd name="T89" fmla="*/ 121 h 874"/>
                <a:gd name="T90" fmla="*/ 317 w 838"/>
                <a:gd name="T91" fmla="*/ 125 h 874"/>
                <a:gd name="T92" fmla="*/ 292 w 838"/>
                <a:gd name="T93" fmla="*/ 136 h 874"/>
                <a:gd name="T94" fmla="*/ 268 w 838"/>
                <a:gd name="T95" fmla="*/ 151 h 874"/>
                <a:gd name="T96" fmla="*/ 251 w 838"/>
                <a:gd name="T97" fmla="*/ 163 h 874"/>
                <a:gd name="T98" fmla="*/ 188 w 838"/>
                <a:gd name="T99" fmla="*/ 57 h 874"/>
                <a:gd name="T100" fmla="*/ 188 w 838"/>
                <a:gd name="T101" fmla="*/ 55 h 874"/>
                <a:gd name="T102" fmla="*/ 175 w 838"/>
                <a:gd name="T103" fmla="*/ 38 h 874"/>
                <a:gd name="T104" fmla="*/ 143 w 838"/>
                <a:gd name="T105" fmla="*/ 13 h 874"/>
                <a:gd name="T106" fmla="*/ 110 w 838"/>
                <a:gd name="T107" fmla="*/ 0 h 874"/>
                <a:gd name="T108" fmla="*/ 72 w 838"/>
                <a:gd name="T109" fmla="*/ 5 h 874"/>
                <a:gd name="T110" fmla="*/ 52 w 838"/>
                <a:gd name="T111" fmla="*/ 13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38" h="874">
                  <a:moveTo>
                    <a:pt x="52" y="13"/>
                  </a:moveTo>
                  <a:lnTo>
                    <a:pt x="52" y="13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31" y="28"/>
                  </a:lnTo>
                  <a:lnTo>
                    <a:pt x="19" y="45"/>
                  </a:lnTo>
                  <a:lnTo>
                    <a:pt x="8" y="62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0" y="93"/>
                  </a:lnTo>
                  <a:lnTo>
                    <a:pt x="0" y="104"/>
                  </a:lnTo>
                  <a:lnTo>
                    <a:pt x="2" y="123"/>
                  </a:lnTo>
                  <a:lnTo>
                    <a:pt x="10" y="142"/>
                  </a:lnTo>
                  <a:lnTo>
                    <a:pt x="21" y="159"/>
                  </a:lnTo>
                  <a:lnTo>
                    <a:pt x="171" y="415"/>
                  </a:lnTo>
                  <a:lnTo>
                    <a:pt x="171" y="415"/>
                  </a:lnTo>
                  <a:lnTo>
                    <a:pt x="184" y="440"/>
                  </a:lnTo>
                  <a:lnTo>
                    <a:pt x="192" y="460"/>
                  </a:lnTo>
                  <a:lnTo>
                    <a:pt x="152" y="457"/>
                  </a:lnTo>
                  <a:lnTo>
                    <a:pt x="152" y="457"/>
                  </a:lnTo>
                  <a:lnTo>
                    <a:pt x="133" y="455"/>
                  </a:lnTo>
                  <a:lnTo>
                    <a:pt x="114" y="457"/>
                  </a:lnTo>
                  <a:lnTo>
                    <a:pt x="97" y="462"/>
                  </a:lnTo>
                  <a:lnTo>
                    <a:pt x="80" y="470"/>
                  </a:lnTo>
                  <a:lnTo>
                    <a:pt x="80" y="470"/>
                  </a:lnTo>
                  <a:lnTo>
                    <a:pt x="69" y="476"/>
                  </a:lnTo>
                  <a:lnTo>
                    <a:pt x="61" y="485"/>
                  </a:lnTo>
                  <a:lnTo>
                    <a:pt x="44" y="502"/>
                  </a:lnTo>
                  <a:lnTo>
                    <a:pt x="33" y="521"/>
                  </a:lnTo>
                  <a:lnTo>
                    <a:pt x="29" y="534"/>
                  </a:lnTo>
                  <a:lnTo>
                    <a:pt x="27" y="544"/>
                  </a:lnTo>
                  <a:lnTo>
                    <a:pt x="27" y="544"/>
                  </a:lnTo>
                  <a:lnTo>
                    <a:pt x="25" y="565"/>
                  </a:lnTo>
                  <a:lnTo>
                    <a:pt x="27" y="586"/>
                  </a:lnTo>
                  <a:lnTo>
                    <a:pt x="33" y="608"/>
                  </a:lnTo>
                  <a:lnTo>
                    <a:pt x="44" y="625"/>
                  </a:lnTo>
                  <a:lnTo>
                    <a:pt x="59" y="641"/>
                  </a:lnTo>
                  <a:lnTo>
                    <a:pt x="74" y="654"/>
                  </a:lnTo>
                  <a:lnTo>
                    <a:pt x="93" y="663"/>
                  </a:lnTo>
                  <a:lnTo>
                    <a:pt x="114" y="669"/>
                  </a:lnTo>
                  <a:lnTo>
                    <a:pt x="304" y="703"/>
                  </a:lnTo>
                  <a:lnTo>
                    <a:pt x="304" y="703"/>
                  </a:lnTo>
                  <a:lnTo>
                    <a:pt x="340" y="722"/>
                  </a:lnTo>
                  <a:lnTo>
                    <a:pt x="374" y="737"/>
                  </a:lnTo>
                  <a:lnTo>
                    <a:pt x="404" y="745"/>
                  </a:lnTo>
                  <a:lnTo>
                    <a:pt x="427" y="749"/>
                  </a:lnTo>
                  <a:lnTo>
                    <a:pt x="469" y="821"/>
                  </a:lnTo>
                  <a:lnTo>
                    <a:pt x="501" y="874"/>
                  </a:lnTo>
                  <a:lnTo>
                    <a:pt x="554" y="845"/>
                  </a:lnTo>
                  <a:lnTo>
                    <a:pt x="785" y="711"/>
                  </a:lnTo>
                  <a:lnTo>
                    <a:pt x="838" y="682"/>
                  </a:lnTo>
                  <a:lnTo>
                    <a:pt x="808" y="629"/>
                  </a:lnTo>
                  <a:lnTo>
                    <a:pt x="757" y="540"/>
                  </a:lnTo>
                  <a:lnTo>
                    <a:pt x="698" y="252"/>
                  </a:lnTo>
                  <a:lnTo>
                    <a:pt x="698" y="250"/>
                  </a:lnTo>
                  <a:lnTo>
                    <a:pt x="696" y="248"/>
                  </a:lnTo>
                  <a:lnTo>
                    <a:pt x="694" y="239"/>
                  </a:lnTo>
                  <a:lnTo>
                    <a:pt x="694" y="239"/>
                  </a:lnTo>
                  <a:lnTo>
                    <a:pt x="683" y="206"/>
                  </a:lnTo>
                  <a:lnTo>
                    <a:pt x="679" y="191"/>
                  </a:lnTo>
                  <a:lnTo>
                    <a:pt x="672" y="176"/>
                  </a:lnTo>
                  <a:lnTo>
                    <a:pt x="672" y="176"/>
                  </a:lnTo>
                  <a:lnTo>
                    <a:pt x="664" y="163"/>
                  </a:lnTo>
                  <a:lnTo>
                    <a:pt x="653" y="153"/>
                  </a:lnTo>
                  <a:lnTo>
                    <a:pt x="643" y="144"/>
                  </a:lnTo>
                  <a:lnTo>
                    <a:pt x="632" y="138"/>
                  </a:lnTo>
                  <a:lnTo>
                    <a:pt x="622" y="134"/>
                  </a:lnTo>
                  <a:lnTo>
                    <a:pt x="611" y="129"/>
                  </a:lnTo>
                  <a:lnTo>
                    <a:pt x="594" y="127"/>
                  </a:lnTo>
                  <a:lnTo>
                    <a:pt x="594" y="127"/>
                  </a:lnTo>
                  <a:lnTo>
                    <a:pt x="573" y="127"/>
                  </a:lnTo>
                  <a:lnTo>
                    <a:pt x="552" y="132"/>
                  </a:lnTo>
                  <a:lnTo>
                    <a:pt x="552" y="132"/>
                  </a:lnTo>
                  <a:lnTo>
                    <a:pt x="543" y="121"/>
                  </a:lnTo>
                  <a:lnTo>
                    <a:pt x="531" y="110"/>
                  </a:lnTo>
                  <a:lnTo>
                    <a:pt x="518" y="104"/>
                  </a:lnTo>
                  <a:lnTo>
                    <a:pt x="505" y="100"/>
                  </a:lnTo>
                  <a:lnTo>
                    <a:pt x="488" y="96"/>
                  </a:lnTo>
                  <a:lnTo>
                    <a:pt x="469" y="96"/>
                  </a:lnTo>
                  <a:lnTo>
                    <a:pt x="448" y="100"/>
                  </a:lnTo>
                  <a:lnTo>
                    <a:pt x="427" y="106"/>
                  </a:lnTo>
                  <a:lnTo>
                    <a:pt x="427" y="106"/>
                  </a:lnTo>
                  <a:lnTo>
                    <a:pt x="402" y="117"/>
                  </a:lnTo>
                  <a:lnTo>
                    <a:pt x="402" y="117"/>
                  </a:lnTo>
                  <a:lnTo>
                    <a:pt x="385" y="129"/>
                  </a:lnTo>
                  <a:lnTo>
                    <a:pt x="385" y="129"/>
                  </a:lnTo>
                  <a:lnTo>
                    <a:pt x="374" y="125"/>
                  </a:lnTo>
                  <a:lnTo>
                    <a:pt x="364" y="123"/>
                  </a:lnTo>
                  <a:lnTo>
                    <a:pt x="353" y="121"/>
                  </a:lnTo>
                  <a:lnTo>
                    <a:pt x="342" y="121"/>
                  </a:lnTo>
                  <a:lnTo>
                    <a:pt x="330" y="123"/>
                  </a:lnTo>
                  <a:lnTo>
                    <a:pt x="317" y="125"/>
                  </a:lnTo>
                  <a:lnTo>
                    <a:pt x="304" y="129"/>
                  </a:lnTo>
                  <a:lnTo>
                    <a:pt x="292" y="136"/>
                  </a:lnTo>
                  <a:lnTo>
                    <a:pt x="292" y="136"/>
                  </a:lnTo>
                  <a:lnTo>
                    <a:pt x="268" y="151"/>
                  </a:lnTo>
                  <a:lnTo>
                    <a:pt x="268" y="151"/>
                  </a:lnTo>
                  <a:lnTo>
                    <a:pt x="251" y="163"/>
                  </a:lnTo>
                  <a:lnTo>
                    <a:pt x="251" y="163"/>
                  </a:lnTo>
                  <a:lnTo>
                    <a:pt x="188" y="57"/>
                  </a:lnTo>
                  <a:lnTo>
                    <a:pt x="188" y="55"/>
                  </a:lnTo>
                  <a:lnTo>
                    <a:pt x="188" y="55"/>
                  </a:lnTo>
                  <a:lnTo>
                    <a:pt x="188" y="55"/>
                  </a:lnTo>
                  <a:lnTo>
                    <a:pt x="175" y="38"/>
                  </a:lnTo>
                  <a:lnTo>
                    <a:pt x="160" y="24"/>
                  </a:lnTo>
                  <a:lnTo>
                    <a:pt x="143" y="13"/>
                  </a:lnTo>
                  <a:lnTo>
                    <a:pt x="127" y="5"/>
                  </a:lnTo>
                  <a:lnTo>
                    <a:pt x="110" y="0"/>
                  </a:lnTo>
                  <a:lnTo>
                    <a:pt x="91" y="0"/>
                  </a:lnTo>
                  <a:lnTo>
                    <a:pt x="72" y="5"/>
                  </a:lnTo>
                  <a:lnTo>
                    <a:pt x="52" y="13"/>
                  </a:lnTo>
                  <a:lnTo>
                    <a:pt x="52" y="1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210378" y="169222"/>
            <a:ext cx="1223962" cy="1376362"/>
            <a:chOff x="7210378" y="169222"/>
            <a:chExt cx="1223962" cy="1376362"/>
          </a:xfrm>
        </p:grpSpPr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210378" y="169222"/>
              <a:ext cx="1223962" cy="1376362"/>
            </a:xfrm>
            <a:custGeom>
              <a:avLst/>
              <a:gdLst>
                <a:gd name="T0" fmla="*/ 398 w 771"/>
                <a:gd name="T1" fmla="*/ 59 h 867"/>
                <a:gd name="T2" fmla="*/ 419 w 771"/>
                <a:gd name="T3" fmla="*/ 91 h 867"/>
                <a:gd name="T4" fmla="*/ 451 w 771"/>
                <a:gd name="T5" fmla="*/ 381 h 867"/>
                <a:gd name="T6" fmla="*/ 468 w 771"/>
                <a:gd name="T7" fmla="*/ 366 h 867"/>
                <a:gd name="T8" fmla="*/ 523 w 771"/>
                <a:gd name="T9" fmla="*/ 118 h 867"/>
                <a:gd name="T10" fmla="*/ 555 w 771"/>
                <a:gd name="T11" fmla="*/ 110 h 867"/>
                <a:gd name="T12" fmla="*/ 582 w 771"/>
                <a:gd name="T13" fmla="*/ 127 h 867"/>
                <a:gd name="T14" fmla="*/ 551 w 771"/>
                <a:gd name="T15" fmla="*/ 376 h 867"/>
                <a:gd name="T16" fmla="*/ 553 w 771"/>
                <a:gd name="T17" fmla="*/ 391 h 867"/>
                <a:gd name="T18" fmla="*/ 565 w 771"/>
                <a:gd name="T19" fmla="*/ 408 h 867"/>
                <a:gd name="T20" fmla="*/ 642 w 771"/>
                <a:gd name="T21" fmla="*/ 254 h 867"/>
                <a:gd name="T22" fmla="*/ 678 w 771"/>
                <a:gd name="T23" fmla="*/ 235 h 867"/>
                <a:gd name="T24" fmla="*/ 705 w 771"/>
                <a:gd name="T25" fmla="*/ 245 h 867"/>
                <a:gd name="T26" fmla="*/ 718 w 771"/>
                <a:gd name="T27" fmla="*/ 281 h 867"/>
                <a:gd name="T28" fmla="*/ 591 w 771"/>
                <a:gd name="T29" fmla="*/ 563 h 867"/>
                <a:gd name="T30" fmla="*/ 523 w 771"/>
                <a:gd name="T31" fmla="*/ 738 h 867"/>
                <a:gd name="T32" fmla="*/ 288 w 771"/>
                <a:gd name="T33" fmla="*/ 730 h 867"/>
                <a:gd name="T34" fmla="*/ 206 w 771"/>
                <a:gd name="T35" fmla="*/ 637 h 867"/>
                <a:gd name="T36" fmla="*/ 58 w 771"/>
                <a:gd name="T37" fmla="*/ 501 h 867"/>
                <a:gd name="T38" fmla="*/ 64 w 771"/>
                <a:gd name="T39" fmla="*/ 463 h 867"/>
                <a:gd name="T40" fmla="*/ 96 w 771"/>
                <a:gd name="T41" fmla="*/ 448 h 867"/>
                <a:gd name="T42" fmla="*/ 202 w 771"/>
                <a:gd name="T43" fmla="*/ 520 h 867"/>
                <a:gd name="T44" fmla="*/ 229 w 771"/>
                <a:gd name="T45" fmla="*/ 531 h 867"/>
                <a:gd name="T46" fmla="*/ 257 w 771"/>
                <a:gd name="T47" fmla="*/ 484 h 867"/>
                <a:gd name="T48" fmla="*/ 172 w 771"/>
                <a:gd name="T49" fmla="*/ 180 h 867"/>
                <a:gd name="T50" fmla="*/ 180 w 771"/>
                <a:gd name="T51" fmla="*/ 142 h 867"/>
                <a:gd name="T52" fmla="*/ 212 w 771"/>
                <a:gd name="T53" fmla="*/ 125 h 867"/>
                <a:gd name="T54" fmla="*/ 250 w 771"/>
                <a:gd name="T55" fmla="*/ 154 h 867"/>
                <a:gd name="T56" fmla="*/ 324 w 771"/>
                <a:gd name="T57" fmla="*/ 385 h 867"/>
                <a:gd name="T58" fmla="*/ 348 w 771"/>
                <a:gd name="T59" fmla="*/ 408 h 867"/>
                <a:gd name="T60" fmla="*/ 337 w 771"/>
                <a:gd name="T61" fmla="*/ 97 h 867"/>
                <a:gd name="T62" fmla="*/ 345 w 771"/>
                <a:gd name="T63" fmla="*/ 68 h 867"/>
                <a:gd name="T64" fmla="*/ 373 w 771"/>
                <a:gd name="T65" fmla="*/ 53 h 867"/>
                <a:gd name="T66" fmla="*/ 369 w 771"/>
                <a:gd name="T67" fmla="*/ 0 h 867"/>
                <a:gd name="T68" fmla="*/ 295 w 771"/>
                <a:gd name="T69" fmla="*/ 48 h 867"/>
                <a:gd name="T70" fmla="*/ 282 w 771"/>
                <a:gd name="T71" fmla="*/ 103 h 867"/>
                <a:gd name="T72" fmla="*/ 212 w 771"/>
                <a:gd name="T73" fmla="*/ 72 h 867"/>
                <a:gd name="T74" fmla="*/ 151 w 771"/>
                <a:gd name="T75" fmla="*/ 93 h 867"/>
                <a:gd name="T76" fmla="*/ 117 w 771"/>
                <a:gd name="T77" fmla="*/ 159 h 867"/>
                <a:gd name="T78" fmla="*/ 197 w 771"/>
                <a:gd name="T79" fmla="*/ 448 h 867"/>
                <a:gd name="T80" fmla="*/ 113 w 771"/>
                <a:gd name="T81" fmla="*/ 398 h 867"/>
                <a:gd name="T82" fmla="*/ 56 w 771"/>
                <a:gd name="T83" fmla="*/ 404 h 867"/>
                <a:gd name="T84" fmla="*/ 5 w 771"/>
                <a:gd name="T85" fmla="*/ 461 h 867"/>
                <a:gd name="T86" fmla="*/ 11 w 771"/>
                <a:gd name="T87" fmla="*/ 533 h 867"/>
                <a:gd name="T88" fmla="*/ 185 w 771"/>
                <a:gd name="T89" fmla="*/ 702 h 867"/>
                <a:gd name="T90" fmla="*/ 244 w 771"/>
                <a:gd name="T91" fmla="*/ 867 h 867"/>
                <a:gd name="T92" fmla="*/ 576 w 771"/>
                <a:gd name="T93" fmla="*/ 751 h 867"/>
                <a:gd name="T94" fmla="*/ 648 w 771"/>
                <a:gd name="T95" fmla="*/ 561 h 867"/>
                <a:gd name="T96" fmla="*/ 771 w 771"/>
                <a:gd name="T97" fmla="*/ 271 h 867"/>
                <a:gd name="T98" fmla="*/ 726 w 771"/>
                <a:gd name="T99" fmla="*/ 194 h 867"/>
                <a:gd name="T100" fmla="*/ 678 w 771"/>
                <a:gd name="T101" fmla="*/ 180 h 867"/>
                <a:gd name="T102" fmla="*/ 642 w 771"/>
                <a:gd name="T103" fmla="*/ 167 h 867"/>
                <a:gd name="T104" fmla="*/ 614 w 771"/>
                <a:gd name="T105" fmla="*/ 82 h 867"/>
                <a:gd name="T106" fmla="*/ 549 w 771"/>
                <a:gd name="T107" fmla="*/ 55 h 867"/>
                <a:gd name="T108" fmla="*/ 506 w 771"/>
                <a:gd name="T109" fmla="*/ 65 h 867"/>
                <a:gd name="T110" fmla="*/ 468 w 771"/>
                <a:gd name="T111" fmla="*/ 70 h 867"/>
                <a:gd name="T112" fmla="*/ 413 w 771"/>
                <a:gd name="T113" fmla="*/ 6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71" h="867">
                  <a:moveTo>
                    <a:pt x="377" y="53"/>
                  </a:moveTo>
                  <a:lnTo>
                    <a:pt x="377" y="53"/>
                  </a:lnTo>
                  <a:lnTo>
                    <a:pt x="386" y="55"/>
                  </a:lnTo>
                  <a:lnTo>
                    <a:pt x="392" y="57"/>
                  </a:lnTo>
                  <a:lnTo>
                    <a:pt x="398" y="59"/>
                  </a:lnTo>
                  <a:lnTo>
                    <a:pt x="405" y="63"/>
                  </a:lnTo>
                  <a:lnTo>
                    <a:pt x="411" y="70"/>
                  </a:lnTo>
                  <a:lnTo>
                    <a:pt x="415" y="76"/>
                  </a:lnTo>
                  <a:lnTo>
                    <a:pt x="417" y="82"/>
                  </a:lnTo>
                  <a:lnTo>
                    <a:pt x="419" y="91"/>
                  </a:lnTo>
                  <a:lnTo>
                    <a:pt x="441" y="360"/>
                  </a:lnTo>
                  <a:lnTo>
                    <a:pt x="441" y="360"/>
                  </a:lnTo>
                  <a:lnTo>
                    <a:pt x="445" y="370"/>
                  </a:lnTo>
                  <a:lnTo>
                    <a:pt x="447" y="376"/>
                  </a:lnTo>
                  <a:lnTo>
                    <a:pt x="451" y="381"/>
                  </a:lnTo>
                  <a:lnTo>
                    <a:pt x="453" y="381"/>
                  </a:lnTo>
                  <a:lnTo>
                    <a:pt x="453" y="381"/>
                  </a:lnTo>
                  <a:lnTo>
                    <a:pt x="460" y="379"/>
                  </a:lnTo>
                  <a:lnTo>
                    <a:pt x="464" y="374"/>
                  </a:lnTo>
                  <a:lnTo>
                    <a:pt x="468" y="366"/>
                  </a:lnTo>
                  <a:lnTo>
                    <a:pt x="508" y="144"/>
                  </a:lnTo>
                  <a:lnTo>
                    <a:pt x="508" y="144"/>
                  </a:lnTo>
                  <a:lnTo>
                    <a:pt x="510" y="135"/>
                  </a:lnTo>
                  <a:lnTo>
                    <a:pt x="513" y="129"/>
                  </a:lnTo>
                  <a:lnTo>
                    <a:pt x="523" y="118"/>
                  </a:lnTo>
                  <a:lnTo>
                    <a:pt x="534" y="112"/>
                  </a:lnTo>
                  <a:lnTo>
                    <a:pt x="542" y="110"/>
                  </a:lnTo>
                  <a:lnTo>
                    <a:pt x="549" y="110"/>
                  </a:lnTo>
                  <a:lnTo>
                    <a:pt x="549" y="110"/>
                  </a:lnTo>
                  <a:lnTo>
                    <a:pt x="555" y="110"/>
                  </a:lnTo>
                  <a:lnTo>
                    <a:pt x="555" y="110"/>
                  </a:lnTo>
                  <a:lnTo>
                    <a:pt x="563" y="112"/>
                  </a:lnTo>
                  <a:lnTo>
                    <a:pt x="572" y="116"/>
                  </a:lnTo>
                  <a:lnTo>
                    <a:pt x="578" y="120"/>
                  </a:lnTo>
                  <a:lnTo>
                    <a:pt x="582" y="127"/>
                  </a:lnTo>
                  <a:lnTo>
                    <a:pt x="587" y="133"/>
                  </a:lnTo>
                  <a:lnTo>
                    <a:pt x="589" y="142"/>
                  </a:lnTo>
                  <a:lnTo>
                    <a:pt x="591" y="150"/>
                  </a:lnTo>
                  <a:lnTo>
                    <a:pt x="589" y="159"/>
                  </a:lnTo>
                  <a:lnTo>
                    <a:pt x="551" y="376"/>
                  </a:lnTo>
                  <a:lnTo>
                    <a:pt x="551" y="376"/>
                  </a:lnTo>
                  <a:lnTo>
                    <a:pt x="551" y="376"/>
                  </a:lnTo>
                  <a:lnTo>
                    <a:pt x="551" y="376"/>
                  </a:lnTo>
                  <a:lnTo>
                    <a:pt x="551" y="376"/>
                  </a:lnTo>
                  <a:lnTo>
                    <a:pt x="553" y="391"/>
                  </a:lnTo>
                  <a:lnTo>
                    <a:pt x="555" y="404"/>
                  </a:lnTo>
                  <a:lnTo>
                    <a:pt x="559" y="406"/>
                  </a:lnTo>
                  <a:lnTo>
                    <a:pt x="561" y="408"/>
                  </a:lnTo>
                  <a:lnTo>
                    <a:pt x="561" y="408"/>
                  </a:lnTo>
                  <a:lnTo>
                    <a:pt x="565" y="408"/>
                  </a:lnTo>
                  <a:lnTo>
                    <a:pt x="568" y="404"/>
                  </a:lnTo>
                  <a:lnTo>
                    <a:pt x="576" y="393"/>
                  </a:lnTo>
                  <a:lnTo>
                    <a:pt x="576" y="393"/>
                  </a:lnTo>
                  <a:lnTo>
                    <a:pt x="576" y="393"/>
                  </a:lnTo>
                  <a:lnTo>
                    <a:pt x="642" y="254"/>
                  </a:lnTo>
                  <a:lnTo>
                    <a:pt x="642" y="254"/>
                  </a:lnTo>
                  <a:lnTo>
                    <a:pt x="648" y="245"/>
                  </a:lnTo>
                  <a:lnTo>
                    <a:pt x="656" y="239"/>
                  </a:lnTo>
                  <a:lnTo>
                    <a:pt x="667" y="235"/>
                  </a:lnTo>
                  <a:lnTo>
                    <a:pt x="678" y="235"/>
                  </a:lnTo>
                  <a:lnTo>
                    <a:pt x="678" y="235"/>
                  </a:lnTo>
                  <a:lnTo>
                    <a:pt x="688" y="237"/>
                  </a:lnTo>
                  <a:lnTo>
                    <a:pt x="699" y="241"/>
                  </a:lnTo>
                  <a:lnTo>
                    <a:pt x="699" y="241"/>
                  </a:lnTo>
                  <a:lnTo>
                    <a:pt x="705" y="245"/>
                  </a:lnTo>
                  <a:lnTo>
                    <a:pt x="712" y="252"/>
                  </a:lnTo>
                  <a:lnTo>
                    <a:pt x="714" y="258"/>
                  </a:lnTo>
                  <a:lnTo>
                    <a:pt x="718" y="266"/>
                  </a:lnTo>
                  <a:lnTo>
                    <a:pt x="718" y="275"/>
                  </a:lnTo>
                  <a:lnTo>
                    <a:pt x="718" y="281"/>
                  </a:lnTo>
                  <a:lnTo>
                    <a:pt x="716" y="290"/>
                  </a:lnTo>
                  <a:lnTo>
                    <a:pt x="712" y="298"/>
                  </a:lnTo>
                  <a:lnTo>
                    <a:pt x="595" y="544"/>
                  </a:lnTo>
                  <a:lnTo>
                    <a:pt x="595" y="544"/>
                  </a:lnTo>
                  <a:lnTo>
                    <a:pt x="591" y="563"/>
                  </a:lnTo>
                  <a:lnTo>
                    <a:pt x="576" y="609"/>
                  </a:lnTo>
                  <a:lnTo>
                    <a:pt x="565" y="639"/>
                  </a:lnTo>
                  <a:lnTo>
                    <a:pt x="555" y="671"/>
                  </a:lnTo>
                  <a:lnTo>
                    <a:pt x="540" y="704"/>
                  </a:lnTo>
                  <a:lnTo>
                    <a:pt x="523" y="738"/>
                  </a:lnTo>
                  <a:lnTo>
                    <a:pt x="521" y="812"/>
                  </a:lnTo>
                  <a:lnTo>
                    <a:pt x="297" y="812"/>
                  </a:lnTo>
                  <a:lnTo>
                    <a:pt x="297" y="734"/>
                  </a:lnTo>
                  <a:lnTo>
                    <a:pt x="297" y="734"/>
                  </a:lnTo>
                  <a:lnTo>
                    <a:pt x="288" y="730"/>
                  </a:lnTo>
                  <a:lnTo>
                    <a:pt x="267" y="713"/>
                  </a:lnTo>
                  <a:lnTo>
                    <a:pt x="252" y="700"/>
                  </a:lnTo>
                  <a:lnTo>
                    <a:pt x="237" y="683"/>
                  </a:lnTo>
                  <a:lnTo>
                    <a:pt x="223" y="662"/>
                  </a:lnTo>
                  <a:lnTo>
                    <a:pt x="206" y="637"/>
                  </a:lnTo>
                  <a:lnTo>
                    <a:pt x="70" y="522"/>
                  </a:lnTo>
                  <a:lnTo>
                    <a:pt x="70" y="522"/>
                  </a:lnTo>
                  <a:lnTo>
                    <a:pt x="64" y="516"/>
                  </a:lnTo>
                  <a:lnTo>
                    <a:pt x="60" y="510"/>
                  </a:lnTo>
                  <a:lnTo>
                    <a:pt x="58" y="501"/>
                  </a:lnTo>
                  <a:lnTo>
                    <a:pt x="56" y="493"/>
                  </a:lnTo>
                  <a:lnTo>
                    <a:pt x="56" y="486"/>
                  </a:lnTo>
                  <a:lnTo>
                    <a:pt x="58" y="478"/>
                  </a:lnTo>
                  <a:lnTo>
                    <a:pt x="60" y="472"/>
                  </a:lnTo>
                  <a:lnTo>
                    <a:pt x="64" y="463"/>
                  </a:lnTo>
                  <a:lnTo>
                    <a:pt x="64" y="463"/>
                  </a:lnTo>
                  <a:lnTo>
                    <a:pt x="72" y="457"/>
                  </a:lnTo>
                  <a:lnTo>
                    <a:pt x="79" y="453"/>
                  </a:lnTo>
                  <a:lnTo>
                    <a:pt x="87" y="451"/>
                  </a:lnTo>
                  <a:lnTo>
                    <a:pt x="96" y="448"/>
                  </a:lnTo>
                  <a:lnTo>
                    <a:pt x="96" y="448"/>
                  </a:lnTo>
                  <a:lnTo>
                    <a:pt x="111" y="451"/>
                  </a:lnTo>
                  <a:lnTo>
                    <a:pt x="117" y="455"/>
                  </a:lnTo>
                  <a:lnTo>
                    <a:pt x="123" y="459"/>
                  </a:lnTo>
                  <a:lnTo>
                    <a:pt x="202" y="520"/>
                  </a:lnTo>
                  <a:lnTo>
                    <a:pt x="202" y="520"/>
                  </a:lnTo>
                  <a:lnTo>
                    <a:pt x="214" y="529"/>
                  </a:lnTo>
                  <a:lnTo>
                    <a:pt x="223" y="531"/>
                  </a:lnTo>
                  <a:lnTo>
                    <a:pt x="229" y="531"/>
                  </a:lnTo>
                  <a:lnTo>
                    <a:pt x="229" y="531"/>
                  </a:lnTo>
                  <a:lnTo>
                    <a:pt x="237" y="531"/>
                  </a:lnTo>
                  <a:lnTo>
                    <a:pt x="246" y="525"/>
                  </a:lnTo>
                  <a:lnTo>
                    <a:pt x="250" y="516"/>
                  </a:lnTo>
                  <a:lnTo>
                    <a:pt x="254" y="503"/>
                  </a:lnTo>
                  <a:lnTo>
                    <a:pt x="257" y="484"/>
                  </a:lnTo>
                  <a:lnTo>
                    <a:pt x="254" y="461"/>
                  </a:lnTo>
                  <a:lnTo>
                    <a:pt x="248" y="429"/>
                  </a:lnTo>
                  <a:lnTo>
                    <a:pt x="237" y="393"/>
                  </a:lnTo>
                  <a:lnTo>
                    <a:pt x="172" y="180"/>
                  </a:lnTo>
                  <a:lnTo>
                    <a:pt x="172" y="180"/>
                  </a:lnTo>
                  <a:lnTo>
                    <a:pt x="170" y="171"/>
                  </a:lnTo>
                  <a:lnTo>
                    <a:pt x="170" y="163"/>
                  </a:lnTo>
                  <a:lnTo>
                    <a:pt x="172" y="154"/>
                  </a:lnTo>
                  <a:lnTo>
                    <a:pt x="176" y="148"/>
                  </a:lnTo>
                  <a:lnTo>
                    <a:pt x="180" y="142"/>
                  </a:lnTo>
                  <a:lnTo>
                    <a:pt x="185" y="135"/>
                  </a:lnTo>
                  <a:lnTo>
                    <a:pt x="191" y="131"/>
                  </a:lnTo>
                  <a:lnTo>
                    <a:pt x="199" y="127"/>
                  </a:lnTo>
                  <a:lnTo>
                    <a:pt x="199" y="127"/>
                  </a:lnTo>
                  <a:lnTo>
                    <a:pt x="212" y="125"/>
                  </a:lnTo>
                  <a:lnTo>
                    <a:pt x="212" y="125"/>
                  </a:lnTo>
                  <a:lnTo>
                    <a:pt x="225" y="127"/>
                  </a:lnTo>
                  <a:lnTo>
                    <a:pt x="235" y="133"/>
                  </a:lnTo>
                  <a:lnTo>
                    <a:pt x="246" y="142"/>
                  </a:lnTo>
                  <a:lnTo>
                    <a:pt x="250" y="154"/>
                  </a:lnTo>
                  <a:lnTo>
                    <a:pt x="316" y="368"/>
                  </a:lnTo>
                  <a:lnTo>
                    <a:pt x="316" y="368"/>
                  </a:lnTo>
                  <a:lnTo>
                    <a:pt x="318" y="372"/>
                  </a:lnTo>
                  <a:lnTo>
                    <a:pt x="318" y="372"/>
                  </a:lnTo>
                  <a:lnTo>
                    <a:pt x="324" y="385"/>
                  </a:lnTo>
                  <a:lnTo>
                    <a:pt x="331" y="396"/>
                  </a:lnTo>
                  <a:lnTo>
                    <a:pt x="339" y="404"/>
                  </a:lnTo>
                  <a:lnTo>
                    <a:pt x="343" y="406"/>
                  </a:lnTo>
                  <a:lnTo>
                    <a:pt x="348" y="408"/>
                  </a:lnTo>
                  <a:lnTo>
                    <a:pt x="348" y="408"/>
                  </a:lnTo>
                  <a:lnTo>
                    <a:pt x="352" y="406"/>
                  </a:lnTo>
                  <a:lnTo>
                    <a:pt x="356" y="398"/>
                  </a:lnTo>
                  <a:lnTo>
                    <a:pt x="358" y="383"/>
                  </a:lnTo>
                  <a:lnTo>
                    <a:pt x="358" y="362"/>
                  </a:lnTo>
                  <a:lnTo>
                    <a:pt x="337" y="97"/>
                  </a:lnTo>
                  <a:lnTo>
                    <a:pt x="337" y="97"/>
                  </a:lnTo>
                  <a:lnTo>
                    <a:pt x="337" y="89"/>
                  </a:lnTo>
                  <a:lnTo>
                    <a:pt x="339" y="82"/>
                  </a:lnTo>
                  <a:lnTo>
                    <a:pt x="341" y="74"/>
                  </a:lnTo>
                  <a:lnTo>
                    <a:pt x="345" y="68"/>
                  </a:lnTo>
                  <a:lnTo>
                    <a:pt x="352" y="61"/>
                  </a:lnTo>
                  <a:lnTo>
                    <a:pt x="358" y="57"/>
                  </a:lnTo>
                  <a:lnTo>
                    <a:pt x="367" y="55"/>
                  </a:lnTo>
                  <a:lnTo>
                    <a:pt x="373" y="53"/>
                  </a:lnTo>
                  <a:lnTo>
                    <a:pt x="373" y="53"/>
                  </a:lnTo>
                  <a:lnTo>
                    <a:pt x="377" y="53"/>
                  </a:lnTo>
                  <a:close/>
                  <a:moveTo>
                    <a:pt x="377" y="0"/>
                  </a:moveTo>
                  <a:lnTo>
                    <a:pt x="37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50" y="2"/>
                  </a:lnTo>
                  <a:lnTo>
                    <a:pt x="333" y="10"/>
                  </a:lnTo>
                  <a:lnTo>
                    <a:pt x="318" y="21"/>
                  </a:lnTo>
                  <a:lnTo>
                    <a:pt x="305" y="34"/>
                  </a:lnTo>
                  <a:lnTo>
                    <a:pt x="295" y="48"/>
                  </a:lnTo>
                  <a:lnTo>
                    <a:pt x="286" y="65"/>
                  </a:lnTo>
                  <a:lnTo>
                    <a:pt x="282" y="82"/>
                  </a:lnTo>
                  <a:lnTo>
                    <a:pt x="282" y="101"/>
                  </a:lnTo>
                  <a:lnTo>
                    <a:pt x="282" y="103"/>
                  </a:lnTo>
                  <a:lnTo>
                    <a:pt x="282" y="103"/>
                  </a:lnTo>
                  <a:lnTo>
                    <a:pt x="267" y="89"/>
                  </a:lnTo>
                  <a:lnTo>
                    <a:pt x="250" y="80"/>
                  </a:lnTo>
                  <a:lnTo>
                    <a:pt x="231" y="74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197" y="72"/>
                  </a:lnTo>
                  <a:lnTo>
                    <a:pt x="185" y="76"/>
                  </a:lnTo>
                  <a:lnTo>
                    <a:pt x="185" y="76"/>
                  </a:lnTo>
                  <a:lnTo>
                    <a:pt x="166" y="82"/>
                  </a:lnTo>
                  <a:lnTo>
                    <a:pt x="151" y="93"/>
                  </a:lnTo>
                  <a:lnTo>
                    <a:pt x="138" y="106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21" y="139"/>
                  </a:lnTo>
                  <a:lnTo>
                    <a:pt x="117" y="159"/>
                  </a:lnTo>
                  <a:lnTo>
                    <a:pt x="117" y="175"/>
                  </a:lnTo>
                  <a:lnTo>
                    <a:pt x="121" y="194"/>
                  </a:lnTo>
                  <a:lnTo>
                    <a:pt x="187" y="410"/>
                  </a:lnTo>
                  <a:lnTo>
                    <a:pt x="187" y="410"/>
                  </a:lnTo>
                  <a:lnTo>
                    <a:pt x="197" y="448"/>
                  </a:lnTo>
                  <a:lnTo>
                    <a:pt x="157" y="417"/>
                  </a:lnTo>
                  <a:lnTo>
                    <a:pt x="157" y="417"/>
                  </a:lnTo>
                  <a:lnTo>
                    <a:pt x="144" y="408"/>
                  </a:lnTo>
                  <a:lnTo>
                    <a:pt x="130" y="400"/>
                  </a:lnTo>
                  <a:lnTo>
                    <a:pt x="113" y="398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77" y="398"/>
                  </a:lnTo>
                  <a:lnTo>
                    <a:pt x="56" y="404"/>
                  </a:lnTo>
                  <a:lnTo>
                    <a:pt x="39" y="415"/>
                  </a:lnTo>
                  <a:lnTo>
                    <a:pt x="24" y="429"/>
                  </a:lnTo>
                  <a:lnTo>
                    <a:pt x="24" y="429"/>
                  </a:lnTo>
                  <a:lnTo>
                    <a:pt x="13" y="444"/>
                  </a:lnTo>
                  <a:lnTo>
                    <a:pt x="5" y="461"/>
                  </a:lnTo>
                  <a:lnTo>
                    <a:pt x="3" y="480"/>
                  </a:lnTo>
                  <a:lnTo>
                    <a:pt x="0" y="499"/>
                  </a:lnTo>
                  <a:lnTo>
                    <a:pt x="0" y="499"/>
                  </a:lnTo>
                  <a:lnTo>
                    <a:pt x="5" y="516"/>
                  </a:lnTo>
                  <a:lnTo>
                    <a:pt x="11" y="533"/>
                  </a:lnTo>
                  <a:lnTo>
                    <a:pt x="22" y="550"/>
                  </a:lnTo>
                  <a:lnTo>
                    <a:pt x="34" y="563"/>
                  </a:lnTo>
                  <a:lnTo>
                    <a:pt x="166" y="673"/>
                  </a:lnTo>
                  <a:lnTo>
                    <a:pt x="166" y="673"/>
                  </a:lnTo>
                  <a:lnTo>
                    <a:pt x="185" y="702"/>
                  </a:lnTo>
                  <a:lnTo>
                    <a:pt x="206" y="728"/>
                  </a:lnTo>
                  <a:lnTo>
                    <a:pt x="225" y="747"/>
                  </a:lnTo>
                  <a:lnTo>
                    <a:pt x="242" y="764"/>
                  </a:lnTo>
                  <a:lnTo>
                    <a:pt x="244" y="812"/>
                  </a:lnTo>
                  <a:lnTo>
                    <a:pt x="244" y="867"/>
                  </a:lnTo>
                  <a:lnTo>
                    <a:pt x="297" y="867"/>
                  </a:lnTo>
                  <a:lnTo>
                    <a:pt x="521" y="867"/>
                  </a:lnTo>
                  <a:lnTo>
                    <a:pt x="574" y="867"/>
                  </a:lnTo>
                  <a:lnTo>
                    <a:pt x="576" y="814"/>
                  </a:lnTo>
                  <a:lnTo>
                    <a:pt x="576" y="751"/>
                  </a:lnTo>
                  <a:lnTo>
                    <a:pt x="576" y="751"/>
                  </a:lnTo>
                  <a:lnTo>
                    <a:pt x="604" y="694"/>
                  </a:lnTo>
                  <a:lnTo>
                    <a:pt x="625" y="637"/>
                  </a:lnTo>
                  <a:lnTo>
                    <a:pt x="640" y="590"/>
                  </a:lnTo>
                  <a:lnTo>
                    <a:pt x="648" y="561"/>
                  </a:lnTo>
                  <a:lnTo>
                    <a:pt x="760" y="324"/>
                  </a:lnTo>
                  <a:lnTo>
                    <a:pt x="760" y="324"/>
                  </a:lnTo>
                  <a:lnTo>
                    <a:pt x="767" y="307"/>
                  </a:lnTo>
                  <a:lnTo>
                    <a:pt x="771" y="288"/>
                  </a:lnTo>
                  <a:lnTo>
                    <a:pt x="771" y="271"/>
                  </a:lnTo>
                  <a:lnTo>
                    <a:pt x="769" y="252"/>
                  </a:lnTo>
                  <a:lnTo>
                    <a:pt x="762" y="235"/>
                  </a:lnTo>
                  <a:lnTo>
                    <a:pt x="754" y="220"/>
                  </a:lnTo>
                  <a:lnTo>
                    <a:pt x="741" y="207"/>
                  </a:lnTo>
                  <a:lnTo>
                    <a:pt x="726" y="194"/>
                  </a:lnTo>
                  <a:lnTo>
                    <a:pt x="726" y="194"/>
                  </a:lnTo>
                  <a:lnTo>
                    <a:pt x="716" y="188"/>
                  </a:lnTo>
                  <a:lnTo>
                    <a:pt x="703" y="184"/>
                  </a:lnTo>
                  <a:lnTo>
                    <a:pt x="690" y="182"/>
                  </a:lnTo>
                  <a:lnTo>
                    <a:pt x="678" y="180"/>
                  </a:lnTo>
                  <a:lnTo>
                    <a:pt x="678" y="180"/>
                  </a:lnTo>
                  <a:lnTo>
                    <a:pt x="656" y="182"/>
                  </a:lnTo>
                  <a:lnTo>
                    <a:pt x="640" y="188"/>
                  </a:lnTo>
                  <a:lnTo>
                    <a:pt x="642" y="167"/>
                  </a:lnTo>
                  <a:lnTo>
                    <a:pt x="642" y="167"/>
                  </a:lnTo>
                  <a:lnTo>
                    <a:pt x="644" y="148"/>
                  </a:lnTo>
                  <a:lnTo>
                    <a:pt x="642" y="129"/>
                  </a:lnTo>
                  <a:lnTo>
                    <a:pt x="635" y="112"/>
                  </a:lnTo>
                  <a:lnTo>
                    <a:pt x="627" y="95"/>
                  </a:lnTo>
                  <a:lnTo>
                    <a:pt x="614" y="82"/>
                  </a:lnTo>
                  <a:lnTo>
                    <a:pt x="601" y="70"/>
                  </a:lnTo>
                  <a:lnTo>
                    <a:pt x="585" y="61"/>
                  </a:lnTo>
                  <a:lnTo>
                    <a:pt x="565" y="57"/>
                  </a:lnTo>
                  <a:lnTo>
                    <a:pt x="565" y="57"/>
                  </a:lnTo>
                  <a:lnTo>
                    <a:pt x="549" y="55"/>
                  </a:lnTo>
                  <a:lnTo>
                    <a:pt x="549" y="55"/>
                  </a:lnTo>
                  <a:lnTo>
                    <a:pt x="538" y="55"/>
                  </a:lnTo>
                  <a:lnTo>
                    <a:pt x="525" y="57"/>
                  </a:lnTo>
                  <a:lnTo>
                    <a:pt x="515" y="61"/>
                  </a:lnTo>
                  <a:lnTo>
                    <a:pt x="506" y="65"/>
                  </a:lnTo>
                  <a:lnTo>
                    <a:pt x="487" y="78"/>
                  </a:lnTo>
                  <a:lnTo>
                    <a:pt x="472" y="93"/>
                  </a:lnTo>
                  <a:lnTo>
                    <a:pt x="472" y="87"/>
                  </a:lnTo>
                  <a:lnTo>
                    <a:pt x="472" y="87"/>
                  </a:lnTo>
                  <a:lnTo>
                    <a:pt x="468" y="70"/>
                  </a:lnTo>
                  <a:lnTo>
                    <a:pt x="462" y="53"/>
                  </a:lnTo>
                  <a:lnTo>
                    <a:pt x="453" y="38"/>
                  </a:lnTo>
                  <a:lnTo>
                    <a:pt x="441" y="25"/>
                  </a:lnTo>
                  <a:lnTo>
                    <a:pt x="428" y="15"/>
                  </a:lnTo>
                  <a:lnTo>
                    <a:pt x="413" y="6"/>
                  </a:lnTo>
                  <a:lnTo>
                    <a:pt x="396" y="0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rgbClr val="707E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299278" y="253360"/>
              <a:ext cx="1050925" cy="1204912"/>
            </a:xfrm>
            <a:custGeom>
              <a:avLst/>
              <a:gdLst>
                <a:gd name="T0" fmla="*/ 330 w 662"/>
                <a:gd name="T1" fmla="*/ 2 h 759"/>
                <a:gd name="T2" fmla="*/ 349 w 662"/>
                <a:gd name="T3" fmla="*/ 10 h 759"/>
                <a:gd name="T4" fmla="*/ 361 w 662"/>
                <a:gd name="T5" fmla="*/ 29 h 759"/>
                <a:gd name="T6" fmla="*/ 385 w 662"/>
                <a:gd name="T7" fmla="*/ 307 h 759"/>
                <a:gd name="T8" fmla="*/ 395 w 662"/>
                <a:gd name="T9" fmla="*/ 328 h 759"/>
                <a:gd name="T10" fmla="*/ 404 w 662"/>
                <a:gd name="T11" fmla="*/ 326 h 759"/>
                <a:gd name="T12" fmla="*/ 452 w 662"/>
                <a:gd name="T13" fmla="*/ 91 h 759"/>
                <a:gd name="T14" fmla="*/ 457 w 662"/>
                <a:gd name="T15" fmla="*/ 76 h 759"/>
                <a:gd name="T16" fmla="*/ 486 w 662"/>
                <a:gd name="T17" fmla="*/ 57 h 759"/>
                <a:gd name="T18" fmla="*/ 499 w 662"/>
                <a:gd name="T19" fmla="*/ 57 h 759"/>
                <a:gd name="T20" fmla="*/ 516 w 662"/>
                <a:gd name="T21" fmla="*/ 63 h 759"/>
                <a:gd name="T22" fmla="*/ 531 w 662"/>
                <a:gd name="T23" fmla="*/ 80 h 759"/>
                <a:gd name="T24" fmla="*/ 533 w 662"/>
                <a:gd name="T25" fmla="*/ 106 h 759"/>
                <a:gd name="T26" fmla="*/ 495 w 662"/>
                <a:gd name="T27" fmla="*/ 323 h 759"/>
                <a:gd name="T28" fmla="*/ 497 w 662"/>
                <a:gd name="T29" fmla="*/ 338 h 759"/>
                <a:gd name="T30" fmla="*/ 505 w 662"/>
                <a:gd name="T31" fmla="*/ 355 h 759"/>
                <a:gd name="T32" fmla="*/ 512 w 662"/>
                <a:gd name="T33" fmla="*/ 351 h 759"/>
                <a:gd name="T34" fmla="*/ 520 w 662"/>
                <a:gd name="T35" fmla="*/ 340 h 759"/>
                <a:gd name="T36" fmla="*/ 592 w 662"/>
                <a:gd name="T37" fmla="*/ 192 h 759"/>
                <a:gd name="T38" fmla="*/ 622 w 662"/>
                <a:gd name="T39" fmla="*/ 182 h 759"/>
                <a:gd name="T40" fmla="*/ 643 w 662"/>
                <a:gd name="T41" fmla="*/ 188 h 759"/>
                <a:gd name="T42" fmla="*/ 656 w 662"/>
                <a:gd name="T43" fmla="*/ 199 h 759"/>
                <a:gd name="T44" fmla="*/ 662 w 662"/>
                <a:gd name="T45" fmla="*/ 222 h 759"/>
                <a:gd name="T46" fmla="*/ 656 w 662"/>
                <a:gd name="T47" fmla="*/ 245 h 759"/>
                <a:gd name="T48" fmla="*/ 535 w 662"/>
                <a:gd name="T49" fmla="*/ 510 h 759"/>
                <a:gd name="T50" fmla="*/ 499 w 662"/>
                <a:gd name="T51" fmla="*/ 618 h 759"/>
                <a:gd name="T52" fmla="*/ 465 w 662"/>
                <a:gd name="T53" fmla="*/ 759 h 759"/>
                <a:gd name="T54" fmla="*/ 241 w 662"/>
                <a:gd name="T55" fmla="*/ 681 h 759"/>
                <a:gd name="T56" fmla="*/ 196 w 662"/>
                <a:gd name="T57" fmla="*/ 647 h 759"/>
                <a:gd name="T58" fmla="*/ 150 w 662"/>
                <a:gd name="T59" fmla="*/ 584 h 759"/>
                <a:gd name="T60" fmla="*/ 8 w 662"/>
                <a:gd name="T61" fmla="*/ 463 h 759"/>
                <a:gd name="T62" fmla="*/ 0 w 662"/>
                <a:gd name="T63" fmla="*/ 440 h 759"/>
                <a:gd name="T64" fmla="*/ 4 w 662"/>
                <a:gd name="T65" fmla="*/ 419 h 759"/>
                <a:gd name="T66" fmla="*/ 16 w 662"/>
                <a:gd name="T67" fmla="*/ 404 h 759"/>
                <a:gd name="T68" fmla="*/ 40 w 662"/>
                <a:gd name="T69" fmla="*/ 395 h 759"/>
                <a:gd name="T70" fmla="*/ 61 w 662"/>
                <a:gd name="T71" fmla="*/ 402 h 759"/>
                <a:gd name="T72" fmla="*/ 146 w 662"/>
                <a:gd name="T73" fmla="*/ 467 h 759"/>
                <a:gd name="T74" fmla="*/ 173 w 662"/>
                <a:gd name="T75" fmla="*/ 478 h 759"/>
                <a:gd name="T76" fmla="*/ 190 w 662"/>
                <a:gd name="T77" fmla="*/ 472 h 759"/>
                <a:gd name="T78" fmla="*/ 201 w 662"/>
                <a:gd name="T79" fmla="*/ 431 h 759"/>
                <a:gd name="T80" fmla="*/ 181 w 662"/>
                <a:gd name="T81" fmla="*/ 340 h 759"/>
                <a:gd name="T82" fmla="*/ 114 w 662"/>
                <a:gd name="T83" fmla="*/ 118 h 759"/>
                <a:gd name="T84" fmla="*/ 120 w 662"/>
                <a:gd name="T85" fmla="*/ 95 h 759"/>
                <a:gd name="T86" fmla="*/ 135 w 662"/>
                <a:gd name="T87" fmla="*/ 78 h 759"/>
                <a:gd name="T88" fmla="*/ 156 w 662"/>
                <a:gd name="T89" fmla="*/ 72 h 759"/>
                <a:gd name="T90" fmla="*/ 179 w 662"/>
                <a:gd name="T91" fmla="*/ 80 h 759"/>
                <a:gd name="T92" fmla="*/ 260 w 662"/>
                <a:gd name="T93" fmla="*/ 315 h 759"/>
                <a:gd name="T94" fmla="*/ 262 w 662"/>
                <a:gd name="T95" fmla="*/ 319 h 759"/>
                <a:gd name="T96" fmla="*/ 283 w 662"/>
                <a:gd name="T97" fmla="*/ 351 h 759"/>
                <a:gd name="T98" fmla="*/ 292 w 662"/>
                <a:gd name="T99" fmla="*/ 355 h 759"/>
                <a:gd name="T100" fmla="*/ 302 w 662"/>
                <a:gd name="T101" fmla="*/ 330 h 759"/>
                <a:gd name="T102" fmla="*/ 281 w 662"/>
                <a:gd name="T103" fmla="*/ 44 h 759"/>
                <a:gd name="T104" fmla="*/ 285 w 662"/>
                <a:gd name="T105" fmla="*/ 21 h 759"/>
                <a:gd name="T106" fmla="*/ 302 w 662"/>
                <a:gd name="T107" fmla="*/ 4 h 759"/>
                <a:gd name="T108" fmla="*/ 317 w 662"/>
                <a:gd name="T109" fmla="*/ 0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62" h="759">
                  <a:moveTo>
                    <a:pt x="321" y="0"/>
                  </a:moveTo>
                  <a:lnTo>
                    <a:pt x="321" y="0"/>
                  </a:lnTo>
                  <a:lnTo>
                    <a:pt x="330" y="2"/>
                  </a:lnTo>
                  <a:lnTo>
                    <a:pt x="336" y="4"/>
                  </a:lnTo>
                  <a:lnTo>
                    <a:pt x="342" y="6"/>
                  </a:lnTo>
                  <a:lnTo>
                    <a:pt x="349" y="10"/>
                  </a:lnTo>
                  <a:lnTo>
                    <a:pt x="355" y="17"/>
                  </a:lnTo>
                  <a:lnTo>
                    <a:pt x="359" y="23"/>
                  </a:lnTo>
                  <a:lnTo>
                    <a:pt x="361" y="29"/>
                  </a:lnTo>
                  <a:lnTo>
                    <a:pt x="363" y="38"/>
                  </a:lnTo>
                  <a:lnTo>
                    <a:pt x="385" y="307"/>
                  </a:lnTo>
                  <a:lnTo>
                    <a:pt x="385" y="307"/>
                  </a:lnTo>
                  <a:lnTo>
                    <a:pt x="389" y="317"/>
                  </a:lnTo>
                  <a:lnTo>
                    <a:pt x="391" y="323"/>
                  </a:lnTo>
                  <a:lnTo>
                    <a:pt x="395" y="328"/>
                  </a:lnTo>
                  <a:lnTo>
                    <a:pt x="397" y="328"/>
                  </a:lnTo>
                  <a:lnTo>
                    <a:pt x="397" y="328"/>
                  </a:lnTo>
                  <a:lnTo>
                    <a:pt x="404" y="326"/>
                  </a:lnTo>
                  <a:lnTo>
                    <a:pt x="408" y="321"/>
                  </a:lnTo>
                  <a:lnTo>
                    <a:pt x="412" y="313"/>
                  </a:lnTo>
                  <a:lnTo>
                    <a:pt x="452" y="91"/>
                  </a:lnTo>
                  <a:lnTo>
                    <a:pt x="452" y="91"/>
                  </a:lnTo>
                  <a:lnTo>
                    <a:pt x="454" y="82"/>
                  </a:lnTo>
                  <a:lnTo>
                    <a:pt x="457" y="76"/>
                  </a:lnTo>
                  <a:lnTo>
                    <a:pt x="467" y="65"/>
                  </a:lnTo>
                  <a:lnTo>
                    <a:pt x="478" y="59"/>
                  </a:lnTo>
                  <a:lnTo>
                    <a:pt x="486" y="57"/>
                  </a:lnTo>
                  <a:lnTo>
                    <a:pt x="493" y="57"/>
                  </a:lnTo>
                  <a:lnTo>
                    <a:pt x="493" y="57"/>
                  </a:lnTo>
                  <a:lnTo>
                    <a:pt x="499" y="57"/>
                  </a:lnTo>
                  <a:lnTo>
                    <a:pt x="499" y="57"/>
                  </a:lnTo>
                  <a:lnTo>
                    <a:pt x="507" y="59"/>
                  </a:lnTo>
                  <a:lnTo>
                    <a:pt x="516" y="63"/>
                  </a:lnTo>
                  <a:lnTo>
                    <a:pt x="522" y="67"/>
                  </a:lnTo>
                  <a:lnTo>
                    <a:pt x="526" y="74"/>
                  </a:lnTo>
                  <a:lnTo>
                    <a:pt x="531" y="80"/>
                  </a:lnTo>
                  <a:lnTo>
                    <a:pt x="533" y="89"/>
                  </a:lnTo>
                  <a:lnTo>
                    <a:pt x="535" y="97"/>
                  </a:lnTo>
                  <a:lnTo>
                    <a:pt x="533" y="106"/>
                  </a:lnTo>
                  <a:lnTo>
                    <a:pt x="495" y="323"/>
                  </a:lnTo>
                  <a:lnTo>
                    <a:pt x="495" y="323"/>
                  </a:lnTo>
                  <a:lnTo>
                    <a:pt x="495" y="323"/>
                  </a:lnTo>
                  <a:lnTo>
                    <a:pt x="495" y="323"/>
                  </a:lnTo>
                  <a:lnTo>
                    <a:pt x="495" y="323"/>
                  </a:lnTo>
                  <a:lnTo>
                    <a:pt x="497" y="338"/>
                  </a:lnTo>
                  <a:lnTo>
                    <a:pt x="499" y="351"/>
                  </a:lnTo>
                  <a:lnTo>
                    <a:pt x="503" y="353"/>
                  </a:lnTo>
                  <a:lnTo>
                    <a:pt x="505" y="355"/>
                  </a:lnTo>
                  <a:lnTo>
                    <a:pt x="505" y="355"/>
                  </a:lnTo>
                  <a:lnTo>
                    <a:pt x="509" y="355"/>
                  </a:lnTo>
                  <a:lnTo>
                    <a:pt x="512" y="351"/>
                  </a:lnTo>
                  <a:lnTo>
                    <a:pt x="520" y="340"/>
                  </a:lnTo>
                  <a:lnTo>
                    <a:pt x="520" y="340"/>
                  </a:lnTo>
                  <a:lnTo>
                    <a:pt x="520" y="340"/>
                  </a:lnTo>
                  <a:lnTo>
                    <a:pt x="586" y="201"/>
                  </a:lnTo>
                  <a:lnTo>
                    <a:pt x="586" y="201"/>
                  </a:lnTo>
                  <a:lnTo>
                    <a:pt x="592" y="192"/>
                  </a:lnTo>
                  <a:lnTo>
                    <a:pt x="600" y="186"/>
                  </a:lnTo>
                  <a:lnTo>
                    <a:pt x="611" y="182"/>
                  </a:lnTo>
                  <a:lnTo>
                    <a:pt x="622" y="182"/>
                  </a:lnTo>
                  <a:lnTo>
                    <a:pt x="622" y="182"/>
                  </a:lnTo>
                  <a:lnTo>
                    <a:pt x="632" y="184"/>
                  </a:lnTo>
                  <a:lnTo>
                    <a:pt x="643" y="188"/>
                  </a:lnTo>
                  <a:lnTo>
                    <a:pt x="643" y="188"/>
                  </a:lnTo>
                  <a:lnTo>
                    <a:pt x="649" y="192"/>
                  </a:lnTo>
                  <a:lnTo>
                    <a:pt x="656" y="199"/>
                  </a:lnTo>
                  <a:lnTo>
                    <a:pt x="658" y="205"/>
                  </a:lnTo>
                  <a:lnTo>
                    <a:pt x="662" y="213"/>
                  </a:lnTo>
                  <a:lnTo>
                    <a:pt x="662" y="222"/>
                  </a:lnTo>
                  <a:lnTo>
                    <a:pt x="662" y="228"/>
                  </a:lnTo>
                  <a:lnTo>
                    <a:pt x="660" y="237"/>
                  </a:lnTo>
                  <a:lnTo>
                    <a:pt x="656" y="245"/>
                  </a:lnTo>
                  <a:lnTo>
                    <a:pt x="539" y="491"/>
                  </a:lnTo>
                  <a:lnTo>
                    <a:pt x="539" y="491"/>
                  </a:lnTo>
                  <a:lnTo>
                    <a:pt x="535" y="510"/>
                  </a:lnTo>
                  <a:lnTo>
                    <a:pt x="520" y="556"/>
                  </a:lnTo>
                  <a:lnTo>
                    <a:pt x="509" y="586"/>
                  </a:lnTo>
                  <a:lnTo>
                    <a:pt x="499" y="618"/>
                  </a:lnTo>
                  <a:lnTo>
                    <a:pt x="484" y="651"/>
                  </a:lnTo>
                  <a:lnTo>
                    <a:pt x="467" y="685"/>
                  </a:lnTo>
                  <a:lnTo>
                    <a:pt x="465" y="759"/>
                  </a:lnTo>
                  <a:lnTo>
                    <a:pt x="241" y="759"/>
                  </a:lnTo>
                  <a:lnTo>
                    <a:pt x="241" y="681"/>
                  </a:lnTo>
                  <a:lnTo>
                    <a:pt x="241" y="681"/>
                  </a:lnTo>
                  <a:lnTo>
                    <a:pt x="232" y="677"/>
                  </a:lnTo>
                  <a:lnTo>
                    <a:pt x="211" y="660"/>
                  </a:lnTo>
                  <a:lnTo>
                    <a:pt x="196" y="647"/>
                  </a:lnTo>
                  <a:lnTo>
                    <a:pt x="181" y="630"/>
                  </a:lnTo>
                  <a:lnTo>
                    <a:pt x="167" y="609"/>
                  </a:lnTo>
                  <a:lnTo>
                    <a:pt x="150" y="584"/>
                  </a:lnTo>
                  <a:lnTo>
                    <a:pt x="14" y="469"/>
                  </a:lnTo>
                  <a:lnTo>
                    <a:pt x="14" y="469"/>
                  </a:lnTo>
                  <a:lnTo>
                    <a:pt x="8" y="463"/>
                  </a:lnTo>
                  <a:lnTo>
                    <a:pt x="4" y="457"/>
                  </a:lnTo>
                  <a:lnTo>
                    <a:pt x="2" y="448"/>
                  </a:lnTo>
                  <a:lnTo>
                    <a:pt x="0" y="440"/>
                  </a:lnTo>
                  <a:lnTo>
                    <a:pt x="0" y="433"/>
                  </a:lnTo>
                  <a:lnTo>
                    <a:pt x="2" y="425"/>
                  </a:lnTo>
                  <a:lnTo>
                    <a:pt x="4" y="419"/>
                  </a:lnTo>
                  <a:lnTo>
                    <a:pt x="8" y="410"/>
                  </a:lnTo>
                  <a:lnTo>
                    <a:pt x="8" y="410"/>
                  </a:lnTo>
                  <a:lnTo>
                    <a:pt x="16" y="404"/>
                  </a:lnTo>
                  <a:lnTo>
                    <a:pt x="23" y="400"/>
                  </a:lnTo>
                  <a:lnTo>
                    <a:pt x="31" y="398"/>
                  </a:lnTo>
                  <a:lnTo>
                    <a:pt x="40" y="395"/>
                  </a:lnTo>
                  <a:lnTo>
                    <a:pt x="40" y="395"/>
                  </a:lnTo>
                  <a:lnTo>
                    <a:pt x="55" y="398"/>
                  </a:lnTo>
                  <a:lnTo>
                    <a:pt x="61" y="402"/>
                  </a:lnTo>
                  <a:lnTo>
                    <a:pt x="67" y="406"/>
                  </a:lnTo>
                  <a:lnTo>
                    <a:pt x="146" y="467"/>
                  </a:lnTo>
                  <a:lnTo>
                    <a:pt x="146" y="467"/>
                  </a:lnTo>
                  <a:lnTo>
                    <a:pt x="158" y="476"/>
                  </a:lnTo>
                  <a:lnTo>
                    <a:pt x="167" y="478"/>
                  </a:lnTo>
                  <a:lnTo>
                    <a:pt x="173" y="478"/>
                  </a:lnTo>
                  <a:lnTo>
                    <a:pt x="173" y="478"/>
                  </a:lnTo>
                  <a:lnTo>
                    <a:pt x="181" y="478"/>
                  </a:lnTo>
                  <a:lnTo>
                    <a:pt x="190" y="472"/>
                  </a:lnTo>
                  <a:lnTo>
                    <a:pt x="194" y="463"/>
                  </a:lnTo>
                  <a:lnTo>
                    <a:pt x="198" y="450"/>
                  </a:lnTo>
                  <a:lnTo>
                    <a:pt x="201" y="431"/>
                  </a:lnTo>
                  <a:lnTo>
                    <a:pt x="198" y="408"/>
                  </a:lnTo>
                  <a:lnTo>
                    <a:pt x="192" y="376"/>
                  </a:lnTo>
                  <a:lnTo>
                    <a:pt x="181" y="340"/>
                  </a:lnTo>
                  <a:lnTo>
                    <a:pt x="116" y="127"/>
                  </a:lnTo>
                  <a:lnTo>
                    <a:pt x="116" y="127"/>
                  </a:lnTo>
                  <a:lnTo>
                    <a:pt x="114" y="118"/>
                  </a:lnTo>
                  <a:lnTo>
                    <a:pt x="114" y="110"/>
                  </a:lnTo>
                  <a:lnTo>
                    <a:pt x="116" y="101"/>
                  </a:lnTo>
                  <a:lnTo>
                    <a:pt x="120" y="95"/>
                  </a:lnTo>
                  <a:lnTo>
                    <a:pt x="124" y="89"/>
                  </a:lnTo>
                  <a:lnTo>
                    <a:pt x="129" y="82"/>
                  </a:lnTo>
                  <a:lnTo>
                    <a:pt x="135" y="78"/>
                  </a:lnTo>
                  <a:lnTo>
                    <a:pt x="143" y="74"/>
                  </a:lnTo>
                  <a:lnTo>
                    <a:pt x="143" y="74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69" y="74"/>
                  </a:lnTo>
                  <a:lnTo>
                    <a:pt x="179" y="80"/>
                  </a:lnTo>
                  <a:lnTo>
                    <a:pt x="190" y="89"/>
                  </a:lnTo>
                  <a:lnTo>
                    <a:pt x="194" y="101"/>
                  </a:lnTo>
                  <a:lnTo>
                    <a:pt x="260" y="315"/>
                  </a:lnTo>
                  <a:lnTo>
                    <a:pt x="260" y="315"/>
                  </a:lnTo>
                  <a:lnTo>
                    <a:pt x="262" y="319"/>
                  </a:lnTo>
                  <a:lnTo>
                    <a:pt x="262" y="319"/>
                  </a:lnTo>
                  <a:lnTo>
                    <a:pt x="268" y="332"/>
                  </a:lnTo>
                  <a:lnTo>
                    <a:pt x="275" y="343"/>
                  </a:lnTo>
                  <a:lnTo>
                    <a:pt x="283" y="351"/>
                  </a:lnTo>
                  <a:lnTo>
                    <a:pt x="287" y="353"/>
                  </a:lnTo>
                  <a:lnTo>
                    <a:pt x="292" y="355"/>
                  </a:lnTo>
                  <a:lnTo>
                    <a:pt x="292" y="355"/>
                  </a:lnTo>
                  <a:lnTo>
                    <a:pt x="296" y="353"/>
                  </a:lnTo>
                  <a:lnTo>
                    <a:pt x="300" y="345"/>
                  </a:lnTo>
                  <a:lnTo>
                    <a:pt x="302" y="330"/>
                  </a:lnTo>
                  <a:lnTo>
                    <a:pt x="302" y="309"/>
                  </a:lnTo>
                  <a:lnTo>
                    <a:pt x="281" y="44"/>
                  </a:lnTo>
                  <a:lnTo>
                    <a:pt x="281" y="44"/>
                  </a:lnTo>
                  <a:lnTo>
                    <a:pt x="281" y="36"/>
                  </a:lnTo>
                  <a:lnTo>
                    <a:pt x="283" y="29"/>
                  </a:lnTo>
                  <a:lnTo>
                    <a:pt x="285" y="21"/>
                  </a:lnTo>
                  <a:lnTo>
                    <a:pt x="289" y="15"/>
                  </a:lnTo>
                  <a:lnTo>
                    <a:pt x="296" y="8"/>
                  </a:lnTo>
                  <a:lnTo>
                    <a:pt x="302" y="4"/>
                  </a:lnTo>
                  <a:lnTo>
                    <a:pt x="311" y="2"/>
                  </a:lnTo>
                  <a:lnTo>
                    <a:pt x="317" y="0"/>
                  </a:lnTo>
                  <a:lnTo>
                    <a:pt x="317" y="0"/>
                  </a:lnTo>
                  <a:lnTo>
                    <a:pt x="32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210378" y="169222"/>
              <a:ext cx="1223962" cy="1376362"/>
            </a:xfrm>
            <a:custGeom>
              <a:avLst/>
              <a:gdLst>
                <a:gd name="T0" fmla="*/ 377 w 771"/>
                <a:gd name="T1" fmla="*/ 0 h 867"/>
                <a:gd name="T2" fmla="*/ 369 w 771"/>
                <a:gd name="T3" fmla="*/ 0 h 867"/>
                <a:gd name="T4" fmla="*/ 333 w 771"/>
                <a:gd name="T5" fmla="*/ 10 h 867"/>
                <a:gd name="T6" fmla="*/ 305 w 771"/>
                <a:gd name="T7" fmla="*/ 34 h 867"/>
                <a:gd name="T8" fmla="*/ 286 w 771"/>
                <a:gd name="T9" fmla="*/ 65 h 867"/>
                <a:gd name="T10" fmla="*/ 282 w 771"/>
                <a:gd name="T11" fmla="*/ 101 h 867"/>
                <a:gd name="T12" fmla="*/ 282 w 771"/>
                <a:gd name="T13" fmla="*/ 103 h 867"/>
                <a:gd name="T14" fmla="*/ 250 w 771"/>
                <a:gd name="T15" fmla="*/ 80 h 867"/>
                <a:gd name="T16" fmla="*/ 212 w 771"/>
                <a:gd name="T17" fmla="*/ 72 h 867"/>
                <a:gd name="T18" fmla="*/ 197 w 771"/>
                <a:gd name="T19" fmla="*/ 72 h 867"/>
                <a:gd name="T20" fmla="*/ 185 w 771"/>
                <a:gd name="T21" fmla="*/ 76 h 867"/>
                <a:gd name="T22" fmla="*/ 151 w 771"/>
                <a:gd name="T23" fmla="*/ 93 h 867"/>
                <a:gd name="T24" fmla="*/ 127 w 771"/>
                <a:gd name="T25" fmla="*/ 123 h 867"/>
                <a:gd name="T26" fmla="*/ 121 w 771"/>
                <a:gd name="T27" fmla="*/ 139 h 867"/>
                <a:gd name="T28" fmla="*/ 117 w 771"/>
                <a:gd name="T29" fmla="*/ 175 h 867"/>
                <a:gd name="T30" fmla="*/ 187 w 771"/>
                <a:gd name="T31" fmla="*/ 410 h 867"/>
                <a:gd name="T32" fmla="*/ 197 w 771"/>
                <a:gd name="T33" fmla="*/ 448 h 867"/>
                <a:gd name="T34" fmla="*/ 157 w 771"/>
                <a:gd name="T35" fmla="*/ 417 h 867"/>
                <a:gd name="T36" fmla="*/ 130 w 771"/>
                <a:gd name="T37" fmla="*/ 400 h 867"/>
                <a:gd name="T38" fmla="*/ 96 w 771"/>
                <a:gd name="T39" fmla="*/ 396 h 867"/>
                <a:gd name="T40" fmla="*/ 96 w 771"/>
                <a:gd name="T41" fmla="*/ 396 h 867"/>
                <a:gd name="T42" fmla="*/ 56 w 771"/>
                <a:gd name="T43" fmla="*/ 404 h 867"/>
                <a:gd name="T44" fmla="*/ 24 w 771"/>
                <a:gd name="T45" fmla="*/ 429 h 867"/>
                <a:gd name="T46" fmla="*/ 13 w 771"/>
                <a:gd name="T47" fmla="*/ 444 h 867"/>
                <a:gd name="T48" fmla="*/ 3 w 771"/>
                <a:gd name="T49" fmla="*/ 480 h 867"/>
                <a:gd name="T50" fmla="*/ 0 w 771"/>
                <a:gd name="T51" fmla="*/ 499 h 867"/>
                <a:gd name="T52" fmla="*/ 11 w 771"/>
                <a:gd name="T53" fmla="*/ 533 h 867"/>
                <a:gd name="T54" fmla="*/ 34 w 771"/>
                <a:gd name="T55" fmla="*/ 563 h 867"/>
                <a:gd name="T56" fmla="*/ 166 w 771"/>
                <a:gd name="T57" fmla="*/ 673 h 867"/>
                <a:gd name="T58" fmla="*/ 206 w 771"/>
                <a:gd name="T59" fmla="*/ 728 h 867"/>
                <a:gd name="T60" fmla="*/ 242 w 771"/>
                <a:gd name="T61" fmla="*/ 764 h 867"/>
                <a:gd name="T62" fmla="*/ 244 w 771"/>
                <a:gd name="T63" fmla="*/ 867 h 867"/>
                <a:gd name="T64" fmla="*/ 521 w 771"/>
                <a:gd name="T65" fmla="*/ 867 h 867"/>
                <a:gd name="T66" fmla="*/ 576 w 771"/>
                <a:gd name="T67" fmla="*/ 814 h 867"/>
                <a:gd name="T68" fmla="*/ 576 w 771"/>
                <a:gd name="T69" fmla="*/ 751 h 867"/>
                <a:gd name="T70" fmla="*/ 625 w 771"/>
                <a:gd name="T71" fmla="*/ 637 h 867"/>
                <a:gd name="T72" fmla="*/ 648 w 771"/>
                <a:gd name="T73" fmla="*/ 561 h 867"/>
                <a:gd name="T74" fmla="*/ 760 w 771"/>
                <a:gd name="T75" fmla="*/ 324 h 867"/>
                <a:gd name="T76" fmla="*/ 771 w 771"/>
                <a:gd name="T77" fmla="*/ 288 h 867"/>
                <a:gd name="T78" fmla="*/ 769 w 771"/>
                <a:gd name="T79" fmla="*/ 252 h 867"/>
                <a:gd name="T80" fmla="*/ 754 w 771"/>
                <a:gd name="T81" fmla="*/ 220 h 867"/>
                <a:gd name="T82" fmla="*/ 726 w 771"/>
                <a:gd name="T83" fmla="*/ 194 h 867"/>
                <a:gd name="T84" fmla="*/ 716 w 771"/>
                <a:gd name="T85" fmla="*/ 188 h 867"/>
                <a:gd name="T86" fmla="*/ 690 w 771"/>
                <a:gd name="T87" fmla="*/ 182 h 867"/>
                <a:gd name="T88" fmla="*/ 678 w 771"/>
                <a:gd name="T89" fmla="*/ 180 h 867"/>
                <a:gd name="T90" fmla="*/ 640 w 771"/>
                <a:gd name="T91" fmla="*/ 188 h 867"/>
                <a:gd name="T92" fmla="*/ 642 w 771"/>
                <a:gd name="T93" fmla="*/ 167 h 867"/>
                <a:gd name="T94" fmla="*/ 642 w 771"/>
                <a:gd name="T95" fmla="*/ 129 h 867"/>
                <a:gd name="T96" fmla="*/ 627 w 771"/>
                <a:gd name="T97" fmla="*/ 95 h 867"/>
                <a:gd name="T98" fmla="*/ 601 w 771"/>
                <a:gd name="T99" fmla="*/ 70 h 867"/>
                <a:gd name="T100" fmla="*/ 565 w 771"/>
                <a:gd name="T101" fmla="*/ 57 h 867"/>
                <a:gd name="T102" fmla="*/ 549 w 771"/>
                <a:gd name="T103" fmla="*/ 55 h 867"/>
                <a:gd name="T104" fmla="*/ 538 w 771"/>
                <a:gd name="T105" fmla="*/ 55 h 867"/>
                <a:gd name="T106" fmla="*/ 515 w 771"/>
                <a:gd name="T107" fmla="*/ 61 h 867"/>
                <a:gd name="T108" fmla="*/ 487 w 771"/>
                <a:gd name="T109" fmla="*/ 78 h 867"/>
                <a:gd name="T110" fmla="*/ 472 w 771"/>
                <a:gd name="T111" fmla="*/ 87 h 867"/>
                <a:gd name="T112" fmla="*/ 468 w 771"/>
                <a:gd name="T113" fmla="*/ 70 h 867"/>
                <a:gd name="T114" fmla="*/ 453 w 771"/>
                <a:gd name="T115" fmla="*/ 38 h 867"/>
                <a:gd name="T116" fmla="*/ 428 w 771"/>
                <a:gd name="T117" fmla="*/ 15 h 867"/>
                <a:gd name="T118" fmla="*/ 396 w 771"/>
                <a:gd name="T119" fmla="*/ 0 h 867"/>
                <a:gd name="T120" fmla="*/ 377 w 771"/>
                <a:gd name="T121" fmla="*/ 0 h 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1" h="867">
                  <a:moveTo>
                    <a:pt x="377" y="0"/>
                  </a:moveTo>
                  <a:lnTo>
                    <a:pt x="377" y="0"/>
                  </a:lnTo>
                  <a:lnTo>
                    <a:pt x="369" y="0"/>
                  </a:lnTo>
                  <a:lnTo>
                    <a:pt x="369" y="0"/>
                  </a:lnTo>
                  <a:lnTo>
                    <a:pt x="350" y="2"/>
                  </a:lnTo>
                  <a:lnTo>
                    <a:pt x="333" y="10"/>
                  </a:lnTo>
                  <a:lnTo>
                    <a:pt x="318" y="21"/>
                  </a:lnTo>
                  <a:lnTo>
                    <a:pt x="305" y="34"/>
                  </a:lnTo>
                  <a:lnTo>
                    <a:pt x="295" y="48"/>
                  </a:lnTo>
                  <a:lnTo>
                    <a:pt x="286" y="65"/>
                  </a:lnTo>
                  <a:lnTo>
                    <a:pt x="282" y="82"/>
                  </a:lnTo>
                  <a:lnTo>
                    <a:pt x="282" y="101"/>
                  </a:lnTo>
                  <a:lnTo>
                    <a:pt x="282" y="103"/>
                  </a:lnTo>
                  <a:lnTo>
                    <a:pt x="282" y="103"/>
                  </a:lnTo>
                  <a:lnTo>
                    <a:pt x="267" y="89"/>
                  </a:lnTo>
                  <a:lnTo>
                    <a:pt x="250" y="80"/>
                  </a:lnTo>
                  <a:lnTo>
                    <a:pt x="231" y="74"/>
                  </a:lnTo>
                  <a:lnTo>
                    <a:pt x="212" y="72"/>
                  </a:lnTo>
                  <a:lnTo>
                    <a:pt x="212" y="72"/>
                  </a:lnTo>
                  <a:lnTo>
                    <a:pt x="197" y="72"/>
                  </a:lnTo>
                  <a:lnTo>
                    <a:pt x="185" y="76"/>
                  </a:lnTo>
                  <a:lnTo>
                    <a:pt x="185" y="76"/>
                  </a:lnTo>
                  <a:lnTo>
                    <a:pt x="166" y="82"/>
                  </a:lnTo>
                  <a:lnTo>
                    <a:pt x="151" y="93"/>
                  </a:lnTo>
                  <a:lnTo>
                    <a:pt x="138" y="106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21" y="139"/>
                  </a:lnTo>
                  <a:lnTo>
                    <a:pt x="117" y="159"/>
                  </a:lnTo>
                  <a:lnTo>
                    <a:pt x="117" y="175"/>
                  </a:lnTo>
                  <a:lnTo>
                    <a:pt x="121" y="194"/>
                  </a:lnTo>
                  <a:lnTo>
                    <a:pt x="187" y="410"/>
                  </a:lnTo>
                  <a:lnTo>
                    <a:pt x="187" y="410"/>
                  </a:lnTo>
                  <a:lnTo>
                    <a:pt x="197" y="448"/>
                  </a:lnTo>
                  <a:lnTo>
                    <a:pt x="157" y="417"/>
                  </a:lnTo>
                  <a:lnTo>
                    <a:pt x="157" y="417"/>
                  </a:lnTo>
                  <a:lnTo>
                    <a:pt x="144" y="408"/>
                  </a:lnTo>
                  <a:lnTo>
                    <a:pt x="130" y="400"/>
                  </a:lnTo>
                  <a:lnTo>
                    <a:pt x="113" y="398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96" y="396"/>
                  </a:lnTo>
                  <a:lnTo>
                    <a:pt x="77" y="398"/>
                  </a:lnTo>
                  <a:lnTo>
                    <a:pt x="56" y="404"/>
                  </a:lnTo>
                  <a:lnTo>
                    <a:pt x="39" y="415"/>
                  </a:lnTo>
                  <a:lnTo>
                    <a:pt x="24" y="429"/>
                  </a:lnTo>
                  <a:lnTo>
                    <a:pt x="24" y="429"/>
                  </a:lnTo>
                  <a:lnTo>
                    <a:pt x="13" y="444"/>
                  </a:lnTo>
                  <a:lnTo>
                    <a:pt x="5" y="461"/>
                  </a:lnTo>
                  <a:lnTo>
                    <a:pt x="3" y="480"/>
                  </a:lnTo>
                  <a:lnTo>
                    <a:pt x="0" y="499"/>
                  </a:lnTo>
                  <a:lnTo>
                    <a:pt x="0" y="499"/>
                  </a:lnTo>
                  <a:lnTo>
                    <a:pt x="5" y="516"/>
                  </a:lnTo>
                  <a:lnTo>
                    <a:pt x="11" y="533"/>
                  </a:lnTo>
                  <a:lnTo>
                    <a:pt x="22" y="550"/>
                  </a:lnTo>
                  <a:lnTo>
                    <a:pt x="34" y="563"/>
                  </a:lnTo>
                  <a:lnTo>
                    <a:pt x="166" y="673"/>
                  </a:lnTo>
                  <a:lnTo>
                    <a:pt x="166" y="673"/>
                  </a:lnTo>
                  <a:lnTo>
                    <a:pt x="185" y="702"/>
                  </a:lnTo>
                  <a:lnTo>
                    <a:pt x="206" y="728"/>
                  </a:lnTo>
                  <a:lnTo>
                    <a:pt x="225" y="747"/>
                  </a:lnTo>
                  <a:lnTo>
                    <a:pt x="242" y="764"/>
                  </a:lnTo>
                  <a:lnTo>
                    <a:pt x="244" y="812"/>
                  </a:lnTo>
                  <a:lnTo>
                    <a:pt x="244" y="867"/>
                  </a:lnTo>
                  <a:lnTo>
                    <a:pt x="297" y="867"/>
                  </a:lnTo>
                  <a:lnTo>
                    <a:pt x="521" y="867"/>
                  </a:lnTo>
                  <a:lnTo>
                    <a:pt x="574" y="867"/>
                  </a:lnTo>
                  <a:lnTo>
                    <a:pt x="576" y="814"/>
                  </a:lnTo>
                  <a:lnTo>
                    <a:pt x="576" y="751"/>
                  </a:lnTo>
                  <a:lnTo>
                    <a:pt x="576" y="751"/>
                  </a:lnTo>
                  <a:lnTo>
                    <a:pt x="604" y="694"/>
                  </a:lnTo>
                  <a:lnTo>
                    <a:pt x="625" y="637"/>
                  </a:lnTo>
                  <a:lnTo>
                    <a:pt x="640" y="590"/>
                  </a:lnTo>
                  <a:lnTo>
                    <a:pt x="648" y="561"/>
                  </a:lnTo>
                  <a:lnTo>
                    <a:pt x="760" y="324"/>
                  </a:lnTo>
                  <a:lnTo>
                    <a:pt x="760" y="324"/>
                  </a:lnTo>
                  <a:lnTo>
                    <a:pt x="767" y="307"/>
                  </a:lnTo>
                  <a:lnTo>
                    <a:pt x="771" y="288"/>
                  </a:lnTo>
                  <a:lnTo>
                    <a:pt x="771" y="271"/>
                  </a:lnTo>
                  <a:lnTo>
                    <a:pt x="769" y="252"/>
                  </a:lnTo>
                  <a:lnTo>
                    <a:pt x="762" y="235"/>
                  </a:lnTo>
                  <a:lnTo>
                    <a:pt x="754" y="220"/>
                  </a:lnTo>
                  <a:lnTo>
                    <a:pt x="741" y="207"/>
                  </a:lnTo>
                  <a:lnTo>
                    <a:pt x="726" y="194"/>
                  </a:lnTo>
                  <a:lnTo>
                    <a:pt x="726" y="194"/>
                  </a:lnTo>
                  <a:lnTo>
                    <a:pt x="716" y="188"/>
                  </a:lnTo>
                  <a:lnTo>
                    <a:pt x="703" y="184"/>
                  </a:lnTo>
                  <a:lnTo>
                    <a:pt x="690" y="182"/>
                  </a:lnTo>
                  <a:lnTo>
                    <a:pt x="678" y="180"/>
                  </a:lnTo>
                  <a:lnTo>
                    <a:pt x="678" y="180"/>
                  </a:lnTo>
                  <a:lnTo>
                    <a:pt x="656" y="182"/>
                  </a:lnTo>
                  <a:lnTo>
                    <a:pt x="640" y="188"/>
                  </a:lnTo>
                  <a:lnTo>
                    <a:pt x="642" y="167"/>
                  </a:lnTo>
                  <a:lnTo>
                    <a:pt x="642" y="167"/>
                  </a:lnTo>
                  <a:lnTo>
                    <a:pt x="644" y="148"/>
                  </a:lnTo>
                  <a:lnTo>
                    <a:pt x="642" y="129"/>
                  </a:lnTo>
                  <a:lnTo>
                    <a:pt x="635" y="112"/>
                  </a:lnTo>
                  <a:lnTo>
                    <a:pt x="627" y="95"/>
                  </a:lnTo>
                  <a:lnTo>
                    <a:pt x="614" y="82"/>
                  </a:lnTo>
                  <a:lnTo>
                    <a:pt x="601" y="70"/>
                  </a:lnTo>
                  <a:lnTo>
                    <a:pt x="585" y="61"/>
                  </a:lnTo>
                  <a:lnTo>
                    <a:pt x="565" y="57"/>
                  </a:lnTo>
                  <a:lnTo>
                    <a:pt x="565" y="57"/>
                  </a:lnTo>
                  <a:lnTo>
                    <a:pt x="549" y="55"/>
                  </a:lnTo>
                  <a:lnTo>
                    <a:pt x="549" y="55"/>
                  </a:lnTo>
                  <a:lnTo>
                    <a:pt x="538" y="55"/>
                  </a:lnTo>
                  <a:lnTo>
                    <a:pt x="525" y="57"/>
                  </a:lnTo>
                  <a:lnTo>
                    <a:pt x="515" y="61"/>
                  </a:lnTo>
                  <a:lnTo>
                    <a:pt x="506" y="65"/>
                  </a:lnTo>
                  <a:lnTo>
                    <a:pt x="487" y="78"/>
                  </a:lnTo>
                  <a:lnTo>
                    <a:pt x="472" y="93"/>
                  </a:lnTo>
                  <a:lnTo>
                    <a:pt x="472" y="87"/>
                  </a:lnTo>
                  <a:lnTo>
                    <a:pt x="472" y="87"/>
                  </a:lnTo>
                  <a:lnTo>
                    <a:pt x="468" y="70"/>
                  </a:lnTo>
                  <a:lnTo>
                    <a:pt x="462" y="53"/>
                  </a:lnTo>
                  <a:lnTo>
                    <a:pt x="453" y="38"/>
                  </a:lnTo>
                  <a:lnTo>
                    <a:pt x="441" y="25"/>
                  </a:lnTo>
                  <a:lnTo>
                    <a:pt x="428" y="15"/>
                  </a:lnTo>
                  <a:lnTo>
                    <a:pt x="413" y="6"/>
                  </a:lnTo>
                  <a:lnTo>
                    <a:pt x="396" y="0"/>
                  </a:lnTo>
                  <a:lnTo>
                    <a:pt x="377" y="0"/>
                  </a:lnTo>
                  <a:lnTo>
                    <a:pt x="3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8928053" y="148585"/>
            <a:ext cx="1276350" cy="1384300"/>
          </a:xfrm>
          <a:custGeom>
            <a:avLst/>
            <a:gdLst>
              <a:gd name="T0" fmla="*/ 575 w 804"/>
              <a:gd name="T1" fmla="*/ 193 h 872"/>
              <a:gd name="T2" fmla="*/ 226 w 804"/>
              <a:gd name="T3" fmla="*/ 193 h 872"/>
              <a:gd name="T4" fmla="*/ 226 w 804"/>
              <a:gd name="T5" fmla="*/ 104 h 872"/>
              <a:gd name="T6" fmla="*/ 575 w 804"/>
              <a:gd name="T7" fmla="*/ 104 h 872"/>
              <a:gd name="T8" fmla="*/ 575 w 804"/>
              <a:gd name="T9" fmla="*/ 193 h 872"/>
              <a:gd name="T10" fmla="*/ 226 w 804"/>
              <a:gd name="T11" fmla="*/ 0 h 872"/>
              <a:gd name="T12" fmla="*/ 575 w 804"/>
              <a:gd name="T13" fmla="*/ 0 h 872"/>
              <a:gd name="T14" fmla="*/ 575 w 804"/>
              <a:gd name="T15" fmla="*/ 70 h 872"/>
              <a:gd name="T16" fmla="*/ 226 w 804"/>
              <a:gd name="T17" fmla="*/ 70 h 872"/>
              <a:gd name="T18" fmla="*/ 226 w 804"/>
              <a:gd name="T19" fmla="*/ 0 h 872"/>
              <a:gd name="T20" fmla="*/ 226 w 804"/>
              <a:gd name="T21" fmla="*/ 227 h 872"/>
              <a:gd name="T22" fmla="*/ 575 w 804"/>
              <a:gd name="T23" fmla="*/ 227 h 872"/>
              <a:gd name="T24" fmla="*/ 575 w 804"/>
              <a:gd name="T25" fmla="*/ 368 h 872"/>
              <a:gd name="T26" fmla="*/ 804 w 804"/>
              <a:gd name="T27" fmla="*/ 368 h 872"/>
              <a:gd name="T28" fmla="*/ 402 w 804"/>
              <a:gd name="T29" fmla="*/ 707 h 872"/>
              <a:gd name="T30" fmla="*/ 0 w 804"/>
              <a:gd name="T31" fmla="*/ 368 h 872"/>
              <a:gd name="T32" fmla="*/ 226 w 804"/>
              <a:gd name="T33" fmla="*/ 368 h 872"/>
              <a:gd name="T34" fmla="*/ 226 w 804"/>
              <a:gd name="T35" fmla="*/ 227 h 872"/>
              <a:gd name="T36" fmla="*/ 40 w 804"/>
              <a:gd name="T37" fmla="*/ 730 h 872"/>
              <a:gd name="T38" fmla="*/ 764 w 804"/>
              <a:gd name="T39" fmla="*/ 730 h 872"/>
              <a:gd name="T40" fmla="*/ 764 w 804"/>
              <a:gd name="T41" fmla="*/ 730 h 872"/>
              <a:gd name="T42" fmla="*/ 770 w 804"/>
              <a:gd name="T43" fmla="*/ 732 h 872"/>
              <a:gd name="T44" fmla="*/ 779 w 804"/>
              <a:gd name="T45" fmla="*/ 734 h 872"/>
              <a:gd name="T46" fmla="*/ 785 w 804"/>
              <a:gd name="T47" fmla="*/ 739 h 872"/>
              <a:gd name="T48" fmla="*/ 791 w 804"/>
              <a:gd name="T49" fmla="*/ 743 h 872"/>
              <a:gd name="T50" fmla="*/ 795 w 804"/>
              <a:gd name="T51" fmla="*/ 749 h 872"/>
              <a:gd name="T52" fmla="*/ 800 w 804"/>
              <a:gd name="T53" fmla="*/ 756 h 872"/>
              <a:gd name="T54" fmla="*/ 802 w 804"/>
              <a:gd name="T55" fmla="*/ 764 h 872"/>
              <a:gd name="T56" fmla="*/ 804 w 804"/>
              <a:gd name="T57" fmla="*/ 770 h 872"/>
              <a:gd name="T58" fmla="*/ 804 w 804"/>
              <a:gd name="T59" fmla="*/ 832 h 872"/>
              <a:gd name="T60" fmla="*/ 804 w 804"/>
              <a:gd name="T61" fmla="*/ 832 h 872"/>
              <a:gd name="T62" fmla="*/ 802 w 804"/>
              <a:gd name="T63" fmla="*/ 840 h 872"/>
              <a:gd name="T64" fmla="*/ 800 w 804"/>
              <a:gd name="T65" fmla="*/ 847 h 872"/>
              <a:gd name="T66" fmla="*/ 795 w 804"/>
              <a:gd name="T67" fmla="*/ 855 h 872"/>
              <a:gd name="T68" fmla="*/ 791 w 804"/>
              <a:gd name="T69" fmla="*/ 859 h 872"/>
              <a:gd name="T70" fmla="*/ 785 w 804"/>
              <a:gd name="T71" fmla="*/ 866 h 872"/>
              <a:gd name="T72" fmla="*/ 779 w 804"/>
              <a:gd name="T73" fmla="*/ 868 h 872"/>
              <a:gd name="T74" fmla="*/ 770 w 804"/>
              <a:gd name="T75" fmla="*/ 872 h 872"/>
              <a:gd name="T76" fmla="*/ 764 w 804"/>
              <a:gd name="T77" fmla="*/ 872 h 872"/>
              <a:gd name="T78" fmla="*/ 40 w 804"/>
              <a:gd name="T79" fmla="*/ 872 h 872"/>
              <a:gd name="T80" fmla="*/ 40 w 804"/>
              <a:gd name="T81" fmla="*/ 872 h 872"/>
              <a:gd name="T82" fmla="*/ 32 w 804"/>
              <a:gd name="T83" fmla="*/ 872 h 872"/>
              <a:gd name="T84" fmla="*/ 25 w 804"/>
              <a:gd name="T85" fmla="*/ 868 h 872"/>
              <a:gd name="T86" fmla="*/ 19 w 804"/>
              <a:gd name="T87" fmla="*/ 866 h 872"/>
              <a:gd name="T88" fmla="*/ 13 w 804"/>
              <a:gd name="T89" fmla="*/ 859 h 872"/>
              <a:gd name="T90" fmla="*/ 8 w 804"/>
              <a:gd name="T91" fmla="*/ 855 h 872"/>
              <a:gd name="T92" fmla="*/ 4 w 804"/>
              <a:gd name="T93" fmla="*/ 847 h 872"/>
              <a:gd name="T94" fmla="*/ 2 w 804"/>
              <a:gd name="T95" fmla="*/ 840 h 872"/>
              <a:gd name="T96" fmla="*/ 0 w 804"/>
              <a:gd name="T97" fmla="*/ 832 h 872"/>
              <a:gd name="T98" fmla="*/ 0 w 804"/>
              <a:gd name="T99" fmla="*/ 770 h 872"/>
              <a:gd name="T100" fmla="*/ 0 w 804"/>
              <a:gd name="T101" fmla="*/ 770 h 872"/>
              <a:gd name="T102" fmla="*/ 2 w 804"/>
              <a:gd name="T103" fmla="*/ 764 h 872"/>
              <a:gd name="T104" fmla="*/ 4 w 804"/>
              <a:gd name="T105" fmla="*/ 756 h 872"/>
              <a:gd name="T106" fmla="*/ 8 w 804"/>
              <a:gd name="T107" fmla="*/ 749 h 872"/>
              <a:gd name="T108" fmla="*/ 13 w 804"/>
              <a:gd name="T109" fmla="*/ 743 h 872"/>
              <a:gd name="T110" fmla="*/ 19 w 804"/>
              <a:gd name="T111" fmla="*/ 739 h 872"/>
              <a:gd name="T112" fmla="*/ 25 w 804"/>
              <a:gd name="T113" fmla="*/ 734 h 872"/>
              <a:gd name="T114" fmla="*/ 32 w 804"/>
              <a:gd name="T115" fmla="*/ 732 h 872"/>
              <a:gd name="T116" fmla="*/ 40 w 804"/>
              <a:gd name="T117" fmla="*/ 730 h 872"/>
              <a:gd name="T118" fmla="*/ 40 w 804"/>
              <a:gd name="T119" fmla="*/ 730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04" h="872">
                <a:moveTo>
                  <a:pt x="575" y="193"/>
                </a:moveTo>
                <a:lnTo>
                  <a:pt x="226" y="193"/>
                </a:lnTo>
                <a:lnTo>
                  <a:pt x="226" y="104"/>
                </a:lnTo>
                <a:lnTo>
                  <a:pt x="575" y="104"/>
                </a:lnTo>
                <a:lnTo>
                  <a:pt x="575" y="193"/>
                </a:lnTo>
                <a:close/>
                <a:moveTo>
                  <a:pt x="226" y="0"/>
                </a:moveTo>
                <a:lnTo>
                  <a:pt x="575" y="0"/>
                </a:lnTo>
                <a:lnTo>
                  <a:pt x="575" y="70"/>
                </a:lnTo>
                <a:lnTo>
                  <a:pt x="226" y="70"/>
                </a:lnTo>
                <a:lnTo>
                  <a:pt x="226" y="0"/>
                </a:lnTo>
                <a:close/>
                <a:moveTo>
                  <a:pt x="226" y="227"/>
                </a:moveTo>
                <a:lnTo>
                  <a:pt x="575" y="227"/>
                </a:lnTo>
                <a:lnTo>
                  <a:pt x="575" y="368"/>
                </a:lnTo>
                <a:lnTo>
                  <a:pt x="804" y="368"/>
                </a:lnTo>
                <a:lnTo>
                  <a:pt x="402" y="707"/>
                </a:lnTo>
                <a:lnTo>
                  <a:pt x="0" y="368"/>
                </a:lnTo>
                <a:lnTo>
                  <a:pt x="226" y="368"/>
                </a:lnTo>
                <a:lnTo>
                  <a:pt x="226" y="227"/>
                </a:lnTo>
                <a:close/>
                <a:moveTo>
                  <a:pt x="40" y="730"/>
                </a:moveTo>
                <a:lnTo>
                  <a:pt x="764" y="730"/>
                </a:lnTo>
                <a:lnTo>
                  <a:pt x="764" y="730"/>
                </a:lnTo>
                <a:lnTo>
                  <a:pt x="770" y="732"/>
                </a:lnTo>
                <a:lnTo>
                  <a:pt x="779" y="734"/>
                </a:lnTo>
                <a:lnTo>
                  <a:pt x="785" y="739"/>
                </a:lnTo>
                <a:lnTo>
                  <a:pt x="791" y="743"/>
                </a:lnTo>
                <a:lnTo>
                  <a:pt x="795" y="749"/>
                </a:lnTo>
                <a:lnTo>
                  <a:pt x="800" y="756"/>
                </a:lnTo>
                <a:lnTo>
                  <a:pt x="802" y="764"/>
                </a:lnTo>
                <a:lnTo>
                  <a:pt x="804" y="770"/>
                </a:lnTo>
                <a:lnTo>
                  <a:pt x="804" y="832"/>
                </a:lnTo>
                <a:lnTo>
                  <a:pt x="804" y="832"/>
                </a:lnTo>
                <a:lnTo>
                  <a:pt x="802" y="840"/>
                </a:lnTo>
                <a:lnTo>
                  <a:pt x="800" y="847"/>
                </a:lnTo>
                <a:lnTo>
                  <a:pt x="795" y="855"/>
                </a:lnTo>
                <a:lnTo>
                  <a:pt x="791" y="859"/>
                </a:lnTo>
                <a:lnTo>
                  <a:pt x="785" y="866"/>
                </a:lnTo>
                <a:lnTo>
                  <a:pt x="779" y="868"/>
                </a:lnTo>
                <a:lnTo>
                  <a:pt x="770" y="872"/>
                </a:lnTo>
                <a:lnTo>
                  <a:pt x="764" y="872"/>
                </a:lnTo>
                <a:lnTo>
                  <a:pt x="40" y="872"/>
                </a:lnTo>
                <a:lnTo>
                  <a:pt x="40" y="872"/>
                </a:lnTo>
                <a:lnTo>
                  <a:pt x="32" y="872"/>
                </a:lnTo>
                <a:lnTo>
                  <a:pt x="25" y="868"/>
                </a:lnTo>
                <a:lnTo>
                  <a:pt x="19" y="866"/>
                </a:lnTo>
                <a:lnTo>
                  <a:pt x="13" y="859"/>
                </a:lnTo>
                <a:lnTo>
                  <a:pt x="8" y="855"/>
                </a:lnTo>
                <a:lnTo>
                  <a:pt x="4" y="847"/>
                </a:lnTo>
                <a:lnTo>
                  <a:pt x="2" y="840"/>
                </a:lnTo>
                <a:lnTo>
                  <a:pt x="0" y="832"/>
                </a:lnTo>
                <a:lnTo>
                  <a:pt x="0" y="770"/>
                </a:lnTo>
                <a:lnTo>
                  <a:pt x="0" y="770"/>
                </a:lnTo>
                <a:lnTo>
                  <a:pt x="2" y="764"/>
                </a:lnTo>
                <a:lnTo>
                  <a:pt x="4" y="756"/>
                </a:lnTo>
                <a:lnTo>
                  <a:pt x="8" y="749"/>
                </a:lnTo>
                <a:lnTo>
                  <a:pt x="13" y="743"/>
                </a:lnTo>
                <a:lnTo>
                  <a:pt x="19" y="739"/>
                </a:lnTo>
                <a:lnTo>
                  <a:pt x="25" y="734"/>
                </a:lnTo>
                <a:lnTo>
                  <a:pt x="32" y="732"/>
                </a:lnTo>
                <a:lnTo>
                  <a:pt x="40" y="730"/>
                </a:lnTo>
                <a:lnTo>
                  <a:pt x="40" y="73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10571116" y="145410"/>
            <a:ext cx="1363662" cy="1357312"/>
          </a:xfrm>
          <a:custGeom>
            <a:avLst/>
            <a:gdLst>
              <a:gd name="T0" fmla="*/ 852 w 859"/>
              <a:gd name="T1" fmla="*/ 849 h 855"/>
              <a:gd name="T2" fmla="*/ 833 w 859"/>
              <a:gd name="T3" fmla="*/ 855 h 855"/>
              <a:gd name="T4" fmla="*/ 516 w 859"/>
              <a:gd name="T5" fmla="*/ 855 h 855"/>
              <a:gd name="T6" fmla="*/ 497 w 859"/>
              <a:gd name="T7" fmla="*/ 849 h 855"/>
              <a:gd name="T8" fmla="*/ 491 w 859"/>
              <a:gd name="T9" fmla="*/ 838 h 855"/>
              <a:gd name="T10" fmla="*/ 491 w 859"/>
              <a:gd name="T11" fmla="*/ 832 h 855"/>
              <a:gd name="T12" fmla="*/ 493 w 859"/>
              <a:gd name="T13" fmla="*/ 815 h 855"/>
              <a:gd name="T14" fmla="*/ 594 w 859"/>
              <a:gd name="T15" fmla="*/ 736 h 855"/>
              <a:gd name="T16" fmla="*/ 452 w 859"/>
              <a:gd name="T17" fmla="*/ 595 h 855"/>
              <a:gd name="T18" fmla="*/ 450 w 859"/>
              <a:gd name="T19" fmla="*/ 595 h 855"/>
              <a:gd name="T20" fmla="*/ 438 w 859"/>
              <a:gd name="T21" fmla="*/ 578 h 855"/>
              <a:gd name="T22" fmla="*/ 423 w 859"/>
              <a:gd name="T23" fmla="*/ 540 h 855"/>
              <a:gd name="T24" fmla="*/ 423 w 859"/>
              <a:gd name="T25" fmla="*/ 499 h 855"/>
              <a:gd name="T26" fmla="*/ 438 w 859"/>
              <a:gd name="T27" fmla="*/ 463 h 855"/>
              <a:gd name="T28" fmla="*/ 450 w 859"/>
              <a:gd name="T29" fmla="*/ 446 h 855"/>
              <a:gd name="T30" fmla="*/ 484 w 859"/>
              <a:gd name="T31" fmla="*/ 423 h 855"/>
              <a:gd name="T32" fmla="*/ 524 w 859"/>
              <a:gd name="T33" fmla="*/ 417 h 855"/>
              <a:gd name="T34" fmla="*/ 563 w 859"/>
              <a:gd name="T35" fmla="*/ 423 h 855"/>
              <a:gd name="T36" fmla="*/ 598 w 859"/>
              <a:gd name="T37" fmla="*/ 446 h 855"/>
              <a:gd name="T38" fmla="*/ 598 w 859"/>
              <a:gd name="T39" fmla="*/ 449 h 855"/>
              <a:gd name="T40" fmla="*/ 740 w 859"/>
              <a:gd name="T41" fmla="*/ 590 h 855"/>
              <a:gd name="T42" fmla="*/ 812 w 859"/>
              <a:gd name="T43" fmla="*/ 493 h 855"/>
              <a:gd name="T44" fmla="*/ 827 w 859"/>
              <a:gd name="T45" fmla="*/ 487 h 855"/>
              <a:gd name="T46" fmla="*/ 844 w 859"/>
              <a:gd name="T47" fmla="*/ 487 h 855"/>
              <a:gd name="T48" fmla="*/ 850 w 859"/>
              <a:gd name="T49" fmla="*/ 491 h 855"/>
              <a:gd name="T50" fmla="*/ 859 w 859"/>
              <a:gd name="T51" fmla="*/ 506 h 855"/>
              <a:gd name="T52" fmla="*/ 859 w 859"/>
              <a:gd name="T53" fmla="*/ 827 h 855"/>
              <a:gd name="T54" fmla="*/ 859 w 859"/>
              <a:gd name="T55" fmla="*/ 838 h 855"/>
              <a:gd name="T56" fmla="*/ 852 w 859"/>
              <a:gd name="T57" fmla="*/ 849 h 855"/>
              <a:gd name="T58" fmla="*/ 262 w 859"/>
              <a:gd name="T59" fmla="*/ 411 h 855"/>
              <a:gd name="T60" fmla="*/ 262 w 859"/>
              <a:gd name="T61" fmla="*/ 408 h 855"/>
              <a:gd name="T62" fmla="*/ 46 w 859"/>
              <a:gd name="T63" fmla="*/ 362 h 855"/>
              <a:gd name="T64" fmla="*/ 40 w 859"/>
              <a:gd name="T65" fmla="*/ 368 h 855"/>
              <a:gd name="T66" fmla="*/ 25 w 859"/>
              <a:gd name="T67" fmla="*/ 370 h 855"/>
              <a:gd name="T68" fmla="*/ 17 w 859"/>
              <a:gd name="T69" fmla="*/ 368 h 855"/>
              <a:gd name="T70" fmla="*/ 4 w 859"/>
              <a:gd name="T71" fmla="*/ 360 h 855"/>
              <a:gd name="T72" fmla="*/ 0 w 859"/>
              <a:gd name="T73" fmla="*/ 343 h 855"/>
              <a:gd name="T74" fmla="*/ 0 w 859"/>
              <a:gd name="T75" fmla="*/ 28 h 855"/>
              <a:gd name="T76" fmla="*/ 8 w 859"/>
              <a:gd name="T77" fmla="*/ 8 h 855"/>
              <a:gd name="T78" fmla="*/ 17 w 859"/>
              <a:gd name="T79" fmla="*/ 2 h 855"/>
              <a:gd name="T80" fmla="*/ 342 w 859"/>
              <a:gd name="T81" fmla="*/ 0 h 855"/>
              <a:gd name="T82" fmla="*/ 353 w 859"/>
              <a:gd name="T83" fmla="*/ 2 h 855"/>
              <a:gd name="T84" fmla="*/ 361 w 859"/>
              <a:gd name="T85" fmla="*/ 8 h 855"/>
              <a:gd name="T86" fmla="*/ 368 w 859"/>
              <a:gd name="T87" fmla="*/ 17 h 855"/>
              <a:gd name="T88" fmla="*/ 370 w 859"/>
              <a:gd name="T89" fmla="*/ 34 h 855"/>
              <a:gd name="T90" fmla="*/ 361 w 859"/>
              <a:gd name="T91" fmla="*/ 47 h 855"/>
              <a:gd name="T92" fmla="*/ 408 w 859"/>
              <a:gd name="T93" fmla="*/ 262 h 855"/>
              <a:gd name="T94" fmla="*/ 408 w 859"/>
              <a:gd name="T95" fmla="*/ 262 h 855"/>
              <a:gd name="T96" fmla="*/ 410 w 859"/>
              <a:gd name="T97" fmla="*/ 262 h 855"/>
              <a:gd name="T98" fmla="*/ 431 w 859"/>
              <a:gd name="T99" fmla="*/ 296 h 855"/>
              <a:gd name="T100" fmla="*/ 436 w 859"/>
              <a:gd name="T101" fmla="*/ 336 h 855"/>
              <a:gd name="T102" fmla="*/ 425 w 859"/>
              <a:gd name="T103" fmla="*/ 375 h 855"/>
              <a:gd name="T104" fmla="*/ 400 w 859"/>
              <a:gd name="T105" fmla="*/ 411 h 855"/>
              <a:gd name="T106" fmla="*/ 385 w 859"/>
              <a:gd name="T107" fmla="*/ 423 h 855"/>
              <a:gd name="T108" fmla="*/ 349 w 859"/>
              <a:gd name="T109" fmla="*/ 438 h 855"/>
              <a:gd name="T110" fmla="*/ 313 w 859"/>
              <a:gd name="T111" fmla="*/ 438 h 855"/>
              <a:gd name="T112" fmla="*/ 279 w 859"/>
              <a:gd name="T113" fmla="*/ 423 h 855"/>
              <a:gd name="T114" fmla="*/ 262 w 859"/>
              <a:gd name="T115" fmla="*/ 411 h 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59" h="855">
                <a:moveTo>
                  <a:pt x="852" y="849"/>
                </a:moveTo>
                <a:lnTo>
                  <a:pt x="852" y="849"/>
                </a:lnTo>
                <a:lnTo>
                  <a:pt x="844" y="853"/>
                </a:lnTo>
                <a:lnTo>
                  <a:pt x="833" y="855"/>
                </a:lnTo>
                <a:lnTo>
                  <a:pt x="516" y="855"/>
                </a:lnTo>
                <a:lnTo>
                  <a:pt x="516" y="855"/>
                </a:lnTo>
                <a:lnTo>
                  <a:pt x="505" y="853"/>
                </a:lnTo>
                <a:lnTo>
                  <a:pt x="497" y="849"/>
                </a:lnTo>
                <a:lnTo>
                  <a:pt x="497" y="849"/>
                </a:lnTo>
                <a:lnTo>
                  <a:pt x="491" y="838"/>
                </a:lnTo>
                <a:lnTo>
                  <a:pt x="491" y="838"/>
                </a:lnTo>
                <a:lnTo>
                  <a:pt x="491" y="832"/>
                </a:lnTo>
                <a:lnTo>
                  <a:pt x="491" y="823"/>
                </a:lnTo>
                <a:lnTo>
                  <a:pt x="493" y="815"/>
                </a:lnTo>
                <a:lnTo>
                  <a:pt x="497" y="808"/>
                </a:lnTo>
                <a:lnTo>
                  <a:pt x="594" y="736"/>
                </a:lnTo>
                <a:lnTo>
                  <a:pt x="452" y="595"/>
                </a:lnTo>
                <a:lnTo>
                  <a:pt x="452" y="595"/>
                </a:lnTo>
                <a:lnTo>
                  <a:pt x="452" y="595"/>
                </a:lnTo>
                <a:lnTo>
                  <a:pt x="450" y="595"/>
                </a:lnTo>
                <a:lnTo>
                  <a:pt x="450" y="595"/>
                </a:lnTo>
                <a:lnTo>
                  <a:pt x="438" y="578"/>
                </a:lnTo>
                <a:lnTo>
                  <a:pt x="427" y="559"/>
                </a:lnTo>
                <a:lnTo>
                  <a:pt x="423" y="540"/>
                </a:lnTo>
                <a:lnTo>
                  <a:pt x="421" y="521"/>
                </a:lnTo>
                <a:lnTo>
                  <a:pt x="423" y="499"/>
                </a:lnTo>
                <a:lnTo>
                  <a:pt x="427" y="480"/>
                </a:lnTo>
                <a:lnTo>
                  <a:pt x="438" y="463"/>
                </a:lnTo>
                <a:lnTo>
                  <a:pt x="450" y="446"/>
                </a:lnTo>
                <a:lnTo>
                  <a:pt x="450" y="446"/>
                </a:lnTo>
                <a:lnTo>
                  <a:pt x="467" y="434"/>
                </a:lnTo>
                <a:lnTo>
                  <a:pt x="484" y="423"/>
                </a:lnTo>
                <a:lnTo>
                  <a:pt x="505" y="419"/>
                </a:lnTo>
                <a:lnTo>
                  <a:pt x="524" y="417"/>
                </a:lnTo>
                <a:lnTo>
                  <a:pt x="543" y="419"/>
                </a:lnTo>
                <a:lnTo>
                  <a:pt x="563" y="423"/>
                </a:lnTo>
                <a:lnTo>
                  <a:pt x="582" y="434"/>
                </a:lnTo>
                <a:lnTo>
                  <a:pt x="598" y="446"/>
                </a:lnTo>
                <a:lnTo>
                  <a:pt x="598" y="446"/>
                </a:lnTo>
                <a:lnTo>
                  <a:pt x="598" y="449"/>
                </a:lnTo>
                <a:lnTo>
                  <a:pt x="598" y="446"/>
                </a:lnTo>
                <a:lnTo>
                  <a:pt x="740" y="590"/>
                </a:lnTo>
                <a:lnTo>
                  <a:pt x="812" y="493"/>
                </a:lnTo>
                <a:lnTo>
                  <a:pt x="812" y="493"/>
                </a:lnTo>
                <a:lnTo>
                  <a:pt x="819" y="489"/>
                </a:lnTo>
                <a:lnTo>
                  <a:pt x="827" y="487"/>
                </a:lnTo>
                <a:lnTo>
                  <a:pt x="835" y="485"/>
                </a:lnTo>
                <a:lnTo>
                  <a:pt x="844" y="487"/>
                </a:lnTo>
                <a:lnTo>
                  <a:pt x="844" y="487"/>
                </a:lnTo>
                <a:lnTo>
                  <a:pt x="850" y="491"/>
                </a:lnTo>
                <a:lnTo>
                  <a:pt x="855" y="497"/>
                </a:lnTo>
                <a:lnTo>
                  <a:pt x="859" y="506"/>
                </a:lnTo>
                <a:lnTo>
                  <a:pt x="859" y="512"/>
                </a:lnTo>
                <a:lnTo>
                  <a:pt x="859" y="827"/>
                </a:lnTo>
                <a:lnTo>
                  <a:pt x="859" y="827"/>
                </a:lnTo>
                <a:lnTo>
                  <a:pt x="859" y="838"/>
                </a:lnTo>
                <a:lnTo>
                  <a:pt x="852" y="849"/>
                </a:lnTo>
                <a:lnTo>
                  <a:pt x="852" y="849"/>
                </a:lnTo>
                <a:close/>
                <a:moveTo>
                  <a:pt x="262" y="411"/>
                </a:moveTo>
                <a:lnTo>
                  <a:pt x="262" y="411"/>
                </a:lnTo>
                <a:lnTo>
                  <a:pt x="262" y="408"/>
                </a:lnTo>
                <a:lnTo>
                  <a:pt x="262" y="408"/>
                </a:lnTo>
                <a:lnTo>
                  <a:pt x="118" y="267"/>
                </a:lnTo>
                <a:lnTo>
                  <a:pt x="46" y="362"/>
                </a:lnTo>
                <a:lnTo>
                  <a:pt x="46" y="362"/>
                </a:lnTo>
                <a:lnTo>
                  <a:pt x="40" y="368"/>
                </a:lnTo>
                <a:lnTo>
                  <a:pt x="33" y="370"/>
                </a:lnTo>
                <a:lnTo>
                  <a:pt x="25" y="370"/>
                </a:lnTo>
                <a:lnTo>
                  <a:pt x="17" y="368"/>
                </a:lnTo>
                <a:lnTo>
                  <a:pt x="17" y="368"/>
                </a:lnTo>
                <a:lnTo>
                  <a:pt x="10" y="364"/>
                </a:lnTo>
                <a:lnTo>
                  <a:pt x="4" y="360"/>
                </a:lnTo>
                <a:lnTo>
                  <a:pt x="2" y="351"/>
                </a:lnTo>
                <a:lnTo>
                  <a:pt x="0" y="343"/>
                </a:lnTo>
                <a:lnTo>
                  <a:pt x="0" y="28"/>
                </a:lnTo>
                <a:lnTo>
                  <a:pt x="0" y="28"/>
                </a:lnTo>
                <a:lnTo>
                  <a:pt x="2" y="17"/>
                </a:lnTo>
                <a:lnTo>
                  <a:pt x="8" y="8"/>
                </a:lnTo>
                <a:lnTo>
                  <a:pt x="8" y="8"/>
                </a:lnTo>
                <a:lnTo>
                  <a:pt x="17" y="2"/>
                </a:lnTo>
                <a:lnTo>
                  <a:pt x="27" y="0"/>
                </a:lnTo>
                <a:lnTo>
                  <a:pt x="342" y="0"/>
                </a:lnTo>
                <a:lnTo>
                  <a:pt x="342" y="0"/>
                </a:lnTo>
                <a:lnTo>
                  <a:pt x="353" y="2"/>
                </a:lnTo>
                <a:lnTo>
                  <a:pt x="361" y="8"/>
                </a:lnTo>
                <a:lnTo>
                  <a:pt x="361" y="8"/>
                </a:lnTo>
                <a:lnTo>
                  <a:pt x="368" y="17"/>
                </a:lnTo>
                <a:lnTo>
                  <a:pt x="368" y="17"/>
                </a:lnTo>
                <a:lnTo>
                  <a:pt x="370" y="25"/>
                </a:lnTo>
                <a:lnTo>
                  <a:pt x="370" y="34"/>
                </a:lnTo>
                <a:lnTo>
                  <a:pt x="368" y="40"/>
                </a:lnTo>
                <a:lnTo>
                  <a:pt x="361" y="47"/>
                </a:lnTo>
                <a:lnTo>
                  <a:pt x="258" y="118"/>
                </a:lnTo>
                <a:lnTo>
                  <a:pt x="408" y="262"/>
                </a:lnTo>
                <a:lnTo>
                  <a:pt x="408" y="262"/>
                </a:lnTo>
                <a:lnTo>
                  <a:pt x="408" y="262"/>
                </a:lnTo>
                <a:lnTo>
                  <a:pt x="410" y="262"/>
                </a:lnTo>
                <a:lnTo>
                  <a:pt x="410" y="262"/>
                </a:lnTo>
                <a:lnTo>
                  <a:pt x="423" y="279"/>
                </a:lnTo>
                <a:lnTo>
                  <a:pt x="431" y="296"/>
                </a:lnTo>
                <a:lnTo>
                  <a:pt x="436" y="315"/>
                </a:lnTo>
                <a:lnTo>
                  <a:pt x="436" y="336"/>
                </a:lnTo>
                <a:lnTo>
                  <a:pt x="431" y="355"/>
                </a:lnTo>
                <a:lnTo>
                  <a:pt x="425" y="375"/>
                </a:lnTo>
                <a:lnTo>
                  <a:pt x="414" y="394"/>
                </a:lnTo>
                <a:lnTo>
                  <a:pt x="400" y="411"/>
                </a:lnTo>
                <a:lnTo>
                  <a:pt x="400" y="411"/>
                </a:lnTo>
                <a:lnTo>
                  <a:pt x="385" y="423"/>
                </a:lnTo>
                <a:lnTo>
                  <a:pt x="368" y="432"/>
                </a:lnTo>
                <a:lnTo>
                  <a:pt x="349" y="438"/>
                </a:lnTo>
                <a:lnTo>
                  <a:pt x="332" y="440"/>
                </a:lnTo>
                <a:lnTo>
                  <a:pt x="313" y="438"/>
                </a:lnTo>
                <a:lnTo>
                  <a:pt x="296" y="432"/>
                </a:lnTo>
                <a:lnTo>
                  <a:pt x="279" y="423"/>
                </a:lnTo>
                <a:lnTo>
                  <a:pt x="262" y="411"/>
                </a:lnTo>
                <a:lnTo>
                  <a:pt x="262" y="41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341266" y="1936110"/>
            <a:ext cx="1387475" cy="1266825"/>
          </a:xfrm>
          <a:custGeom>
            <a:avLst/>
            <a:gdLst>
              <a:gd name="T0" fmla="*/ 472 w 874"/>
              <a:gd name="T1" fmla="*/ 0 h 798"/>
              <a:gd name="T2" fmla="*/ 0 w 874"/>
              <a:gd name="T3" fmla="*/ 400 h 798"/>
              <a:gd name="T4" fmla="*/ 472 w 874"/>
              <a:gd name="T5" fmla="*/ 798 h 798"/>
              <a:gd name="T6" fmla="*/ 472 w 874"/>
              <a:gd name="T7" fmla="*/ 558 h 798"/>
              <a:gd name="T8" fmla="*/ 874 w 874"/>
              <a:gd name="T9" fmla="*/ 558 h 798"/>
              <a:gd name="T10" fmla="*/ 874 w 874"/>
              <a:gd name="T11" fmla="*/ 243 h 798"/>
              <a:gd name="T12" fmla="*/ 472 w 874"/>
              <a:gd name="T13" fmla="*/ 243 h 798"/>
              <a:gd name="T14" fmla="*/ 472 w 874"/>
              <a:gd name="T1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4" h="798">
                <a:moveTo>
                  <a:pt x="472" y="0"/>
                </a:moveTo>
                <a:lnTo>
                  <a:pt x="0" y="400"/>
                </a:lnTo>
                <a:lnTo>
                  <a:pt x="472" y="798"/>
                </a:lnTo>
                <a:lnTo>
                  <a:pt x="472" y="558"/>
                </a:lnTo>
                <a:lnTo>
                  <a:pt x="874" y="558"/>
                </a:lnTo>
                <a:lnTo>
                  <a:pt x="874" y="243"/>
                </a:lnTo>
                <a:lnTo>
                  <a:pt x="472" y="243"/>
                </a:lnTo>
                <a:lnTo>
                  <a:pt x="472" y="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2147841" y="1945635"/>
            <a:ext cx="1387475" cy="1266825"/>
          </a:xfrm>
          <a:custGeom>
            <a:avLst/>
            <a:gdLst>
              <a:gd name="T0" fmla="*/ 403 w 874"/>
              <a:gd name="T1" fmla="*/ 0 h 798"/>
              <a:gd name="T2" fmla="*/ 874 w 874"/>
              <a:gd name="T3" fmla="*/ 400 h 798"/>
              <a:gd name="T4" fmla="*/ 403 w 874"/>
              <a:gd name="T5" fmla="*/ 798 h 798"/>
              <a:gd name="T6" fmla="*/ 403 w 874"/>
              <a:gd name="T7" fmla="*/ 559 h 798"/>
              <a:gd name="T8" fmla="*/ 0 w 874"/>
              <a:gd name="T9" fmla="*/ 559 h 798"/>
              <a:gd name="T10" fmla="*/ 0 w 874"/>
              <a:gd name="T11" fmla="*/ 244 h 798"/>
              <a:gd name="T12" fmla="*/ 403 w 874"/>
              <a:gd name="T13" fmla="*/ 244 h 798"/>
              <a:gd name="T14" fmla="*/ 403 w 874"/>
              <a:gd name="T1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74" h="798">
                <a:moveTo>
                  <a:pt x="403" y="0"/>
                </a:moveTo>
                <a:lnTo>
                  <a:pt x="874" y="400"/>
                </a:lnTo>
                <a:lnTo>
                  <a:pt x="403" y="798"/>
                </a:lnTo>
                <a:lnTo>
                  <a:pt x="403" y="559"/>
                </a:lnTo>
                <a:lnTo>
                  <a:pt x="0" y="559"/>
                </a:lnTo>
                <a:lnTo>
                  <a:pt x="0" y="244"/>
                </a:lnTo>
                <a:lnTo>
                  <a:pt x="403" y="244"/>
                </a:lnTo>
                <a:lnTo>
                  <a:pt x="403" y="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3794078" y="1885310"/>
            <a:ext cx="1374775" cy="1366837"/>
          </a:xfrm>
          <a:custGeom>
            <a:avLst/>
            <a:gdLst>
              <a:gd name="T0" fmla="*/ 409 w 866"/>
              <a:gd name="T1" fmla="*/ 859 h 861"/>
              <a:gd name="T2" fmla="*/ 337 w 866"/>
              <a:gd name="T3" fmla="*/ 849 h 861"/>
              <a:gd name="T4" fmla="*/ 267 w 866"/>
              <a:gd name="T5" fmla="*/ 827 h 861"/>
              <a:gd name="T6" fmla="*/ 204 w 866"/>
              <a:gd name="T7" fmla="*/ 794 h 861"/>
              <a:gd name="T8" fmla="*/ 149 w 866"/>
              <a:gd name="T9" fmla="*/ 751 h 861"/>
              <a:gd name="T10" fmla="*/ 100 w 866"/>
              <a:gd name="T11" fmla="*/ 698 h 861"/>
              <a:gd name="T12" fmla="*/ 356 w 866"/>
              <a:gd name="T13" fmla="*/ 535 h 861"/>
              <a:gd name="T14" fmla="*/ 265 w 866"/>
              <a:gd name="T15" fmla="*/ 622 h 861"/>
              <a:gd name="T16" fmla="*/ 330 w 866"/>
              <a:gd name="T17" fmla="*/ 665 h 861"/>
              <a:gd name="T18" fmla="*/ 407 w 866"/>
              <a:gd name="T19" fmla="*/ 684 h 861"/>
              <a:gd name="T20" fmla="*/ 460 w 866"/>
              <a:gd name="T21" fmla="*/ 684 h 861"/>
              <a:gd name="T22" fmla="*/ 534 w 866"/>
              <a:gd name="T23" fmla="*/ 667 h 861"/>
              <a:gd name="T24" fmla="*/ 595 w 866"/>
              <a:gd name="T25" fmla="*/ 626 h 861"/>
              <a:gd name="T26" fmla="*/ 646 w 866"/>
              <a:gd name="T27" fmla="*/ 574 h 861"/>
              <a:gd name="T28" fmla="*/ 678 w 866"/>
              <a:gd name="T29" fmla="*/ 506 h 861"/>
              <a:gd name="T30" fmla="*/ 688 w 866"/>
              <a:gd name="T31" fmla="*/ 430 h 861"/>
              <a:gd name="T32" fmla="*/ 684 w 866"/>
              <a:gd name="T33" fmla="*/ 379 h 861"/>
              <a:gd name="T34" fmla="*/ 658 w 866"/>
              <a:gd name="T35" fmla="*/ 309 h 861"/>
              <a:gd name="T36" fmla="*/ 614 w 866"/>
              <a:gd name="T37" fmla="*/ 250 h 861"/>
              <a:gd name="T38" fmla="*/ 555 w 866"/>
              <a:gd name="T39" fmla="*/ 205 h 861"/>
              <a:gd name="T40" fmla="*/ 485 w 866"/>
              <a:gd name="T41" fmla="*/ 180 h 861"/>
              <a:gd name="T42" fmla="*/ 434 w 866"/>
              <a:gd name="T43" fmla="*/ 176 h 861"/>
              <a:gd name="T44" fmla="*/ 377 w 866"/>
              <a:gd name="T45" fmla="*/ 182 h 861"/>
              <a:gd name="T46" fmla="*/ 326 w 866"/>
              <a:gd name="T47" fmla="*/ 199 h 861"/>
              <a:gd name="T48" fmla="*/ 242 w 866"/>
              <a:gd name="T49" fmla="*/ 262 h 861"/>
              <a:gd name="T50" fmla="*/ 45 w 866"/>
              <a:gd name="T51" fmla="*/ 250 h 861"/>
              <a:gd name="T52" fmla="*/ 74 w 866"/>
              <a:gd name="T53" fmla="*/ 197 h 861"/>
              <a:gd name="T54" fmla="*/ 132 w 866"/>
              <a:gd name="T55" fmla="*/ 127 h 861"/>
              <a:gd name="T56" fmla="*/ 201 w 866"/>
              <a:gd name="T57" fmla="*/ 70 h 861"/>
              <a:gd name="T58" fmla="*/ 282 w 866"/>
              <a:gd name="T59" fmla="*/ 30 h 861"/>
              <a:gd name="T60" fmla="*/ 371 w 866"/>
              <a:gd name="T61" fmla="*/ 6 h 861"/>
              <a:gd name="T62" fmla="*/ 434 w 866"/>
              <a:gd name="T63" fmla="*/ 0 h 861"/>
              <a:gd name="T64" fmla="*/ 563 w 866"/>
              <a:gd name="T65" fmla="*/ 21 h 861"/>
              <a:gd name="T66" fmla="*/ 675 w 866"/>
              <a:gd name="T67" fmla="*/ 74 h 861"/>
              <a:gd name="T68" fmla="*/ 766 w 866"/>
              <a:gd name="T69" fmla="*/ 157 h 861"/>
              <a:gd name="T70" fmla="*/ 832 w 866"/>
              <a:gd name="T71" fmla="*/ 265 h 861"/>
              <a:gd name="T72" fmla="*/ 864 w 866"/>
              <a:gd name="T73" fmla="*/ 387 h 861"/>
              <a:gd name="T74" fmla="*/ 864 w 866"/>
              <a:gd name="T75" fmla="*/ 474 h 861"/>
              <a:gd name="T76" fmla="*/ 832 w 866"/>
              <a:gd name="T77" fmla="*/ 599 h 861"/>
              <a:gd name="T78" fmla="*/ 766 w 866"/>
              <a:gd name="T79" fmla="*/ 705 h 861"/>
              <a:gd name="T80" fmla="*/ 675 w 866"/>
              <a:gd name="T81" fmla="*/ 787 h 861"/>
              <a:gd name="T82" fmla="*/ 563 w 866"/>
              <a:gd name="T83" fmla="*/ 842 h 861"/>
              <a:gd name="T84" fmla="*/ 434 w 866"/>
              <a:gd name="T85" fmla="*/ 861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66" h="861">
                <a:moveTo>
                  <a:pt x="434" y="861"/>
                </a:moveTo>
                <a:lnTo>
                  <a:pt x="434" y="861"/>
                </a:lnTo>
                <a:lnTo>
                  <a:pt x="409" y="859"/>
                </a:lnTo>
                <a:lnTo>
                  <a:pt x="386" y="857"/>
                </a:lnTo>
                <a:lnTo>
                  <a:pt x="360" y="855"/>
                </a:lnTo>
                <a:lnTo>
                  <a:pt x="337" y="849"/>
                </a:lnTo>
                <a:lnTo>
                  <a:pt x="314" y="842"/>
                </a:lnTo>
                <a:lnTo>
                  <a:pt x="290" y="836"/>
                </a:lnTo>
                <a:lnTo>
                  <a:pt x="267" y="827"/>
                </a:lnTo>
                <a:lnTo>
                  <a:pt x="246" y="817"/>
                </a:lnTo>
                <a:lnTo>
                  <a:pt x="225" y="806"/>
                </a:lnTo>
                <a:lnTo>
                  <a:pt x="204" y="794"/>
                </a:lnTo>
                <a:lnTo>
                  <a:pt x="184" y="781"/>
                </a:lnTo>
                <a:lnTo>
                  <a:pt x="165" y="766"/>
                </a:lnTo>
                <a:lnTo>
                  <a:pt x="149" y="751"/>
                </a:lnTo>
                <a:lnTo>
                  <a:pt x="132" y="734"/>
                </a:lnTo>
                <a:lnTo>
                  <a:pt x="115" y="717"/>
                </a:lnTo>
                <a:lnTo>
                  <a:pt x="100" y="698"/>
                </a:lnTo>
                <a:lnTo>
                  <a:pt x="0" y="762"/>
                </a:lnTo>
                <a:lnTo>
                  <a:pt x="24" y="402"/>
                </a:lnTo>
                <a:lnTo>
                  <a:pt x="356" y="535"/>
                </a:lnTo>
                <a:lnTo>
                  <a:pt x="248" y="605"/>
                </a:lnTo>
                <a:lnTo>
                  <a:pt x="248" y="605"/>
                </a:lnTo>
                <a:lnTo>
                  <a:pt x="265" y="622"/>
                </a:lnTo>
                <a:lnTo>
                  <a:pt x="286" y="639"/>
                </a:lnTo>
                <a:lnTo>
                  <a:pt x="307" y="652"/>
                </a:lnTo>
                <a:lnTo>
                  <a:pt x="330" y="665"/>
                </a:lnTo>
                <a:lnTo>
                  <a:pt x="354" y="673"/>
                </a:lnTo>
                <a:lnTo>
                  <a:pt x="379" y="679"/>
                </a:lnTo>
                <a:lnTo>
                  <a:pt x="407" y="684"/>
                </a:lnTo>
                <a:lnTo>
                  <a:pt x="434" y="686"/>
                </a:lnTo>
                <a:lnTo>
                  <a:pt x="434" y="686"/>
                </a:lnTo>
                <a:lnTo>
                  <a:pt x="460" y="684"/>
                </a:lnTo>
                <a:lnTo>
                  <a:pt x="485" y="681"/>
                </a:lnTo>
                <a:lnTo>
                  <a:pt x="510" y="675"/>
                </a:lnTo>
                <a:lnTo>
                  <a:pt x="534" y="667"/>
                </a:lnTo>
                <a:lnTo>
                  <a:pt x="555" y="654"/>
                </a:lnTo>
                <a:lnTo>
                  <a:pt x="576" y="641"/>
                </a:lnTo>
                <a:lnTo>
                  <a:pt x="595" y="626"/>
                </a:lnTo>
                <a:lnTo>
                  <a:pt x="614" y="612"/>
                </a:lnTo>
                <a:lnTo>
                  <a:pt x="631" y="593"/>
                </a:lnTo>
                <a:lnTo>
                  <a:pt x="646" y="574"/>
                </a:lnTo>
                <a:lnTo>
                  <a:pt x="658" y="552"/>
                </a:lnTo>
                <a:lnTo>
                  <a:pt x="669" y="529"/>
                </a:lnTo>
                <a:lnTo>
                  <a:pt x="678" y="506"/>
                </a:lnTo>
                <a:lnTo>
                  <a:pt x="684" y="483"/>
                </a:lnTo>
                <a:lnTo>
                  <a:pt x="688" y="457"/>
                </a:lnTo>
                <a:lnTo>
                  <a:pt x="688" y="430"/>
                </a:lnTo>
                <a:lnTo>
                  <a:pt x="688" y="430"/>
                </a:lnTo>
                <a:lnTo>
                  <a:pt x="688" y="404"/>
                </a:lnTo>
                <a:lnTo>
                  <a:pt x="684" y="379"/>
                </a:lnTo>
                <a:lnTo>
                  <a:pt x="678" y="353"/>
                </a:lnTo>
                <a:lnTo>
                  <a:pt x="669" y="330"/>
                </a:lnTo>
                <a:lnTo>
                  <a:pt x="658" y="309"/>
                </a:lnTo>
                <a:lnTo>
                  <a:pt x="646" y="288"/>
                </a:lnTo>
                <a:lnTo>
                  <a:pt x="631" y="269"/>
                </a:lnTo>
                <a:lnTo>
                  <a:pt x="614" y="250"/>
                </a:lnTo>
                <a:lnTo>
                  <a:pt x="595" y="233"/>
                </a:lnTo>
                <a:lnTo>
                  <a:pt x="576" y="218"/>
                </a:lnTo>
                <a:lnTo>
                  <a:pt x="555" y="205"/>
                </a:lnTo>
                <a:lnTo>
                  <a:pt x="534" y="195"/>
                </a:lnTo>
                <a:lnTo>
                  <a:pt x="510" y="186"/>
                </a:lnTo>
                <a:lnTo>
                  <a:pt x="485" y="180"/>
                </a:lnTo>
                <a:lnTo>
                  <a:pt x="460" y="176"/>
                </a:lnTo>
                <a:lnTo>
                  <a:pt x="434" y="176"/>
                </a:lnTo>
                <a:lnTo>
                  <a:pt x="434" y="176"/>
                </a:lnTo>
                <a:lnTo>
                  <a:pt x="415" y="176"/>
                </a:lnTo>
                <a:lnTo>
                  <a:pt x="396" y="178"/>
                </a:lnTo>
                <a:lnTo>
                  <a:pt x="377" y="182"/>
                </a:lnTo>
                <a:lnTo>
                  <a:pt x="360" y="186"/>
                </a:lnTo>
                <a:lnTo>
                  <a:pt x="343" y="193"/>
                </a:lnTo>
                <a:lnTo>
                  <a:pt x="326" y="199"/>
                </a:lnTo>
                <a:lnTo>
                  <a:pt x="295" y="216"/>
                </a:lnTo>
                <a:lnTo>
                  <a:pt x="267" y="237"/>
                </a:lnTo>
                <a:lnTo>
                  <a:pt x="242" y="262"/>
                </a:lnTo>
                <a:lnTo>
                  <a:pt x="220" y="290"/>
                </a:lnTo>
                <a:lnTo>
                  <a:pt x="204" y="322"/>
                </a:lnTo>
                <a:lnTo>
                  <a:pt x="45" y="250"/>
                </a:lnTo>
                <a:lnTo>
                  <a:pt x="45" y="250"/>
                </a:lnTo>
                <a:lnTo>
                  <a:pt x="60" y="222"/>
                </a:lnTo>
                <a:lnTo>
                  <a:pt x="74" y="197"/>
                </a:lnTo>
                <a:lnTo>
                  <a:pt x="91" y="171"/>
                </a:lnTo>
                <a:lnTo>
                  <a:pt x="110" y="148"/>
                </a:lnTo>
                <a:lnTo>
                  <a:pt x="132" y="127"/>
                </a:lnTo>
                <a:lnTo>
                  <a:pt x="153" y="106"/>
                </a:lnTo>
                <a:lnTo>
                  <a:pt x="176" y="87"/>
                </a:lnTo>
                <a:lnTo>
                  <a:pt x="201" y="70"/>
                </a:lnTo>
                <a:lnTo>
                  <a:pt x="227" y="55"/>
                </a:lnTo>
                <a:lnTo>
                  <a:pt x="254" y="40"/>
                </a:lnTo>
                <a:lnTo>
                  <a:pt x="282" y="30"/>
                </a:lnTo>
                <a:lnTo>
                  <a:pt x="311" y="19"/>
                </a:lnTo>
                <a:lnTo>
                  <a:pt x="341" y="11"/>
                </a:lnTo>
                <a:lnTo>
                  <a:pt x="371" y="6"/>
                </a:lnTo>
                <a:lnTo>
                  <a:pt x="402" y="2"/>
                </a:lnTo>
                <a:lnTo>
                  <a:pt x="434" y="0"/>
                </a:lnTo>
                <a:lnTo>
                  <a:pt x="434" y="0"/>
                </a:lnTo>
                <a:lnTo>
                  <a:pt x="479" y="4"/>
                </a:lnTo>
                <a:lnTo>
                  <a:pt x="521" y="11"/>
                </a:lnTo>
                <a:lnTo>
                  <a:pt x="563" y="21"/>
                </a:lnTo>
                <a:lnTo>
                  <a:pt x="601" y="34"/>
                </a:lnTo>
                <a:lnTo>
                  <a:pt x="639" y="53"/>
                </a:lnTo>
                <a:lnTo>
                  <a:pt x="675" y="74"/>
                </a:lnTo>
                <a:lnTo>
                  <a:pt x="709" y="100"/>
                </a:lnTo>
                <a:lnTo>
                  <a:pt x="739" y="127"/>
                </a:lnTo>
                <a:lnTo>
                  <a:pt x="766" y="157"/>
                </a:lnTo>
                <a:lnTo>
                  <a:pt x="792" y="191"/>
                </a:lnTo>
                <a:lnTo>
                  <a:pt x="813" y="226"/>
                </a:lnTo>
                <a:lnTo>
                  <a:pt x="832" y="265"/>
                </a:lnTo>
                <a:lnTo>
                  <a:pt x="845" y="303"/>
                </a:lnTo>
                <a:lnTo>
                  <a:pt x="855" y="345"/>
                </a:lnTo>
                <a:lnTo>
                  <a:pt x="864" y="387"/>
                </a:lnTo>
                <a:lnTo>
                  <a:pt x="866" y="432"/>
                </a:lnTo>
                <a:lnTo>
                  <a:pt x="866" y="432"/>
                </a:lnTo>
                <a:lnTo>
                  <a:pt x="864" y="474"/>
                </a:lnTo>
                <a:lnTo>
                  <a:pt x="855" y="519"/>
                </a:lnTo>
                <a:lnTo>
                  <a:pt x="845" y="559"/>
                </a:lnTo>
                <a:lnTo>
                  <a:pt x="832" y="599"/>
                </a:lnTo>
                <a:lnTo>
                  <a:pt x="813" y="635"/>
                </a:lnTo>
                <a:lnTo>
                  <a:pt x="792" y="671"/>
                </a:lnTo>
                <a:lnTo>
                  <a:pt x="766" y="705"/>
                </a:lnTo>
                <a:lnTo>
                  <a:pt x="739" y="734"/>
                </a:lnTo>
                <a:lnTo>
                  <a:pt x="709" y="762"/>
                </a:lnTo>
                <a:lnTo>
                  <a:pt x="675" y="787"/>
                </a:lnTo>
                <a:lnTo>
                  <a:pt x="639" y="808"/>
                </a:lnTo>
                <a:lnTo>
                  <a:pt x="601" y="827"/>
                </a:lnTo>
                <a:lnTo>
                  <a:pt x="563" y="842"/>
                </a:lnTo>
                <a:lnTo>
                  <a:pt x="521" y="853"/>
                </a:lnTo>
                <a:lnTo>
                  <a:pt x="479" y="859"/>
                </a:lnTo>
                <a:lnTo>
                  <a:pt x="434" y="861"/>
                </a:lnTo>
                <a:lnTo>
                  <a:pt x="434" y="86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5491116" y="1894835"/>
            <a:ext cx="1357312" cy="1371600"/>
          </a:xfrm>
          <a:custGeom>
            <a:avLst/>
            <a:gdLst>
              <a:gd name="T0" fmla="*/ 586 w 855"/>
              <a:gd name="T1" fmla="*/ 244 h 864"/>
              <a:gd name="T2" fmla="*/ 569 w 855"/>
              <a:gd name="T3" fmla="*/ 231 h 864"/>
              <a:gd name="T4" fmla="*/ 529 w 855"/>
              <a:gd name="T5" fmla="*/ 206 h 864"/>
              <a:gd name="T6" fmla="*/ 483 w 855"/>
              <a:gd name="T7" fmla="*/ 187 h 864"/>
              <a:gd name="T8" fmla="*/ 436 w 855"/>
              <a:gd name="T9" fmla="*/ 174 h 864"/>
              <a:gd name="T10" fmla="*/ 415 w 855"/>
              <a:gd name="T11" fmla="*/ 172 h 864"/>
              <a:gd name="T12" fmla="*/ 370 w 855"/>
              <a:gd name="T13" fmla="*/ 176 h 864"/>
              <a:gd name="T14" fmla="*/ 330 w 855"/>
              <a:gd name="T15" fmla="*/ 187 h 864"/>
              <a:gd name="T16" fmla="*/ 292 w 855"/>
              <a:gd name="T17" fmla="*/ 204 h 864"/>
              <a:gd name="T18" fmla="*/ 258 w 855"/>
              <a:gd name="T19" fmla="*/ 227 h 864"/>
              <a:gd name="T20" fmla="*/ 229 w 855"/>
              <a:gd name="T21" fmla="*/ 254 h 864"/>
              <a:gd name="T22" fmla="*/ 203 w 855"/>
              <a:gd name="T23" fmla="*/ 286 h 864"/>
              <a:gd name="T24" fmla="*/ 182 w 855"/>
              <a:gd name="T25" fmla="*/ 322 h 864"/>
              <a:gd name="T26" fmla="*/ 169 w 855"/>
              <a:gd name="T27" fmla="*/ 362 h 864"/>
              <a:gd name="T28" fmla="*/ 0 w 855"/>
              <a:gd name="T29" fmla="*/ 320 h 864"/>
              <a:gd name="T30" fmla="*/ 23 w 855"/>
              <a:gd name="T31" fmla="*/ 252 h 864"/>
              <a:gd name="T32" fmla="*/ 57 w 855"/>
              <a:gd name="T33" fmla="*/ 191 h 864"/>
              <a:gd name="T34" fmla="*/ 99 w 855"/>
              <a:gd name="T35" fmla="*/ 138 h 864"/>
              <a:gd name="T36" fmla="*/ 150 w 855"/>
              <a:gd name="T37" fmla="*/ 91 h 864"/>
              <a:gd name="T38" fmla="*/ 207 w 855"/>
              <a:gd name="T39" fmla="*/ 51 h 864"/>
              <a:gd name="T40" fmla="*/ 271 w 855"/>
              <a:gd name="T41" fmla="*/ 24 h 864"/>
              <a:gd name="T42" fmla="*/ 339 w 855"/>
              <a:gd name="T43" fmla="*/ 7 h 864"/>
              <a:gd name="T44" fmla="*/ 413 w 855"/>
              <a:gd name="T45" fmla="*/ 0 h 864"/>
              <a:gd name="T46" fmla="*/ 434 w 855"/>
              <a:gd name="T47" fmla="*/ 0 h 864"/>
              <a:gd name="T48" fmla="*/ 495 w 855"/>
              <a:gd name="T49" fmla="*/ 9 h 864"/>
              <a:gd name="T50" fmla="*/ 576 w 855"/>
              <a:gd name="T51" fmla="*/ 36 h 864"/>
              <a:gd name="T52" fmla="*/ 650 w 855"/>
              <a:gd name="T53" fmla="*/ 77 h 864"/>
              <a:gd name="T54" fmla="*/ 713 w 855"/>
              <a:gd name="T55" fmla="*/ 125 h 864"/>
              <a:gd name="T56" fmla="*/ 855 w 855"/>
              <a:gd name="T57" fmla="*/ 413 h 864"/>
              <a:gd name="T58" fmla="*/ 269 w 855"/>
              <a:gd name="T59" fmla="*/ 618 h 864"/>
              <a:gd name="T60" fmla="*/ 286 w 855"/>
              <a:gd name="T61" fmla="*/ 633 h 864"/>
              <a:gd name="T62" fmla="*/ 326 w 855"/>
              <a:gd name="T63" fmla="*/ 656 h 864"/>
              <a:gd name="T64" fmla="*/ 372 w 855"/>
              <a:gd name="T65" fmla="*/ 675 h 864"/>
              <a:gd name="T66" fmla="*/ 419 w 855"/>
              <a:gd name="T67" fmla="*/ 688 h 864"/>
              <a:gd name="T68" fmla="*/ 440 w 855"/>
              <a:gd name="T69" fmla="*/ 690 h 864"/>
              <a:gd name="T70" fmla="*/ 485 w 855"/>
              <a:gd name="T71" fmla="*/ 686 h 864"/>
              <a:gd name="T72" fmla="*/ 525 w 855"/>
              <a:gd name="T73" fmla="*/ 675 h 864"/>
              <a:gd name="T74" fmla="*/ 563 w 855"/>
              <a:gd name="T75" fmla="*/ 659 h 864"/>
              <a:gd name="T76" fmla="*/ 597 w 855"/>
              <a:gd name="T77" fmla="*/ 635 h 864"/>
              <a:gd name="T78" fmla="*/ 626 w 855"/>
              <a:gd name="T79" fmla="*/ 608 h 864"/>
              <a:gd name="T80" fmla="*/ 652 w 855"/>
              <a:gd name="T81" fmla="*/ 576 h 864"/>
              <a:gd name="T82" fmla="*/ 673 w 855"/>
              <a:gd name="T83" fmla="*/ 540 h 864"/>
              <a:gd name="T84" fmla="*/ 686 w 855"/>
              <a:gd name="T85" fmla="*/ 500 h 864"/>
              <a:gd name="T86" fmla="*/ 855 w 855"/>
              <a:gd name="T87" fmla="*/ 542 h 864"/>
              <a:gd name="T88" fmla="*/ 832 w 855"/>
              <a:gd name="T89" fmla="*/ 610 h 864"/>
              <a:gd name="T90" fmla="*/ 798 w 855"/>
              <a:gd name="T91" fmla="*/ 671 h 864"/>
              <a:gd name="T92" fmla="*/ 755 w 855"/>
              <a:gd name="T93" fmla="*/ 724 h 864"/>
              <a:gd name="T94" fmla="*/ 705 w 855"/>
              <a:gd name="T95" fmla="*/ 773 h 864"/>
              <a:gd name="T96" fmla="*/ 648 w 855"/>
              <a:gd name="T97" fmla="*/ 811 h 864"/>
              <a:gd name="T98" fmla="*/ 584 w 855"/>
              <a:gd name="T99" fmla="*/ 838 h 864"/>
              <a:gd name="T100" fmla="*/ 516 w 855"/>
              <a:gd name="T101" fmla="*/ 857 h 864"/>
              <a:gd name="T102" fmla="*/ 442 w 855"/>
              <a:gd name="T103" fmla="*/ 864 h 864"/>
              <a:gd name="T104" fmla="*/ 421 w 855"/>
              <a:gd name="T105" fmla="*/ 862 h 864"/>
              <a:gd name="T106" fmla="*/ 360 w 855"/>
              <a:gd name="T107" fmla="*/ 853 h 864"/>
              <a:gd name="T108" fmla="*/ 279 w 855"/>
              <a:gd name="T109" fmla="*/ 826 h 864"/>
              <a:gd name="T110" fmla="*/ 205 w 855"/>
              <a:gd name="T111" fmla="*/ 785 h 864"/>
              <a:gd name="T112" fmla="*/ 142 w 855"/>
              <a:gd name="T113" fmla="*/ 737 h 864"/>
              <a:gd name="T114" fmla="*/ 0 w 855"/>
              <a:gd name="T115" fmla="*/ 449 h 864"/>
              <a:gd name="T116" fmla="*/ 269 w 855"/>
              <a:gd name="T117" fmla="*/ 618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55" h="864">
                <a:moveTo>
                  <a:pt x="504" y="318"/>
                </a:moveTo>
                <a:lnTo>
                  <a:pt x="586" y="244"/>
                </a:lnTo>
                <a:lnTo>
                  <a:pt x="586" y="244"/>
                </a:lnTo>
                <a:lnTo>
                  <a:pt x="569" y="231"/>
                </a:lnTo>
                <a:lnTo>
                  <a:pt x="550" y="218"/>
                </a:lnTo>
                <a:lnTo>
                  <a:pt x="529" y="206"/>
                </a:lnTo>
                <a:lnTo>
                  <a:pt x="506" y="195"/>
                </a:lnTo>
                <a:lnTo>
                  <a:pt x="483" y="187"/>
                </a:lnTo>
                <a:lnTo>
                  <a:pt x="459" y="178"/>
                </a:lnTo>
                <a:lnTo>
                  <a:pt x="436" y="174"/>
                </a:lnTo>
                <a:lnTo>
                  <a:pt x="415" y="172"/>
                </a:lnTo>
                <a:lnTo>
                  <a:pt x="415" y="172"/>
                </a:lnTo>
                <a:lnTo>
                  <a:pt x="392" y="174"/>
                </a:lnTo>
                <a:lnTo>
                  <a:pt x="370" y="176"/>
                </a:lnTo>
                <a:lnTo>
                  <a:pt x="349" y="180"/>
                </a:lnTo>
                <a:lnTo>
                  <a:pt x="330" y="187"/>
                </a:lnTo>
                <a:lnTo>
                  <a:pt x="311" y="195"/>
                </a:lnTo>
                <a:lnTo>
                  <a:pt x="292" y="204"/>
                </a:lnTo>
                <a:lnTo>
                  <a:pt x="275" y="214"/>
                </a:lnTo>
                <a:lnTo>
                  <a:pt x="258" y="227"/>
                </a:lnTo>
                <a:lnTo>
                  <a:pt x="241" y="240"/>
                </a:lnTo>
                <a:lnTo>
                  <a:pt x="229" y="254"/>
                </a:lnTo>
                <a:lnTo>
                  <a:pt x="214" y="269"/>
                </a:lnTo>
                <a:lnTo>
                  <a:pt x="203" y="286"/>
                </a:lnTo>
                <a:lnTo>
                  <a:pt x="193" y="305"/>
                </a:lnTo>
                <a:lnTo>
                  <a:pt x="182" y="322"/>
                </a:lnTo>
                <a:lnTo>
                  <a:pt x="176" y="343"/>
                </a:lnTo>
                <a:lnTo>
                  <a:pt x="169" y="362"/>
                </a:lnTo>
                <a:lnTo>
                  <a:pt x="0" y="320"/>
                </a:lnTo>
                <a:lnTo>
                  <a:pt x="0" y="320"/>
                </a:lnTo>
                <a:lnTo>
                  <a:pt x="11" y="286"/>
                </a:lnTo>
                <a:lnTo>
                  <a:pt x="23" y="252"/>
                </a:lnTo>
                <a:lnTo>
                  <a:pt x="38" y="220"/>
                </a:lnTo>
                <a:lnTo>
                  <a:pt x="57" y="191"/>
                </a:lnTo>
                <a:lnTo>
                  <a:pt x="76" y="163"/>
                </a:lnTo>
                <a:lnTo>
                  <a:pt x="99" y="138"/>
                </a:lnTo>
                <a:lnTo>
                  <a:pt x="123" y="113"/>
                </a:lnTo>
                <a:lnTo>
                  <a:pt x="150" y="91"/>
                </a:lnTo>
                <a:lnTo>
                  <a:pt x="178" y="70"/>
                </a:lnTo>
                <a:lnTo>
                  <a:pt x="207" y="51"/>
                </a:lnTo>
                <a:lnTo>
                  <a:pt x="239" y="36"/>
                </a:lnTo>
                <a:lnTo>
                  <a:pt x="271" y="24"/>
                </a:lnTo>
                <a:lnTo>
                  <a:pt x="305" y="13"/>
                </a:lnTo>
                <a:lnTo>
                  <a:pt x="339" y="7"/>
                </a:lnTo>
                <a:lnTo>
                  <a:pt x="375" y="0"/>
                </a:lnTo>
                <a:lnTo>
                  <a:pt x="413" y="0"/>
                </a:lnTo>
                <a:lnTo>
                  <a:pt x="413" y="0"/>
                </a:lnTo>
                <a:lnTo>
                  <a:pt x="434" y="0"/>
                </a:lnTo>
                <a:lnTo>
                  <a:pt x="453" y="3"/>
                </a:lnTo>
                <a:lnTo>
                  <a:pt x="495" y="9"/>
                </a:lnTo>
                <a:lnTo>
                  <a:pt x="535" y="22"/>
                </a:lnTo>
                <a:lnTo>
                  <a:pt x="576" y="36"/>
                </a:lnTo>
                <a:lnTo>
                  <a:pt x="614" y="55"/>
                </a:lnTo>
                <a:lnTo>
                  <a:pt x="650" y="77"/>
                </a:lnTo>
                <a:lnTo>
                  <a:pt x="684" y="100"/>
                </a:lnTo>
                <a:lnTo>
                  <a:pt x="713" y="125"/>
                </a:lnTo>
                <a:lnTo>
                  <a:pt x="794" y="53"/>
                </a:lnTo>
                <a:lnTo>
                  <a:pt x="855" y="413"/>
                </a:lnTo>
                <a:lnTo>
                  <a:pt x="504" y="318"/>
                </a:lnTo>
                <a:close/>
                <a:moveTo>
                  <a:pt x="269" y="618"/>
                </a:moveTo>
                <a:lnTo>
                  <a:pt x="269" y="618"/>
                </a:lnTo>
                <a:lnTo>
                  <a:pt x="286" y="633"/>
                </a:lnTo>
                <a:lnTo>
                  <a:pt x="305" y="646"/>
                </a:lnTo>
                <a:lnTo>
                  <a:pt x="326" y="656"/>
                </a:lnTo>
                <a:lnTo>
                  <a:pt x="349" y="667"/>
                </a:lnTo>
                <a:lnTo>
                  <a:pt x="372" y="675"/>
                </a:lnTo>
                <a:lnTo>
                  <a:pt x="396" y="684"/>
                </a:lnTo>
                <a:lnTo>
                  <a:pt x="419" y="688"/>
                </a:lnTo>
                <a:lnTo>
                  <a:pt x="440" y="690"/>
                </a:lnTo>
                <a:lnTo>
                  <a:pt x="440" y="690"/>
                </a:lnTo>
                <a:lnTo>
                  <a:pt x="463" y="688"/>
                </a:lnTo>
                <a:lnTo>
                  <a:pt x="485" y="686"/>
                </a:lnTo>
                <a:lnTo>
                  <a:pt x="506" y="682"/>
                </a:lnTo>
                <a:lnTo>
                  <a:pt x="525" y="675"/>
                </a:lnTo>
                <a:lnTo>
                  <a:pt x="544" y="667"/>
                </a:lnTo>
                <a:lnTo>
                  <a:pt x="563" y="659"/>
                </a:lnTo>
                <a:lnTo>
                  <a:pt x="580" y="648"/>
                </a:lnTo>
                <a:lnTo>
                  <a:pt x="597" y="635"/>
                </a:lnTo>
                <a:lnTo>
                  <a:pt x="614" y="623"/>
                </a:lnTo>
                <a:lnTo>
                  <a:pt x="626" y="608"/>
                </a:lnTo>
                <a:lnTo>
                  <a:pt x="641" y="593"/>
                </a:lnTo>
                <a:lnTo>
                  <a:pt x="652" y="576"/>
                </a:lnTo>
                <a:lnTo>
                  <a:pt x="662" y="557"/>
                </a:lnTo>
                <a:lnTo>
                  <a:pt x="673" y="540"/>
                </a:lnTo>
                <a:lnTo>
                  <a:pt x="679" y="519"/>
                </a:lnTo>
                <a:lnTo>
                  <a:pt x="686" y="500"/>
                </a:lnTo>
                <a:lnTo>
                  <a:pt x="855" y="542"/>
                </a:lnTo>
                <a:lnTo>
                  <a:pt x="855" y="542"/>
                </a:lnTo>
                <a:lnTo>
                  <a:pt x="844" y="576"/>
                </a:lnTo>
                <a:lnTo>
                  <a:pt x="832" y="610"/>
                </a:lnTo>
                <a:lnTo>
                  <a:pt x="817" y="642"/>
                </a:lnTo>
                <a:lnTo>
                  <a:pt x="798" y="671"/>
                </a:lnTo>
                <a:lnTo>
                  <a:pt x="779" y="699"/>
                </a:lnTo>
                <a:lnTo>
                  <a:pt x="755" y="724"/>
                </a:lnTo>
                <a:lnTo>
                  <a:pt x="732" y="749"/>
                </a:lnTo>
                <a:lnTo>
                  <a:pt x="705" y="773"/>
                </a:lnTo>
                <a:lnTo>
                  <a:pt x="677" y="792"/>
                </a:lnTo>
                <a:lnTo>
                  <a:pt x="648" y="811"/>
                </a:lnTo>
                <a:lnTo>
                  <a:pt x="616" y="826"/>
                </a:lnTo>
                <a:lnTo>
                  <a:pt x="584" y="838"/>
                </a:lnTo>
                <a:lnTo>
                  <a:pt x="550" y="849"/>
                </a:lnTo>
                <a:lnTo>
                  <a:pt x="516" y="857"/>
                </a:lnTo>
                <a:lnTo>
                  <a:pt x="480" y="862"/>
                </a:lnTo>
                <a:lnTo>
                  <a:pt x="442" y="864"/>
                </a:lnTo>
                <a:lnTo>
                  <a:pt x="442" y="864"/>
                </a:lnTo>
                <a:lnTo>
                  <a:pt x="421" y="862"/>
                </a:lnTo>
                <a:lnTo>
                  <a:pt x="402" y="860"/>
                </a:lnTo>
                <a:lnTo>
                  <a:pt x="360" y="853"/>
                </a:lnTo>
                <a:lnTo>
                  <a:pt x="320" y="840"/>
                </a:lnTo>
                <a:lnTo>
                  <a:pt x="279" y="826"/>
                </a:lnTo>
                <a:lnTo>
                  <a:pt x="241" y="807"/>
                </a:lnTo>
                <a:lnTo>
                  <a:pt x="205" y="785"/>
                </a:lnTo>
                <a:lnTo>
                  <a:pt x="171" y="762"/>
                </a:lnTo>
                <a:lnTo>
                  <a:pt x="142" y="737"/>
                </a:lnTo>
                <a:lnTo>
                  <a:pt x="61" y="809"/>
                </a:lnTo>
                <a:lnTo>
                  <a:pt x="0" y="449"/>
                </a:lnTo>
                <a:lnTo>
                  <a:pt x="351" y="544"/>
                </a:lnTo>
                <a:lnTo>
                  <a:pt x="269" y="61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7137353" y="1945635"/>
            <a:ext cx="1373187" cy="1344612"/>
          </a:xfrm>
          <a:custGeom>
            <a:avLst/>
            <a:gdLst>
              <a:gd name="T0" fmla="*/ 865 w 865"/>
              <a:gd name="T1" fmla="*/ 616 h 847"/>
              <a:gd name="T2" fmla="*/ 798 w 865"/>
              <a:gd name="T3" fmla="*/ 751 h 847"/>
              <a:gd name="T4" fmla="*/ 542 w 865"/>
              <a:gd name="T5" fmla="*/ 751 h 847"/>
              <a:gd name="T6" fmla="*/ 542 w 865"/>
              <a:gd name="T7" fmla="*/ 648 h 847"/>
              <a:gd name="T8" fmla="*/ 745 w 865"/>
              <a:gd name="T9" fmla="*/ 648 h 847"/>
              <a:gd name="T10" fmla="*/ 658 w 865"/>
              <a:gd name="T11" fmla="*/ 497 h 847"/>
              <a:gd name="T12" fmla="*/ 588 w 865"/>
              <a:gd name="T13" fmla="*/ 540 h 847"/>
              <a:gd name="T14" fmla="*/ 595 w 865"/>
              <a:gd name="T15" fmla="*/ 269 h 847"/>
              <a:gd name="T16" fmla="*/ 836 w 865"/>
              <a:gd name="T17" fmla="*/ 390 h 847"/>
              <a:gd name="T18" fmla="*/ 764 w 865"/>
              <a:gd name="T19" fmla="*/ 434 h 847"/>
              <a:gd name="T20" fmla="*/ 865 w 865"/>
              <a:gd name="T21" fmla="*/ 616 h 847"/>
              <a:gd name="T22" fmla="*/ 434 w 865"/>
              <a:gd name="T23" fmla="*/ 100 h 847"/>
              <a:gd name="T24" fmla="*/ 372 w 865"/>
              <a:gd name="T25" fmla="*/ 205 h 847"/>
              <a:gd name="T26" fmla="*/ 444 w 865"/>
              <a:gd name="T27" fmla="*/ 250 h 847"/>
              <a:gd name="T28" fmla="*/ 193 w 865"/>
              <a:gd name="T29" fmla="*/ 364 h 847"/>
              <a:gd name="T30" fmla="*/ 193 w 865"/>
              <a:gd name="T31" fmla="*/ 93 h 847"/>
              <a:gd name="T32" fmla="*/ 271 w 865"/>
              <a:gd name="T33" fmla="*/ 140 h 847"/>
              <a:gd name="T34" fmla="*/ 343 w 865"/>
              <a:gd name="T35" fmla="*/ 0 h 847"/>
              <a:gd name="T36" fmla="*/ 525 w 865"/>
              <a:gd name="T37" fmla="*/ 0 h 847"/>
              <a:gd name="T38" fmla="*/ 624 w 865"/>
              <a:gd name="T39" fmla="*/ 191 h 847"/>
              <a:gd name="T40" fmla="*/ 523 w 865"/>
              <a:gd name="T41" fmla="*/ 254 h 847"/>
              <a:gd name="T42" fmla="*/ 434 w 865"/>
              <a:gd name="T43" fmla="*/ 100 h 847"/>
              <a:gd name="T44" fmla="*/ 123 w 865"/>
              <a:gd name="T45" fmla="*/ 648 h 847"/>
              <a:gd name="T46" fmla="*/ 262 w 865"/>
              <a:gd name="T47" fmla="*/ 648 h 847"/>
              <a:gd name="T48" fmla="*/ 262 w 865"/>
              <a:gd name="T49" fmla="*/ 555 h 847"/>
              <a:gd name="T50" fmla="*/ 497 w 865"/>
              <a:gd name="T51" fmla="*/ 701 h 847"/>
              <a:gd name="T52" fmla="*/ 262 w 865"/>
              <a:gd name="T53" fmla="*/ 847 h 847"/>
              <a:gd name="T54" fmla="*/ 262 w 865"/>
              <a:gd name="T55" fmla="*/ 751 h 847"/>
              <a:gd name="T56" fmla="*/ 66 w 865"/>
              <a:gd name="T57" fmla="*/ 751 h 847"/>
              <a:gd name="T58" fmla="*/ 0 w 865"/>
              <a:gd name="T59" fmla="*/ 618 h 847"/>
              <a:gd name="T60" fmla="*/ 133 w 865"/>
              <a:gd name="T61" fmla="*/ 383 h 847"/>
              <a:gd name="T62" fmla="*/ 235 w 865"/>
              <a:gd name="T63" fmla="*/ 447 h 847"/>
              <a:gd name="T64" fmla="*/ 123 w 865"/>
              <a:gd name="T65" fmla="*/ 648 h 8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65" h="847">
                <a:moveTo>
                  <a:pt x="865" y="616"/>
                </a:moveTo>
                <a:lnTo>
                  <a:pt x="798" y="751"/>
                </a:lnTo>
                <a:lnTo>
                  <a:pt x="542" y="751"/>
                </a:lnTo>
                <a:lnTo>
                  <a:pt x="542" y="648"/>
                </a:lnTo>
                <a:lnTo>
                  <a:pt x="745" y="648"/>
                </a:lnTo>
                <a:lnTo>
                  <a:pt x="658" y="497"/>
                </a:lnTo>
                <a:lnTo>
                  <a:pt x="588" y="540"/>
                </a:lnTo>
                <a:lnTo>
                  <a:pt x="595" y="269"/>
                </a:lnTo>
                <a:lnTo>
                  <a:pt x="836" y="390"/>
                </a:lnTo>
                <a:lnTo>
                  <a:pt x="764" y="434"/>
                </a:lnTo>
                <a:lnTo>
                  <a:pt x="865" y="616"/>
                </a:lnTo>
                <a:close/>
                <a:moveTo>
                  <a:pt x="434" y="100"/>
                </a:moveTo>
                <a:lnTo>
                  <a:pt x="372" y="205"/>
                </a:lnTo>
                <a:lnTo>
                  <a:pt x="444" y="250"/>
                </a:lnTo>
                <a:lnTo>
                  <a:pt x="193" y="364"/>
                </a:lnTo>
                <a:lnTo>
                  <a:pt x="193" y="93"/>
                </a:lnTo>
                <a:lnTo>
                  <a:pt x="271" y="140"/>
                </a:lnTo>
                <a:lnTo>
                  <a:pt x="343" y="0"/>
                </a:lnTo>
                <a:lnTo>
                  <a:pt x="525" y="0"/>
                </a:lnTo>
                <a:lnTo>
                  <a:pt x="624" y="191"/>
                </a:lnTo>
                <a:lnTo>
                  <a:pt x="523" y="254"/>
                </a:lnTo>
                <a:lnTo>
                  <a:pt x="434" y="100"/>
                </a:lnTo>
                <a:close/>
                <a:moveTo>
                  <a:pt x="123" y="648"/>
                </a:moveTo>
                <a:lnTo>
                  <a:pt x="262" y="648"/>
                </a:lnTo>
                <a:lnTo>
                  <a:pt x="262" y="555"/>
                </a:lnTo>
                <a:lnTo>
                  <a:pt x="497" y="701"/>
                </a:lnTo>
                <a:lnTo>
                  <a:pt x="262" y="847"/>
                </a:lnTo>
                <a:lnTo>
                  <a:pt x="262" y="751"/>
                </a:lnTo>
                <a:lnTo>
                  <a:pt x="66" y="751"/>
                </a:lnTo>
                <a:lnTo>
                  <a:pt x="0" y="618"/>
                </a:lnTo>
                <a:lnTo>
                  <a:pt x="133" y="383"/>
                </a:lnTo>
                <a:lnTo>
                  <a:pt x="235" y="447"/>
                </a:lnTo>
                <a:lnTo>
                  <a:pt x="123" y="64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8997903" y="1875785"/>
            <a:ext cx="833437" cy="1387475"/>
          </a:xfrm>
          <a:custGeom>
            <a:avLst/>
            <a:gdLst>
              <a:gd name="T0" fmla="*/ 0 w 525"/>
              <a:gd name="T1" fmla="*/ 438 h 874"/>
              <a:gd name="T2" fmla="*/ 525 w 525"/>
              <a:gd name="T3" fmla="*/ 0 h 874"/>
              <a:gd name="T4" fmla="*/ 525 w 525"/>
              <a:gd name="T5" fmla="*/ 874 h 874"/>
              <a:gd name="T6" fmla="*/ 0 w 525"/>
              <a:gd name="T7" fmla="*/ 438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5" h="874">
                <a:moveTo>
                  <a:pt x="0" y="438"/>
                </a:moveTo>
                <a:lnTo>
                  <a:pt x="525" y="0"/>
                </a:lnTo>
                <a:lnTo>
                  <a:pt x="525" y="874"/>
                </a:lnTo>
                <a:lnTo>
                  <a:pt x="0" y="43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939416" y="1875785"/>
            <a:ext cx="830262" cy="1387475"/>
          </a:xfrm>
          <a:custGeom>
            <a:avLst/>
            <a:gdLst>
              <a:gd name="T0" fmla="*/ 523 w 523"/>
              <a:gd name="T1" fmla="*/ 438 h 874"/>
              <a:gd name="T2" fmla="*/ 0 w 523"/>
              <a:gd name="T3" fmla="*/ 0 h 874"/>
              <a:gd name="T4" fmla="*/ 0 w 523"/>
              <a:gd name="T5" fmla="*/ 874 h 874"/>
              <a:gd name="T6" fmla="*/ 523 w 523"/>
              <a:gd name="T7" fmla="*/ 438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23" h="874">
                <a:moveTo>
                  <a:pt x="523" y="438"/>
                </a:moveTo>
                <a:lnTo>
                  <a:pt x="0" y="0"/>
                </a:lnTo>
                <a:lnTo>
                  <a:pt x="0" y="874"/>
                </a:lnTo>
                <a:lnTo>
                  <a:pt x="523" y="43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347616" y="3574410"/>
            <a:ext cx="1374775" cy="1374775"/>
          </a:xfrm>
          <a:custGeom>
            <a:avLst/>
            <a:gdLst>
              <a:gd name="T0" fmla="*/ 432 w 866"/>
              <a:gd name="T1" fmla="*/ 866 h 866"/>
              <a:gd name="T2" fmla="*/ 521 w 866"/>
              <a:gd name="T3" fmla="*/ 857 h 866"/>
              <a:gd name="T4" fmla="*/ 601 w 866"/>
              <a:gd name="T5" fmla="*/ 832 h 866"/>
              <a:gd name="T6" fmla="*/ 675 w 866"/>
              <a:gd name="T7" fmla="*/ 792 h 866"/>
              <a:gd name="T8" fmla="*/ 739 w 866"/>
              <a:gd name="T9" fmla="*/ 739 h 866"/>
              <a:gd name="T10" fmla="*/ 792 w 866"/>
              <a:gd name="T11" fmla="*/ 675 h 866"/>
              <a:gd name="T12" fmla="*/ 832 w 866"/>
              <a:gd name="T13" fmla="*/ 601 h 866"/>
              <a:gd name="T14" fmla="*/ 857 w 866"/>
              <a:gd name="T15" fmla="*/ 521 h 866"/>
              <a:gd name="T16" fmla="*/ 866 w 866"/>
              <a:gd name="T17" fmla="*/ 432 h 866"/>
              <a:gd name="T18" fmla="*/ 864 w 866"/>
              <a:gd name="T19" fmla="*/ 388 h 866"/>
              <a:gd name="T20" fmla="*/ 847 w 866"/>
              <a:gd name="T21" fmla="*/ 305 h 866"/>
              <a:gd name="T22" fmla="*/ 813 w 866"/>
              <a:gd name="T23" fmla="*/ 227 h 866"/>
              <a:gd name="T24" fmla="*/ 766 w 866"/>
              <a:gd name="T25" fmla="*/ 157 h 866"/>
              <a:gd name="T26" fmla="*/ 709 w 866"/>
              <a:gd name="T27" fmla="*/ 98 h 866"/>
              <a:gd name="T28" fmla="*/ 639 w 866"/>
              <a:gd name="T29" fmla="*/ 51 h 866"/>
              <a:gd name="T30" fmla="*/ 561 w 866"/>
              <a:gd name="T31" fmla="*/ 19 h 866"/>
              <a:gd name="T32" fmla="*/ 476 w 866"/>
              <a:gd name="T33" fmla="*/ 3 h 866"/>
              <a:gd name="T34" fmla="*/ 432 w 866"/>
              <a:gd name="T35" fmla="*/ 0 h 866"/>
              <a:gd name="T36" fmla="*/ 345 w 866"/>
              <a:gd name="T37" fmla="*/ 9 h 866"/>
              <a:gd name="T38" fmla="*/ 265 w 866"/>
              <a:gd name="T39" fmla="*/ 34 h 866"/>
              <a:gd name="T40" fmla="*/ 191 w 866"/>
              <a:gd name="T41" fmla="*/ 74 h 866"/>
              <a:gd name="T42" fmla="*/ 127 w 866"/>
              <a:gd name="T43" fmla="*/ 127 h 866"/>
              <a:gd name="T44" fmla="*/ 74 w 866"/>
              <a:gd name="T45" fmla="*/ 191 h 866"/>
              <a:gd name="T46" fmla="*/ 34 w 866"/>
              <a:gd name="T47" fmla="*/ 265 h 866"/>
              <a:gd name="T48" fmla="*/ 9 w 866"/>
              <a:gd name="T49" fmla="*/ 345 h 866"/>
              <a:gd name="T50" fmla="*/ 0 w 866"/>
              <a:gd name="T51" fmla="*/ 432 h 866"/>
              <a:gd name="T52" fmla="*/ 2 w 866"/>
              <a:gd name="T53" fmla="*/ 477 h 866"/>
              <a:gd name="T54" fmla="*/ 19 w 866"/>
              <a:gd name="T55" fmla="*/ 561 h 866"/>
              <a:gd name="T56" fmla="*/ 51 w 866"/>
              <a:gd name="T57" fmla="*/ 639 h 866"/>
              <a:gd name="T58" fmla="*/ 98 w 866"/>
              <a:gd name="T59" fmla="*/ 709 h 866"/>
              <a:gd name="T60" fmla="*/ 157 w 866"/>
              <a:gd name="T61" fmla="*/ 766 h 866"/>
              <a:gd name="T62" fmla="*/ 227 w 866"/>
              <a:gd name="T63" fmla="*/ 813 h 866"/>
              <a:gd name="T64" fmla="*/ 303 w 866"/>
              <a:gd name="T65" fmla="*/ 847 h 866"/>
              <a:gd name="T66" fmla="*/ 387 w 866"/>
              <a:gd name="T67" fmla="*/ 864 h 866"/>
              <a:gd name="T68" fmla="*/ 432 w 866"/>
              <a:gd name="T69" fmla="*/ 866 h 866"/>
              <a:gd name="T70" fmla="*/ 523 w 866"/>
              <a:gd name="T71" fmla="*/ 656 h 866"/>
              <a:gd name="T72" fmla="*/ 523 w 866"/>
              <a:gd name="T73" fmla="*/ 235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6" h="866">
                <a:moveTo>
                  <a:pt x="432" y="866"/>
                </a:moveTo>
                <a:lnTo>
                  <a:pt x="432" y="866"/>
                </a:lnTo>
                <a:lnTo>
                  <a:pt x="476" y="864"/>
                </a:lnTo>
                <a:lnTo>
                  <a:pt x="521" y="857"/>
                </a:lnTo>
                <a:lnTo>
                  <a:pt x="561" y="847"/>
                </a:lnTo>
                <a:lnTo>
                  <a:pt x="601" y="832"/>
                </a:lnTo>
                <a:lnTo>
                  <a:pt x="639" y="813"/>
                </a:lnTo>
                <a:lnTo>
                  <a:pt x="675" y="792"/>
                </a:lnTo>
                <a:lnTo>
                  <a:pt x="709" y="766"/>
                </a:lnTo>
                <a:lnTo>
                  <a:pt x="739" y="739"/>
                </a:lnTo>
                <a:lnTo>
                  <a:pt x="766" y="709"/>
                </a:lnTo>
                <a:lnTo>
                  <a:pt x="792" y="675"/>
                </a:lnTo>
                <a:lnTo>
                  <a:pt x="813" y="639"/>
                </a:lnTo>
                <a:lnTo>
                  <a:pt x="832" y="601"/>
                </a:lnTo>
                <a:lnTo>
                  <a:pt x="847" y="561"/>
                </a:lnTo>
                <a:lnTo>
                  <a:pt x="857" y="521"/>
                </a:lnTo>
                <a:lnTo>
                  <a:pt x="864" y="477"/>
                </a:lnTo>
                <a:lnTo>
                  <a:pt x="866" y="432"/>
                </a:lnTo>
                <a:lnTo>
                  <a:pt x="866" y="432"/>
                </a:lnTo>
                <a:lnTo>
                  <a:pt x="864" y="388"/>
                </a:lnTo>
                <a:lnTo>
                  <a:pt x="857" y="345"/>
                </a:lnTo>
                <a:lnTo>
                  <a:pt x="847" y="305"/>
                </a:lnTo>
                <a:lnTo>
                  <a:pt x="832" y="265"/>
                </a:lnTo>
                <a:lnTo>
                  <a:pt x="813" y="227"/>
                </a:lnTo>
                <a:lnTo>
                  <a:pt x="792" y="191"/>
                </a:lnTo>
                <a:lnTo>
                  <a:pt x="766" y="157"/>
                </a:lnTo>
                <a:lnTo>
                  <a:pt x="739" y="127"/>
                </a:lnTo>
                <a:lnTo>
                  <a:pt x="709" y="98"/>
                </a:lnTo>
                <a:lnTo>
                  <a:pt x="675" y="74"/>
                </a:lnTo>
                <a:lnTo>
                  <a:pt x="639" y="51"/>
                </a:lnTo>
                <a:lnTo>
                  <a:pt x="601" y="34"/>
                </a:lnTo>
                <a:lnTo>
                  <a:pt x="561" y="19"/>
                </a:lnTo>
                <a:lnTo>
                  <a:pt x="521" y="9"/>
                </a:lnTo>
                <a:lnTo>
                  <a:pt x="476" y="3"/>
                </a:lnTo>
                <a:lnTo>
                  <a:pt x="432" y="0"/>
                </a:lnTo>
                <a:lnTo>
                  <a:pt x="432" y="0"/>
                </a:lnTo>
                <a:lnTo>
                  <a:pt x="387" y="3"/>
                </a:lnTo>
                <a:lnTo>
                  <a:pt x="345" y="9"/>
                </a:lnTo>
                <a:lnTo>
                  <a:pt x="303" y="19"/>
                </a:lnTo>
                <a:lnTo>
                  <a:pt x="265" y="34"/>
                </a:lnTo>
                <a:lnTo>
                  <a:pt x="227" y="51"/>
                </a:lnTo>
                <a:lnTo>
                  <a:pt x="191" y="74"/>
                </a:lnTo>
                <a:lnTo>
                  <a:pt x="157" y="98"/>
                </a:lnTo>
                <a:lnTo>
                  <a:pt x="127" y="127"/>
                </a:lnTo>
                <a:lnTo>
                  <a:pt x="98" y="157"/>
                </a:lnTo>
                <a:lnTo>
                  <a:pt x="74" y="191"/>
                </a:lnTo>
                <a:lnTo>
                  <a:pt x="51" y="227"/>
                </a:lnTo>
                <a:lnTo>
                  <a:pt x="34" y="265"/>
                </a:lnTo>
                <a:lnTo>
                  <a:pt x="19" y="305"/>
                </a:lnTo>
                <a:lnTo>
                  <a:pt x="9" y="345"/>
                </a:lnTo>
                <a:lnTo>
                  <a:pt x="2" y="388"/>
                </a:lnTo>
                <a:lnTo>
                  <a:pt x="0" y="432"/>
                </a:lnTo>
                <a:lnTo>
                  <a:pt x="0" y="432"/>
                </a:lnTo>
                <a:lnTo>
                  <a:pt x="2" y="477"/>
                </a:lnTo>
                <a:lnTo>
                  <a:pt x="9" y="521"/>
                </a:lnTo>
                <a:lnTo>
                  <a:pt x="19" y="561"/>
                </a:lnTo>
                <a:lnTo>
                  <a:pt x="34" y="601"/>
                </a:lnTo>
                <a:lnTo>
                  <a:pt x="51" y="639"/>
                </a:lnTo>
                <a:lnTo>
                  <a:pt x="74" y="675"/>
                </a:lnTo>
                <a:lnTo>
                  <a:pt x="98" y="709"/>
                </a:lnTo>
                <a:lnTo>
                  <a:pt x="127" y="739"/>
                </a:lnTo>
                <a:lnTo>
                  <a:pt x="157" y="766"/>
                </a:lnTo>
                <a:lnTo>
                  <a:pt x="191" y="792"/>
                </a:lnTo>
                <a:lnTo>
                  <a:pt x="227" y="813"/>
                </a:lnTo>
                <a:lnTo>
                  <a:pt x="265" y="832"/>
                </a:lnTo>
                <a:lnTo>
                  <a:pt x="303" y="847"/>
                </a:lnTo>
                <a:lnTo>
                  <a:pt x="345" y="857"/>
                </a:lnTo>
                <a:lnTo>
                  <a:pt x="387" y="864"/>
                </a:lnTo>
                <a:lnTo>
                  <a:pt x="432" y="866"/>
                </a:lnTo>
                <a:lnTo>
                  <a:pt x="432" y="866"/>
                </a:lnTo>
                <a:close/>
                <a:moveTo>
                  <a:pt x="523" y="235"/>
                </a:moveTo>
                <a:lnTo>
                  <a:pt x="523" y="656"/>
                </a:lnTo>
                <a:lnTo>
                  <a:pt x="235" y="441"/>
                </a:lnTo>
                <a:lnTo>
                  <a:pt x="523" y="235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2068466" y="3579172"/>
            <a:ext cx="1373187" cy="1376362"/>
          </a:xfrm>
          <a:custGeom>
            <a:avLst/>
            <a:gdLst>
              <a:gd name="T0" fmla="*/ 431 w 865"/>
              <a:gd name="T1" fmla="*/ 867 h 867"/>
              <a:gd name="T2" fmla="*/ 345 w 865"/>
              <a:gd name="T3" fmla="*/ 859 h 867"/>
              <a:gd name="T4" fmla="*/ 264 w 865"/>
              <a:gd name="T5" fmla="*/ 833 h 867"/>
              <a:gd name="T6" fmla="*/ 190 w 865"/>
              <a:gd name="T7" fmla="*/ 793 h 867"/>
              <a:gd name="T8" fmla="*/ 127 w 865"/>
              <a:gd name="T9" fmla="*/ 740 h 867"/>
              <a:gd name="T10" fmla="*/ 74 w 865"/>
              <a:gd name="T11" fmla="*/ 677 h 867"/>
              <a:gd name="T12" fmla="*/ 34 w 865"/>
              <a:gd name="T13" fmla="*/ 603 h 867"/>
              <a:gd name="T14" fmla="*/ 8 w 865"/>
              <a:gd name="T15" fmla="*/ 520 h 867"/>
              <a:gd name="T16" fmla="*/ 0 w 865"/>
              <a:gd name="T17" fmla="*/ 433 h 867"/>
              <a:gd name="T18" fmla="*/ 2 w 865"/>
              <a:gd name="T19" fmla="*/ 389 h 867"/>
              <a:gd name="T20" fmla="*/ 19 w 865"/>
              <a:gd name="T21" fmla="*/ 304 h 867"/>
              <a:gd name="T22" fmla="*/ 50 w 865"/>
              <a:gd name="T23" fmla="*/ 228 h 867"/>
              <a:gd name="T24" fmla="*/ 97 w 865"/>
              <a:gd name="T25" fmla="*/ 158 h 867"/>
              <a:gd name="T26" fmla="*/ 156 w 865"/>
              <a:gd name="T27" fmla="*/ 99 h 867"/>
              <a:gd name="T28" fmla="*/ 226 w 865"/>
              <a:gd name="T29" fmla="*/ 52 h 867"/>
              <a:gd name="T30" fmla="*/ 302 w 865"/>
              <a:gd name="T31" fmla="*/ 21 h 867"/>
              <a:gd name="T32" fmla="*/ 387 w 865"/>
              <a:gd name="T33" fmla="*/ 2 h 867"/>
              <a:gd name="T34" fmla="*/ 431 w 865"/>
              <a:gd name="T35" fmla="*/ 0 h 867"/>
              <a:gd name="T36" fmla="*/ 520 w 865"/>
              <a:gd name="T37" fmla="*/ 10 h 867"/>
              <a:gd name="T38" fmla="*/ 601 w 865"/>
              <a:gd name="T39" fmla="*/ 33 h 867"/>
              <a:gd name="T40" fmla="*/ 675 w 865"/>
              <a:gd name="T41" fmla="*/ 74 h 867"/>
              <a:gd name="T42" fmla="*/ 738 w 865"/>
              <a:gd name="T43" fmla="*/ 127 h 867"/>
              <a:gd name="T44" fmla="*/ 791 w 865"/>
              <a:gd name="T45" fmla="*/ 192 h 867"/>
              <a:gd name="T46" fmla="*/ 831 w 865"/>
              <a:gd name="T47" fmla="*/ 264 h 867"/>
              <a:gd name="T48" fmla="*/ 857 w 865"/>
              <a:gd name="T49" fmla="*/ 347 h 867"/>
              <a:gd name="T50" fmla="*/ 865 w 865"/>
              <a:gd name="T51" fmla="*/ 433 h 867"/>
              <a:gd name="T52" fmla="*/ 863 w 865"/>
              <a:gd name="T53" fmla="*/ 478 h 867"/>
              <a:gd name="T54" fmla="*/ 846 w 865"/>
              <a:gd name="T55" fmla="*/ 562 h 867"/>
              <a:gd name="T56" fmla="*/ 812 w 865"/>
              <a:gd name="T57" fmla="*/ 641 h 867"/>
              <a:gd name="T58" fmla="*/ 766 w 865"/>
              <a:gd name="T59" fmla="*/ 708 h 867"/>
              <a:gd name="T60" fmla="*/ 709 w 865"/>
              <a:gd name="T61" fmla="*/ 768 h 867"/>
              <a:gd name="T62" fmla="*/ 639 w 865"/>
              <a:gd name="T63" fmla="*/ 814 h 867"/>
              <a:gd name="T64" fmla="*/ 560 w 865"/>
              <a:gd name="T65" fmla="*/ 848 h 867"/>
              <a:gd name="T66" fmla="*/ 476 w 865"/>
              <a:gd name="T67" fmla="*/ 865 h 867"/>
              <a:gd name="T68" fmla="*/ 431 w 865"/>
              <a:gd name="T69" fmla="*/ 867 h 867"/>
              <a:gd name="T70" fmla="*/ 332 w 865"/>
              <a:gd name="T71" fmla="*/ 658 h 867"/>
              <a:gd name="T72" fmla="*/ 332 w 865"/>
              <a:gd name="T73" fmla="*/ 237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5" h="867">
                <a:moveTo>
                  <a:pt x="431" y="867"/>
                </a:moveTo>
                <a:lnTo>
                  <a:pt x="431" y="867"/>
                </a:lnTo>
                <a:lnTo>
                  <a:pt x="387" y="865"/>
                </a:lnTo>
                <a:lnTo>
                  <a:pt x="345" y="859"/>
                </a:lnTo>
                <a:lnTo>
                  <a:pt x="302" y="848"/>
                </a:lnTo>
                <a:lnTo>
                  <a:pt x="264" y="833"/>
                </a:lnTo>
                <a:lnTo>
                  <a:pt x="226" y="814"/>
                </a:lnTo>
                <a:lnTo>
                  <a:pt x="190" y="793"/>
                </a:lnTo>
                <a:lnTo>
                  <a:pt x="156" y="768"/>
                </a:lnTo>
                <a:lnTo>
                  <a:pt x="127" y="740"/>
                </a:lnTo>
                <a:lnTo>
                  <a:pt x="97" y="708"/>
                </a:lnTo>
                <a:lnTo>
                  <a:pt x="74" y="677"/>
                </a:lnTo>
                <a:lnTo>
                  <a:pt x="50" y="641"/>
                </a:lnTo>
                <a:lnTo>
                  <a:pt x="34" y="603"/>
                </a:lnTo>
                <a:lnTo>
                  <a:pt x="19" y="562"/>
                </a:lnTo>
                <a:lnTo>
                  <a:pt x="8" y="520"/>
                </a:lnTo>
                <a:lnTo>
                  <a:pt x="2" y="478"/>
                </a:lnTo>
                <a:lnTo>
                  <a:pt x="0" y="433"/>
                </a:lnTo>
                <a:lnTo>
                  <a:pt x="0" y="433"/>
                </a:lnTo>
                <a:lnTo>
                  <a:pt x="2" y="389"/>
                </a:lnTo>
                <a:lnTo>
                  <a:pt x="8" y="347"/>
                </a:lnTo>
                <a:lnTo>
                  <a:pt x="19" y="304"/>
                </a:lnTo>
                <a:lnTo>
                  <a:pt x="34" y="264"/>
                </a:lnTo>
                <a:lnTo>
                  <a:pt x="50" y="228"/>
                </a:lnTo>
                <a:lnTo>
                  <a:pt x="74" y="192"/>
                </a:lnTo>
                <a:lnTo>
                  <a:pt x="97" y="158"/>
                </a:lnTo>
                <a:lnTo>
                  <a:pt x="127" y="127"/>
                </a:lnTo>
                <a:lnTo>
                  <a:pt x="156" y="99"/>
                </a:lnTo>
                <a:lnTo>
                  <a:pt x="190" y="74"/>
                </a:lnTo>
                <a:lnTo>
                  <a:pt x="226" y="52"/>
                </a:lnTo>
                <a:lnTo>
                  <a:pt x="264" y="33"/>
                </a:lnTo>
                <a:lnTo>
                  <a:pt x="302" y="21"/>
                </a:lnTo>
                <a:lnTo>
                  <a:pt x="345" y="10"/>
                </a:lnTo>
                <a:lnTo>
                  <a:pt x="387" y="2"/>
                </a:lnTo>
                <a:lnTo>
                  <a:pt x="431" y="0"/>
                </a:lnTo>
                <a:lnTo>
                  <a:pt x="431" y="0"/>
                </a:lnTo>
                <a:lnTo>
                  <a:pt x="476" y="2"/>
                </a:lnTo>
                <a:lnTo>
                  <a:pt x="520" y="10"/>
                </a:lnTo>
                <a:lnTo>
                  <a:pt x="560" y="21"/>
                </a:lnTo>
                <a:lnTo>
                  <a:pt x="601" y="33"/>
                </a:lnTo>
                <a:lnTo>
                  <a:pt x="639" y="52"/>
                </a:lnTo>
                <a:lnTo>
                  <a:pt x="675" y="74"/>
                </a:lnTo>
                <a:lnTo>
                  <a:pt x="709" y="99"/>
                </a:lnTo>
                <a:lnTo>
                  <a:pt x="738" y="127"/>
                </a:lnTo>
                <a:lnTo>
                  <a:pt x="766" y="158"/>
                </a:lnTo>
                <a:lnTo>
                  <a:pt x="791" y="192"/>
                </a:lnTo>
                <a:lnTo>
                  <a:pt x="812" y="228"/>
                </a:lnTo>
                <a:lnTo>
                  <a:pt x="831" y="264"/>
                </a:lnTo>
                <a:lnTo>
                  <a:pt x="846" y="304"/>
                </a:lnTo>
                <a:lnTo>
                  <a:pt x="857" y="347"/>
                </a:lnTo>
                <a:lnTo>
                  <a:pt x="863" y="389"/>
                </a:lnTo>
                <a:lnTo>
                  <a:pt x="865" y="433"/>
                </a:lnTo>
                <a:lnTo>
                  <a:pt x="865" y="433"/>
                </a:lnTo>
                <a:lnTo>
                  <a:pt x="863" y="478"/>
                </a:lnTo>
                <a:lnTo>
                  <a:pt x="857" y="520"/>
                </a:lnTo>
                <a:lnTo>
                  <a:pt x="846" y="562"/>
                </a:lnTo>
                <a:lnTo>
                  <a:pt x="831" y="603"/>
                </a:lnTo>
                <a:lnTo>
                  <a:pt x="812" y="641"/>
                </a:lnTo>
                <a:lnTo>
                  <a:pt x="791" y="677"/>
                </a:lnTo>
                <a:lnTo>
                  <a:pt x="766" y="708"/>
                </a:lnTo>
                <a:lnTo>
                  <a:pt x="738" y="740"/>
                </a:lnTo>
                <a:lnTo>
                  <a:pt x="709" y="768"/>
                </a:lnTo>
                <a:lnTo>
                  <a:pt x="675" y="793"/>
                </a:lnTo>
                <a:lnTo>
                  <a:pt x="639" y="814"/>
                </a:lnTo>
                <a:lnTo>
                  <a:pt x="601" y="833"/>
                </a:lnTo>
                <a:lnTo>
                  <a:pt x="560" y="848"/>
                </a:lnTo>
                <a:lnTo>
                  <a:pt x="520" y="859"/>
                </a:lnTo>
                <a:lnTo>
                  <a:pt x="476" y="865"/>
                </a:lnTo>
                <a:lnTo>
                  <a:pt x="431" y="867"/>
                </a:lnTo>
                <a:lnTo>
                  <a:pt x="431" y="867"/>
                </a:lnTo>
                <a:close/>
                <a:moveTo>
                  <a:pt x="332" y="237"/>
                </a:moveTo>
                <a:lnTo>
                  <a:pt x="332" y="658"/>
                </a:lnTo>
                <a:lnTo>
                  <a:pt x="630" y="440"/>
                </a:lnTo>
                <a:lnTo>
                  <a:pt x="332" y="23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3794078" y="3574410"/>
            <a:ext cx="1374775" cy="1374775"/>
          </a:xfrm>
          <a:custGeom>
            <a:avLst/>
            <a:gdLst>
              <a:gd name="T0" fmla="*/ 0 w 866"/>
              <a:gd name="T1" fmla="*/ 432 h 866"/>
              <a:gd name="T2" fmla="*/ 9 w 866"/>
              <a:gd name="T3" fmla="*/ 345 h 866"/>
              <a:gd name="T4" fmla="*/ 34 w 866"/>
              <a:gd name="T5" fmla="*/ 265 h 866"/>
              <a:gd name="T6" fmla="*/ 74 w 866"/>
              <a:gd name="T7" fmla="*/ 191 h 866"/>
              <a:gd name="T8" fmla="*/ 127 w 866"/>
              <a:gd name="T9" fmla="*/ 127 h 866"/>
              <a:gd name="T10" fmla="*/ 191 w 866"/>
              <a:gd name="T11" fmla="*/ 74 h 866"/>
              <a:gd name="T12" fmla="*/ 265 w 866"/>
              <a:gd name="T13" fmla="*/ 34 h 866"/>
              <a:gd name="T14" fmla="*/ 345 w 866"/>
              <a:gd name="T15" fmla="*/ 9 h 866"/>
              <a:gd name="T16" fmla="*/ 432 w 866"/>
              <a:gd name="T17" fmla="*/ 0 h 866"/>
              <a:gd name="T18" fmla="*/ 477 w 866"/>
              <a:gd name="T19" fmla="*/ 3 h 866"/>
              <a:gd name="T20" fmla="*/ 561 w 866"/>
              <a:gd name="T21" fmla="*/ 19 h 866"/>
              <a:gd name="T22" fmla="*/ 639 w 866"/>
              <a:gd name="T23" fmla="*/ 51 h 866"/>
              <a:gd name="T24" fmla="*/ 709 w 866"/>
              <a:gd name="T25" fmla="*/ 98 h 866"/>
              <a:gd name="T26" fmla="*/ 769 w 866"/>
              <a:gd name="T27" fmla="*/ 157 h 866"/>
              <a:gd name="T28" fmla="*/ 815 w 866"/>
              <a:gd name="T29" fmla="*/ 227 h 866"/>
              <a:gd name="T30" fmla="*/ 847 w 866"/>
              <a:gd name="T31" fmla="*/ 303 h 866"/>
              <a:gd name="T32" fmla="*/ 864 w 866"/>
              <a:gd name="T33" fmla="*/ 388 h 866"/>
              <a:gd name="T34" fmla="*/ 866 w 866"/>
              <a:gd name="T35" fmla="*/ 432 h 866"/>
              <a:gd name="T36" fmla="*/ 857 w 866"/>
              <a:gd name="T37" fmla="*/ 521 h 866"/>
              <a:gd name="T38" fmla="*/ 832 w 866"/>
              <a:gd name="T39" fmla="*/ 601 h 866"/>
              <a:gd name="T40" fmla="*/ 792 w 866"/>
              <a:gd name="T41" fmla="*/ 675 h 866"/>
              <a:gd name="T42" fmla="*/ 739 w 866"/>
              <a:gd name="T43" fmla="*/ 739 h 866"/>
              <a:gd name="T44" fmla="*/ 675 w 866"/>
              <a:gd name="T45" fmla="*/ 792 h 866"/>
              <a:gd name="T46" fmla="*/ 601 w 866"/>
              <a:gd name="T47" fmla="*/ 832 h 866"/>
              <a:gd name="T48" fmla="*/ 521 w 866"/>
              <a:gd name="T49" fmla="*/ 857 h 866"/>
              <a:gd name="T50" fmla="*/ 432 w 866"/>
              <a:gd name="T51" fmla="*/ 866 h 866"/>
              <a:gd name="T52" fmla="*/ 390 w 866"/>
              <a:gd name="T53" fmla="*/ 864 h 866"/>
              <a:gd name="T54" fmla="*/ 305 w 866"/>
              <a:gd name="T55" fmla="*/ 847 h 866"/>
              <a:gd name="T56" fmla="*/ 227 w 866"/>
              <a:gd name="T57" fmla="*/ 813 h 866"/>
              <a:gd name="T58" fmla="*/ 157 w 866"/>
              <a:gd name="T59" fmla="*/ 766 h 866"/>
              <a:gd name="T60" fmla="*/ 98 w 866"/>
              <a:gd name="T61" fmla="*/ 709 h 866"/>
              <a:gd name="T62" fmla="*/ 51 w 866"/>
              <a:gd name="T63" fmla="*/ 639 h 866"/>
              <a:gd name="T64" fmla="*/ 19 w 866"/>
              <a:gd name="T65" fmla="*/ 561 h 866"/>
              <a:gd name="T66" fmla="*/ 2 w 866"/>
              <a:gd name="T67" fmla="*/ 477 h 866"/>
              <a:gd name="T68" fmla="*/ 0 w 866"/>
              <a:gd name="T69" fmla="*/ 432 h 866"/>
              <a:gd name="T70" fmla="*/ 711 w 866"/>
              <a:gd name="T71" fmla="*/ 523 h 866"/>
              <a:gd name="T72" fmla="*/ 451 w 866"/>
              <a:gd name="T73" fmla="*/ 331 h 866"/>
              <a:gd name="T74" fmla="*/ 115 w 866"/>
              <a:gd name="T75" fmla="*/ 428 h 866"/>
              <a:gd name="T76" fmla="*/ 451 w 866"/>
              <a:gd name="T77" fmla="*/ 523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66" h="866">
                <a:moveTo>
                  <a:pt x="0" y="432"/>
                </a:moveTo>
                <a:lnTo>
                  <a:pt x="0" y="432"/>
                </a:lnTo>
                <a:lnTo>
                  <a:pt x="2" y="388"/>
                </a:lnTo>
                <a:lnTo>
                  <a:pt x="9" y="345"/>
                </a:lnTo>
                <a:lnTo>
                  <a:pt x="19" y="303"/>
                </a:lnTo>
                <a:lnTo>
                  <a:pt x="34" y="265"/>
                </a:lnTo>
                <a:lnTo>
                  <a:pt x="51" y="227"/>
                </a:lnTo>
                <a:lnTo>
                  <a:pt x="74" y="191"/>
                </a:lnTo>
                <a:lnTo>
                  <a:pt x="98" y="157"/>
                </a:lnTo>
                <a:lnTo>
                  <a:pt x="127" y="127"/>
                </a:lnTo>
                <a:lnTo>
                  <a:pt x="157" y="98"/>
                </a:lnTo>
                <a:lnTo>
                  <a:pt x="191" y="74"/>
                </a:lnTo>
                <a:lnTo>
                  <a:pt x="227" y="51"/>
                </a:lnTo>
                <a:lnTo>
                  <a:pt x="265" y="34"/>
                </a:lnTo>
                <a:lnTo>
                  <a:pt x="305" y="19"/>
                </a:lnTo>
                <a:lnTo>
                  <a:pt x="345" y="9"/>
                </a:lnTo>
                <a:lnTo>
                  <a:pt x="390" y="3"/>
                </a:lnTo>
                <a:lnTo>
                  <a:pt x="432" y="0"/>
                </a:lnTo>
                <a:lnTo>
                  <a:pt x="432" y="0"/>
                </a:lnTo>
                <a:lnTo>
                  <a:pt x="477" y="3"/>
                </a:lnTo>
                <a:lnTo>
                  <a:pt x="521" y="9"/>
                </a:lnTo>
                <a:lnTo>
                  <a:pt x="561" y="19"/>
                </a:lnTo>
                <a:lnTo>
                  <a:pt x="601" y="34"/>
                </a:lnTo>
                <a:lnTo>
                  <a:pt x="639" y="51"/>
                </a:lnTo>
                <a:lnTo>
                  <a:pt x="675" y="74"/>
                </a:lnTo>
                <a:lnTo>
                  <a:pt x="709" y="98"/>
                </a:lnTo>
                <a:lnTo>
                  <a:pt x="739" y="127"/>
                </a:lnTo>
                <a:lnTo>
                  <a:pt x="769" y="157"/>
                </a:lnTo>
                <a:lnTo>
                  <a:pt x="792" y="191"/>
                </a:lnTo>
                <a:lnTo>
                  <a:pt x="815" y="227"/>
                </a:lnTo>
                <a:lnTo>
                  <a:pt x="832" y="265"/>
                </a:lnTo>
                <a:lnTo>
                  <a:pt x="847" y="303"/>
                </a:lnTo>
                <a:lnTo>
                  <a:pt x="857" y="345"/>
                </a:lnTo>
                <a:lnTo>
                  <a:pt x="864" y="388"/>
                </a:lnTo>
                <a:lnTo>
                  <a:pt x="866" y="432"/>
                </a:lnTo>
                <a:lnTo>
                  <a:pt x="866" y="432"/>
                </a:lnTo>
                <a:lnTo>
                  <a:pt x="864" y="477"/>
                </a:lnTo>
                <a:lnTo>
                  <a:pt x="857" y="521"/>
                </a:lnTo>
                <a:lnTo>
                  <a:pt x="847" y="561"/>
                </a:lnTo>
                <a:lnTo>
                  <a:pt x="832" y="601"/>
                </a:lnTo>
                <a:lnTo>
                  <a:pt x="815" y="639"/>
                </a:lnTo>
                <a:lnTo>
                  <a:pt x="792" y="675"/>
                </a:lnTo>
                <a:lnTo>
                  <a:pt x="769" y="709"/>
                </a:lnTo>
                <a:lnTo>
                  <a:pt x="739" y="739"/>
                </a:lnTo>
                <a:lnTo>
                  <a:pt x="709" y="766"/>
                </a:lnTo>
                <a:lnTo>
                  <a:pt x="675" y="792"/>
                </a:lnTo>
                <a:lnTo>
                  <a:pt x="639" y="813"/>
                </a:lnTo>
                <a:lnTo>
                  <a:pt x="601" y="832"/>
                </a:lnTo>
                <a:lnTo>
                  <a:pt x="561" y="847"/>
                </a:lnTo>
                <a:lnTo>
                  <a:pt x="521" y="857"/>
                </a:lnTo>
                <a:lnTo>
                  <a:pt x="477" y="864"/>
                </a:lnTo>
                <a:lnTo>
                  <a:pt x="432" y="866"/>
                </a:lnTo>
                <a:lnTo>
                  <a:pt x="432" y="866"/>
                </a:lnTo>
                <a:lnTo>
                  <a:pt x="390" y="864"/>
                </a:lnTo>
                <a:lnTo>
                  <a:pt x="345" y="857"/>
                </a:lnTo>
                <a:lnTo>
                  <a:pt x="305" y="847"/>
                </a:lnTo>
                <a:lnTo>
                  <a:pt x="265" y="832"/>
                </a:lnTo>
                <a:lnTo>
                  <a:pt x="227" y="813"/>
                </a:lnTo>
                <a:lnTo>
                  <a:pt x="191" y="792"/>
                </a:lnTo>
                <a:lnTo>
                  <a:pt x="157" y="766"/>
                </a:lnTo>
                <a:lnTo>
                  <a:pt x="127" y="739"/>
                </a:lnTo>
                <a:lnTo>
                  <a:pt x="98" y="709"/>
                </a:lnTo>
                <a:lnTo>
                  <a:pt x="74" y="675"/>
                </a:lnTo>
                <a:lnTo>
                  <a:pt x="51" y="639"/>
                </a:lnTo>
                <a:lnTo>
                  <a:pt x="34" y="601"/>
                </a:lnTo>
                <a:lnTo>
                  <a:pt x="19" y="561"/>
                </a:lnTo>
                <a:lnTo>
                  <a:pt x="9" y="521"/>
                </a:lnTo>
                <a:lnTo>
                  <a:pt x="2" y="477"/>
                </a:lnTo>
                <a:lnTo>
                  <a:pt x="0" y="432"/>
                </a:lnTo>
                <a:lnTo>
                  <a:pt x="0" y="432"/>
                </a:lnTo>
                <a:close/>
                <a:moveTo>
                  <a:pt x="451" y="523"/>
                </a:moveTo>
                <a:lnTo>
                  <a:pt x="711" y="523"/>
                </a:lnTo>
                <a:lnTo>
                  <a:pt x="711" y="331"/>
                </a:lnTo>
                <a:lnTo>
                  <a:pt x="451" y="331"/>
                </a:lnTo>
                <a:lnTo>
                  <a:pt x="451" y="174"/>
                </a:lnTo>
                <a:lnTo>
                  <a:pt x="115" y="428"/>
                </a:lnTo>
                <a:lnTo>
                  <a:pt x="451" y="684"/>
                </a:lnTo>
                <a:lnTo>
                  <a:pt x="451" y="523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5430791" y="3564885"/>
            <a:ext cx="1377950" cy="1374775"/>
          </a:xfrm>
          <a:custGeom>
            <a:avLst/>
            <a:gdLst>
              <a:gd name="T0" fmla="*/ 868 w 868"/>
              <a:gd name="T1" fmla="*/ 434 h 866"/>
              <a:gd name="T2" fmla="*/ 857 w 868"/>
              <a:gd name="T3" fmla="*/ 345 h 866"/>
              <a:gd name="T4" fmla="*/ 832 w 868"/>
              <a:gd name="T5" fmla="*/ 265 h 866"/>
              <a:gd name="T6" fmla="*/ 793 w 868"/>
              <a:gd name="T7" fmla="*/ 191 h 866"/>
              <a:gd name="T8" fmla="*/ 741 w 868"/>
              <a:gd name="T9" fmla="*/ 127 h 866"/>
              <a:gd name="T10" fmla="*/ 675 w 868"/>
              <a:gd name="T11" fmla="*/ 74 h 866"/>
              <a:gd name="T12" fmla="*/ 601 w 868"/>
              <a:gd name="T13" fmla="*/ 34 h 866"/>
              <a:gd name="T14" fmla="*/ 521 w 868"/>
              <a:gd name="T15" fmla="*/ 9 h 866"/>
              <a:gd name="T16" fmla="*/ 434 w 868"/>
              <a:gd name="T17" fmla="*/ 0 h 866"/>
              <a:gd name="T18" fmla="*/ 389 w 868"/>
              <a:gd name="T19" fmla="*/ 2 h 866"/>
              <a:gd name="T20" fmla="*/ 305 w 868"/>
              <a:gd name="T21" fmla="*/ 19 h 866"/>
              <a:gd name="T22" fmla="*/ 226 w 868"/>
              <a:gd name="T23" fmla="*/ 51 h 866"/>
              <a:gd name="T24" fmla="*/ 157 w 868"/>
              <a:gd name="T25" fmla="*/ 97 h 866"/>
              <a:gd name="T26" fmla="*/ 99 w 868"/>
              <a:gd name="T27" fmla="*/ 157 h 866"/>
              <a:gd name="T28" fmla="*/ 53 w 868"/>
              <a:gd name="T29" fmla="*/ 226 h 866"/>
              <a:gd name="T30" fmla="*/ 19 w 868"/>
              <a:gd name="T31" fmla="*/ 305 h 866"/>
              <a:gd name="T32" fmla="*/ 2 w 868"/>
              <a:gd name="T33" fmla="*/ 389 h 866"/>
              <a:gd name="T34" fmla="*/ 0 w 868"/>
              <a:gd name="T35" fmla="*/ 434 h 866"/>
              <a:gd name="T36" fmla="*/ 8 w 868"/>
              <a:gd name="T37" fmla="*/ 521 h 866"/>
              <a:gd name="T38" fmla="*/ 34 w 868"/>
              <a:gd name="T39" fmla="*/ 601 h 866"/>
              <a:gd name="T40" fmla="*/ 74 w 868"/>
              <a:gd name="T41" fmla="*/ 675 h 866"/>
              <a:gd name="T42" fmla="*/ 127 w 868"/>
              <a:gd name="T43" fmla="*/ 739 h 866"/>
              <a:gd name="T44" fmla="*/ 190 w 868"/>
              <a:gd name="T45" fmla="*/ 791 h 866"/>
              <a:gd name="T46" fmla="*/ 264 w 868"/>
              <a:gd name="T47" fmla="*/ 832 h 866"/>
              <a:gd name="T48" fmla="*/ 345 w 868"/>
              <a:gd name="T49" fmla="*/ 857 h 866"/>
              <a:gd name="T50" fmla="*/ 434 w 868"/>
              <a:gd name="T51" fmla="*/ 866 h 866"/>
              <a:gd name="T52" fmla="*/ 478 w 868"/>
              <a:gd name="T53" fmla="*/ 863 h 866"/>
              <a:gd name="T54" fmla="*/ 563 w 868"/>
              <a:gd name="T55" fmla="*/ 846 h 866"/>
              <a:gd name="T56" fmla="*/ 639 w 868"/>
              <a:gd name="T57" fmla="*/ 815 h 866"/>
              <a:gd name="T58" fmla="*/ 709 w 868"/>
              <a:gd name="T59" fmla="*/ 768 h 866"/>
              <a:gd name="T60" fmla="*/ 768 w 868"/>
              <a:gd name="T61" fmla="*/ 709 h 866"/>
              <a:gd name="T62" fmla="*/ 815 w 868"/>
              <a:gd name="T63" fmla="*/ 639 h 866"/>
              <a:gd name="T64" fmla="*/ 846 w 868"/>
              <a:gd name="T65" fmla="*/ 561 h 866"/>
              <a:gd name="T66" fmla="*/ 865 w 868"/>
              <a:gd name="T67" fmla="*/ 476 h 866"/>
              <a:gd name="T68" fmla="*/ 868 w 868"/>
              <a:gd name="T69" fmla="*/ 434 h 866"/>
              <a:gd name="T70" fmla="*/ 154 w 868"/>
              <a:gd name="T71" fmla="*/ 523 h 866"/>
              <a:gd name="T72" fmla="*/ 417 w 868"/>
              <a:gd name="T73" fmla="*/ 332 h 866"/>
              <a:gd name="T74" fmla="*/ 751 w 868"/>
              <a:gd name="T75" fmla="*/ 430 h 866"/>
              <a:gd name="T76" fmla="*/ 417 w 868"/>
              <a:gd name="T77" fmla="*/ 523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868" h="866">
                <a:moveTo>
                  <a:pt x="868" y="434"/>
                </a:moveTo>
                <a:lnTo>
                  <a:pt x="868" y="434"/>
                </a:lnTo>
                <a:lnTo>
                  <a:pt x="865" y="389"/>
                </a:lnTo>
                <a:lnTo>
                  <a:pt x="857" y="345"/>
                </a:lnTo>
                <a:lnTo>
                  <a:pt x="846" y="305"/>
                </a:lnTo>
                <a:lnTo>
                  <a:pt x="832" y="265"/>
                </a:lnTo>
                <a:lnTo>
                  <a:pt x="815" y="226"/>
                </a:lnTo>
                <a:lnTo>
                  <a:pt x="793" y="191"/>
                </a:lnTo>
                <a:lnTo>
                  <a:pt x="768" y="157"/>
                </a:lnTo>
                <a:lnTo>
                  <a:pt x="741" y="127"/>
                </a:lnTo>
                <a:lnTo>
                  <a:pt x="709" y="97"/>
                </a:lnTo>
                <a:lnTo>
                  <a:pt x="675" y="74"/>
                </a:lnTo>
                <a:lnTo>
                  <a:pt x="639" y="51"/>
                </a:lnTo>
                <a:lnTo>
                  <a:pt x="601" y="34"/>
                </a:lnTo>
                <a:lnTo>
                  <a:pt x="563" y="19"/>
                </a:lnTo>
                <a:lnTo>
                  <a:pt x="521" y="9"/>
                </a:lnTo>
                <a:lnTo>
                  <a:pt x="478" y="2"/>
                </a:lnTo>
                <a:lnTo>
                  <a:pt x="434" y="0"/>
                </a:lnTo>
                <a:lnTo>
                  <a:pt x="434" y="0"/>
                </a:lnTo>
                <a:lnTo>
                  <a:pt x="389" y="2"/>
                </a:lnTo>
                <a:lnTo>
                  <a:pt x="345" y="9"/>
                </a:lnTo>
                <a:lnTo>
                  <a:pt x="305" y="19"/>
                </a:lnTo>
                <a:lnTo>
                  <a:pt x="264" y="34"/>
                </a:lnTo>
                <a:lnTo>
                  <a:pt x="226" y="51"/>
                </a:lnTo>
                <a:lnTo>
                  <a:pt x="190" y="74"/>
                </a:lnTo>
                <a:lnTo>
                  <a:pt x="157" y="97"/>
                </a:lnTo>
                <a:lnTo>
                  <a:pt x="127" y="127"/>
                </a:lnTo>
                <a:lnTo>
                  <a:pt x="99" y="157"/>
                </a:lnTo>
                <a:lnTo>
                  <a:pt x="74" y="191"/>
                </a:lnTo>
                <a:lnTo>
                  <a:pt x="53" y="226"/>
                </a:lnTo>
                <a:lnTo>
                  <a:pt x="34" y="265"/>
                </a:lnTo>
                <a:lnTo>
                  <a:pt x="19" y="305"/>
                </a:lnTo>
                <a:lnTo>
                  <a:pt x="8" y="345"/>
                </a:lnTo>
                <a:lnTo>
                  <a:pt x="2" y="389"/>
                </a:lnTo>
                <a:lnTo>
                  <a:pt x="0" y="434"/>
                </a:lnTo>
                <a:lnTo>
                  <a:pt x="0" y="434"/>
                </a:lnTo>
                <a:lnTo>
                  <a:pt x="2" y="476"/>
                </a:lnTo>
                <a:lnTo>
                  <a:pt x="8" y="521"/>
                </a:lnTo>
                <a:lnTo>
                  <a:pt x="19" y="561"/>
                </a:lnTo>
                <a:lnTo>
                  <a:pt x="34" y="601"/>
                </a:lnTo>
                <a:lnTo>
                  <a:pt x="53" y="639"/>
                </a:lnTo>
                <a:lnTo>
                  <a:pt x="74" y="675"/>
                </a:lnTo>
                <a:lnTo>
                  <a:pt x="99" y="709"/>
                </a:lnTo>
                <a:lnTo>
                  <a:pt x="127" y="739"/>
                </a:lnTo>
                <a:lnTo>
                  <a:pt x="157" y="768"/>
                </a:lnTo>
                <a:lnTo>
                  <a:pt x="190" y="791"/>
                </a:lnTo>
                <a:lnTo>
                  <a:pt x="226" y="815"/>
                </a:lnTo>
                <a:lnTo>
                  <a:pt x="264" y="832"/>
                </a:lnTo>
                <a:lnTo>
                  <a:pt x="305" y="846"/>
                </a:lnTo>
                <a:lnTo>
                  <a:pt x="345" y="857"/>
                </a:lnTo>
                <a:lnTo>
                  <a:pt x="389" y="863"/>
                </a:lnTo>
                <a:lnTo>
                  <a:pt x="434" y="866"/>
                </a:lnTo>
                <a:lnTo>
                  <a:pt x="434" y="866"/>
                </a:lnTo>
                <a:lnTo>
                  <a:pt x="478" y="863"/>
                </a:lnTo>
                <a:lnTo>
                  <a:pt x="521" y="857"/>
                </a:lnTo>
                <a:lnTo>
                  <a:pt x="563" y="846"/>
                </a:lnTo>
                <a:lnTo>
                  <a:pt x="601" y="832"/>
                </a:lnTo>
                <a:lnTo>
                  <a:pt x="639" y="815"/>
                </a:lnTo>
                <a:lnTo>
                  <a:pt x="675" y="791"/>
                </a:lnTo>
                <a:lnTo>
                  <a:pt x="709" y="768"/>
                </a:lnTo>
                <a:lnTo>
                  <a:pt x="741" y="739"/>
                </a:lnTo>
                <a:lnTo>
                  <a:pt x="768" y="709"/>
                </a:lnTo>
                <a:lnTo>
                  <a:pt x="793" y="675"/>
                </a:lnTo>
                <a:lnTo>
                  <a:pt x="815" y="639"/>
                </a:lnTo>
                <a:lnTo>
                  <a:pt x="832" y="601"/>
                </a:lnTo>
                <a:lnTo>
                  <a:pt x="846" y="561"/>
                </a:lnTo>
                <a:lnTo>
                  <a:pt x="857" y="521"/>
                </a:lnTo>
                <a:lnTo>
                  <a:pt x="865" y="476"/>
                </a:lnTo>
                <a:lnTo>
                  <a:pt x="868" y="434"/>
                </a:lnTo>
                <a:lnTo>
                  <a:pt x="868" y="434"/>
                </a:lnTo>
                <a:close/>
                <a:moveTo>
                  <a:pt x="417" y="523"/>
                </a:moveTo>
                <a:lnTo>
                  <a:pt x="154" y="523"/>
                </a:lnTo>
                <a:lnTo>
                  <a:pt x="154" y="332"/>
                </a:lnTo>
                <a:lnTo>
                  <a:pt x="417" y="332"/>
                </a:lnTo>
                <a:lnTo>
                  <a:pt x="417" y="174"/>
                </a:lnTo>
                <a:lnTo>
                  <a:pt x="751" y="430"/>
                </a:lnTo>
                <a:lnTo>
                  <a:pt x="417" y="684"/>
                </a:lnTo>
                <a:lnTo>
                  <a:pt x="417" y="523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7059566" y="3579172"/>
            <a:ext cx="1377950" cy="1376362"/>
          </a:xfrm>
          <a:custGeom>
            <a:avLst/>
            <a:gdLst>
              <a:gd name="T0" fmla="*/ 479 w 868"/>
              <a:gd name="T1" fmla="*/ 2 h 867"/>
              <a:gd name="T2" fmla="*/ 601 w 868"/>
              <a:gd name="T3" fmla="*/ 33 h 867"/>
              <a:gd name="T4" fmla="*/ 709 w 868"/>
              <a:gd name="T5" fmla="*/ 99 h 867"/>
              <a:gd name="T6" fmla="*/ 794 w 868"/>
              <a:gd name="T7" fmla="*/ 192 h 867"/>
              <a:gd name="T8" fmla="*/ 847 w 868"/>
              <a:gd name="T9" fmla="*/ 304 h 867"/>
              <a:gd name="T10" fmla="*/ 868 w 868"/>
              <a:gd name="T11" fmla="*/ 433 h 867"/>
              <a:gd name="T12" fmla="*/ 857 w 868"/>
              <a:gd name="T13" fmla="*/ 520 h 867"/>
              <a:gd name="T14" fmla="*/ 815 w 868"/>
              <a:gd name="T15" fmla="*/ 641 h 867"/>
              <a:gd name="T16" fmla="*/ 741 w 868"/>
              <a:gd name="T17" fmla="*/ 740 h 867"/>
              <a:gd name="T18" fmla="*/ 639 w 868"/>
              <a:gd name="T19" fmla="*/ 814 h 867"/>
              <a:gd name="T20" fmla="*/ 521 w 868"/>
              <a:gd name="T21" fmla="*/ 859 h 867"/>
              <a:gd name="T22" fmla="*/ 434 w 868"/>
              <a:gd name="T23" fmla="*/ 867 h 867"/>
              <a:gd name="T24" fmla="*/ 305 w 868"/>
              <a:gd name="T25" fmla="*/ 848 h 867"/>
              <a:gd name="T26" fmla="*/ 191 w 868"/>
              <a:gd name="T27" fmla="*/ 793 h 867"/>
              <a:gd name="T28" fmla="*/ 100 w 868"/>
              <a:gd name="T29" fmla="*/ 708 h 867"/>
              <a:gd name="T30" fmla="*/ 34 w 868"/>
              <a:gd name="T31" fmla="*/ 603 h 867"/>
              <a:gd name="T32" fmla="*/ 2 w 868"/>
              <a:gd name="T33" fmla="*/ 478 h 867"/>
              <a:gd name="T34" fmla="*/ 2 w 868"/>
              <a:gd name="T35" fmla="*/ 389 h 867"/>
              <a:gd name="T36" fmla="*/ 34 w 868"/>
              <a:gd name="T37" fmla="*/ 264 h 867"/>
              <a:gd name="T38" fmla="*/ 100 w 868"/>
              <a:gd name="T39" fmla="*/ 158 h 867"/>
              <a:gd name="T40" fmla="*/ 191 w 868"/>
              <a:gd name="T41" fmla="*/ 74 h 867"/>
              <a:gd name="T42" fmla="*/ 305 w 868"/>
              <a:gd name="T43" fmla="*/ 21 h 867"/>
              <a:gd name="T44" fmla="*/ 434 w 868"/>
              <a:gd name="T45" fmla="*/ 0 h 867"/>
              <a:gd name="T46" fmla="*/ 430 w 868"/>
              <a:gd name="T47" fmla="*/ 725 h 867"/>
              <a:gd name="T48" fmla="*/ 493 w 868"/>
              <a:gd name="T49" fmla="*/ 717 h 867"/>
              <a:gd name="T50" fmla="*/ 550 w 868"/>
              <a:gd name="T51" fmla="*/ 698 h 867"/>
              <a:gd name="T52" fmla="*/ 601 w 868"/>
              <a:gd name="T53" fmla="*/ 668 h 867"/>
              <a:gd name="T54" fmla="*/ 644 w 868"/>
              <a:gd name="T55" fmla="*/ 628 h 867"/>
              <a:gd name="T56" fmla="*/ 680 w 868"/>
              <a:gd name="T57" fmla="*/ 579 h 867"/>
              <a:gd name="T58" fmla="*/ 584 w 868"/>
              <a:gd name="T59" fmla="*/ 514 h 867"/>
              <a:gd name="T60" fmla="*/ 542 w 868"/>
              <a:gd name="T61" fmla="*/ 569 h 867"/>
              <a:gd name="T62" fmla="*/ 481 w 868"/>
              <a:gd name="T63" fmla="*/ 603 h 867"/>
              <a:gd name="T64" fmla="*/ 432 w 868"/>
              <a:gd name="T65" fmla="*/ 609 h 867"/>
              <a:gd name="T66" fmla="*/ 381 w 868"/>
              <a:gd name="T67" fmla="*/ 603 h 867"/>
              <a:gd name="T68" fmla="*/ 337 w 868"/>
              <a:gd name="T69" fmla="*/ 581 h 867"/>
              <a:gd name="T70" fmla="*/ 301 w 868"/>
              <a:gd name="T71" fmla="*/ 548 h 867"/>
              <a:gd name="T72" fmla="*/ 275 w 868"/>
              <a:gd name="T73" fmla="*/ 507 h 867"/>
              <a:gd name="T74" fmla="*/ 263 w 868"/>
              <a:gd name="T75" fmla="*/ 459 h 867"/>
              <a:gd name="T76" fmla="*/ 263 w 868"/>
              <a:gd name="T77" fmla="*/ 423 h 867"/>
              <a:gd name="T78" fmla="*/ 275 w 868"/>
              <a:gd name="T79" fmla="*/ 376 h 867"/>
              <a:gd name="T80" fmla="*/ 301 w 868"/>
              <a:gd name="T81" fmla="*/ 334 h 867"/>
              <a:gd name="T82" fmla="*/ 337 w 868"/>
              <a:gd name="T83" fmla="*/ 302 h 867"/>
              <a:gd name="T84" fmla="*/ 381 w 868"/>
              <a:gd name="T85" fmla="*/ 279 h 867"/>
              <a:gd name="T86" fmla="*/ 432 w 868"/>
              <a:gd name="T87" fmla="*/ 273 h 867"/>
              <a:gd name="T88" fmla="*/ 466 w 868"/>
              <a:gd name="T89" fmla="*/ 277 h 867"/>
              <a:gd name="T90" fmla="*/ 514 w 868"/>
              <a:gd name="T91" fmla="*/ 294 h 867"/>
              <a:gd name="T92" fmla="*/ 555 w 868"/>
              <a:gd name="T93" fmla="*/ 325 h 867"/>
              <a:gd name="T94" fmla="*/ 718 w 868"/>
              <a:gd name="T95" fmla="*/ 222 h 867"/>
              <a:gd name="T96" fmla="*/ 631 w 868"/>
              <a:gd name="T97" fmla="*/ 241 h 867"/>
              <a:gd name="T98" fmla="*/ 555 w 868"/>
              <a:gd name="T99" fmla="*/ 186 h 867"/>
              <a:gd name="T100" fmla="*/ 464 w 868"/>
              <a:gd name="T101" fmla="*/ 158 h 867"/>
              <a:gd name="T102" fmla="*/ 400 w 868"/>
              <a:gd name="T103" fmla="*/ 158 h 867"/>
              <a:gd name="T104" fmla="*/ 320 w 868"/>
              <a:gd name="T105" fmla="*/ 179 h 867"/>
              <a:gd name="T106" fmla="*/ 250 w 868"/>
              <a:gd name="T107" fmla="*/ 222 h 867"/>
              <a:gd name="T108" fmla="*/ 195 w 868"/>
              <a:gd name="T109" fmla="*/ 281 h 867"/>
              <a:gd name="T110" fmla="*/ 159 w 868"/>
              <a:gd name="T111" fmla="*/ 355 h 867"/>
              <a:gd name="T112" fmla="*/ 146 w 868"/>
              <a:gd name="T113" fmla="*/ 440 h 867"/>
              <a:gd name="T114" fmla="*/ 153 w 868"/>
              <a:gd name="T115" fmla="*/ 497 h 867"/>
              <a:gd name="T116" fmla="*/ 180 w 868"/>
              <a:gd name="T117" fmla="*/ 575 h 867"/>
              <a:gd name="T118" fmla="*/ 229 w 868"/>
              <a:gd name="T119" fmla="*/ 641 h 867"/>
              <a:gd name="T120" fmla="*/ 294 w 868"/>
              <a:gd name="T121" fmla="*/ 689 h 867"/>
              <a:gd name="T122" fmla="*/ 373 w 868"/>
              <a:gd name="T123" fmla="*/ 719 h 867"/>
              <a:gd name="T124" fmla="*/ 430 w 868"/>
              <a:gd name="T125" fmla="*/ 725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68" h="867">
                <a:moveTo>
                  <a:pt x="434" y="0"/>
                </a:moveTo>
                <a:lnTo>
                  <a:pt x="434" y="0"/>
                </a:lnTo>
                <a:lnTo>
                  <a:pt x="479" y="2"/>
                </a:lnTo>
                <a:lnTo>
                  <a:pt x="521" y="8"/>
                </a:lnTo>
                <a:lnTo>
                  <a:pt x="563" y="21"/>
                </a:lnTo>
                <a:lnTo>
                  <a:pt x="601" y="33"/>
                </a:lnTo>
                <a:lnTo>
                  <a:pt x="639" y="52"/>
                </a:lnTo>
                <a:lnTo>
                  <a:pt x="675" y="74"/>
                </a:lnTo>
                <a:lnTo>
                  <a:pt x="709" y="99"/>
                </a:lnTo>
                <a:lnTo>
                  <a:pt x="741" y="127"/>
                </a:lnTo>
                <a:lnTo>
                  <a:pt x="768" y="158"/>
                </a:lnTo>
                <a:lnTo>
                  <a:pt x="794" y="192"/>
                </a:lnTo>
                <a:lnTo>
                  <a:pt x="815" y="226"/>
                </a:lnTo>
                <a:lnTo>
                  <a:pt x="832" y="264"/>
                </a:lnTo>
                <a:lnTo>
                  <a:pt x="847" y="304"/>
                </a:lnTo>
                <a:lnTo>
                  <a:pt x="857" y="347"/>
                </a:lnTo>
                <a:lnTo>
                  <a:pt x="864" y="389"/>
                </a:lnTo>
                <a:lnTo>
                  <a:pt x="868" y="433"/>
                </a:lnTo>
                <a:lnTo>
                  <a:pt x="868" y="433"/>
                </a:lnTo>
                <a:lnTo>
                  <a:pt x="864" y="478"/>
                </a:lnTo>
                <a:lnTo>
                  <a:pt x="857" y="520"/>
                </a:lnTo>
                <a:lnTo>
                  <a:pt x="847" y="562"/>
                </a:lnTo>
                <a:lnTo>
                  <a:pt x="832" y="603"/>
                </a:lnTo>
                <a:lnTo>
                  <a:pt x="815" y="641"/>
                </a:lnTo>
                <a:lnTo>
                  <a:pt x="794" y="677"/>
                </a:lnTo>
                <a:lnTo>
                  <a:pt x="768" y="708"/>
                </a:lnTo>
                <a:lnTo>
                  <a:pt x="741" y="740"/>
                </a:lnTo>
                <a:lnTo>
                  <a:pt x="709" y="768"/>
                </a:lnTo>
                <a:lnTo>
                  <a:pt x="675" y="793"/>
                </a:lnTo>
                <a:lnTo>
                  <a:pt x="639" y="814"/>
                </a:lnTo>
                <a:lnTo>
                  <a:pt x="601" y="833"/>
                </a:lnTo>
                <a:lnTo>
                  <a:pt x="563" y="848"/>
                </a:lnTo>
                <a:lnTo>
                  <a:pt x="521" y="859"/>
                </a:lnTo>
                <a:lnTo>
                  <a:pt x="479" y="865"/>
                </a:lnTo>
                <a:lnTo>
                  <a:pt x="434" y="867"/>
                </a:lnTo>
                <a:lnTo>
                  <a:pt x="434" y="867"/>
                </a:lnTo>
                <a:lnTo>
                  <a:pt x="390" y="865"/>
                </a:lnTo>
                <a:lnTo>
                  <a:pt x="345" y="859"/>
                </a:lnTo>
                <a:lnTo>
                  <a:pt x="305" y="848"/>
                </a:lnTo>
                <a:lnTo>
                  <a:pt x="265" y="833"/>
                </a:lnTo>
                <a:lnTo>
                  <a:pt x="227" y="814"/>
                </a:lnTo>
                <a:lnTo>
                  <a:pt x="191" y="793"/>
                </a:lnTo>
                <a:lnTo>
                  <a:pt x="157" y="768"/>
                </a:lnTo>
                <a:lnTo>
                  <a:pt x="127" y="740"/>
                </a:lnTo>
                <a:lnTo>
                  <a:pt x="100" y="708"/>
                </a:lnTo>
                <a:lnTo>
                  <a:pt x="74" y="677"/>
                </a:lnTo>
                <a:lnTo>
                  <a:pt x="53" y="641"/>
                </a:lnTo>
                <a:lnTo>
                  <a:pt x="34" y="603"/>
                </a:lnTo>
                <a:lnTo>
                  <a:pt x="19" y="562"/>
                </a:lnTo>
                <a:lnTo>
                  <a:pt x="9" y="520"/>
                </a:lnTo>
                <a:lnTo>
                  <a:pt x="2" y="478"/>
                </a:lnTo>
                <a:lnTo>
                  <a:pt x="0" y="433"/>
                </a:lnTo>
                <a:lnTo>
                  <a:pt x="0" y="433"/>
                </a:lnTo>
                <a:lnTo>
                  <a:pt x="2" y="389"/>
                </a:lnTo>
                <a:lnTo>
                  <a:pt x="9" y="347"/>
                </a:lnTo>
                <a:lnTo>
                  <a:pt x="19" y="304"/>
                </a:lnTo>
                <a:lnTo>
                  <a:pt x="34" y="264"/>
                </a:lnTo>
                <a:lnTo>
                  <a:pt x="53" y="226"/>
                </a:lnTo>
                <a:lnTo>
                  <a:pt x="74" y="192"/>
                </a:lnTo>
                <a:lnTo>
                  <a:pt x="100" y="158"/>
                </a:lnTo>
                <a:lnTo>
                  <a:pt x="127" y="127"/>
                </a:lnTo>
                <a:lnTo>
                  <a:pt x="157" y="99"/>
                </a:lnTo>
                <a:lnTo>
                  <a:pt x="191" y="74"/>
                </a:lnTo>
                <a:lnTo>
                  <a:pt x="227" y="52"/>
                </a:lnTo>
                <a:lnTo>
                  <a:pt x="265" y="33"/>
                </a:lnTo>
                <a:lnTo>
                  <a:pt x="305" y="21"/>
                </a:lnTo>
                <a:lnTo>
                  <a:pt x="345" y="8"/>
                </a:lnTo>
                <a:lnTo>
                  <a:pt x="390" y="2"/>
                </a:lnTo>
                <a:lnTo>
                  <a:pt x="434" y="0"/>
                </a:lnTo>
                <a:lnTo>
                  <a:pt x="434" y="0"/>
                </a:lnTo>
                <a:close/>
                <a:moveTo>
                  <a:pt x="430" y="725"/>
                </a:moveTo>
                <a:lnTo>
                  <a:pt x="430" y="725"/>
                </a:lnTo>
                <a:lnTo>
                  <a:pt x="451" y="723"/>
                </a:lnTo>
                <a:lnTo>
                  <a:pt x="472" y="721"/>
                </a:lnTo>
                <a:lnTo>
                  <a:pt x="493" y="717"/>
                </a:lnTo>
                <a:lnTo>
                  <a:pt x="512" y="713"/>
                </a:lnTo>
                <a:lnTo>
                  <a:pt x="531" y="706"/>
                </a:lnTo>
                <a:lnTo>
                  <a:pt x="550" y="698"/>
                </a:lnTo>
                <a:lnTo>
                  <a:pt x="567" y="689"/>
                </a:lnTo>
                <a:lnTo>
                  <a:pt x="584" y="679"/>
                </a:lnTo>
                <a:lnTo>
                  <a:pt x="601" y="668"/>
                </a:lnTo>
                <a:lnTo>
                  <a:pt x="616" y="656"/>
                </a:lnTo>
                <a:lnTo>
                  <a:pt x="631" y="641"/>
                </a:lnTo>
                <a:lnTo>
                  <a:pt x="644" y="628"/>
                </a:lnTo>
                <a:lnTo>
                  <a:pt x="656" y="611"/>
                </a:lnTo>
                <a:lnTo>
                  <a:pt x="669" y="596"/>
                </a:lnTo>
                <a:lnTo>
                  <a:pt x="680" y="579"/>
                </a:lnTo>
                <a:lnTo>
                  <a:pt x="688" y="560"/>
                </a:lnTo>
                <a:lnTo>
                  <a:pt x="584" y="514"/>
                </a:lnTo>
                <a:lnTo>
                  <a:pt x="584" y="514"/>
                </a:lnTo>
                <a:lnTo>
                  <a:pt x="572" y="533"/>
                </a:lnTo>
                <a:lnTo>
                  <a:pt x="559" y="552"/>
                </a:lnTo>
                <a:lnTo>
                  <a:pt x="542" y="569"/>
                </a:lnTo>
                <a:lnTo>
                  <a:pt x="523" y="584"/>
                </a:lnTo>
                <a:lnTo>
                  <a:pt x="502" y="594"/>
                </a:lnTo>
                <a:lnTo>
                  <a:pt x="481" y="603"/>
                </a:lnTo>
                <a:lnTo>
                  <a:pt x="455" y="607"/>
                </a:lnTo>
                <a:lnTo>
                  <a:pt x="432" y="609"/>
                </a:lnTo>
                <a:lnTo>
                  <a:pt x="432" y="609"/>
                </a:lnTo>
                <a:lnTo>
                  <a:pt x="415" y="609"/>
                </a:lnTo>
                <a:lnTo>
                  <a:pt x="398" y="607"/>
                </a:lnTo>
                <a:lnTo>
                  <a:pt x="381" y="603"/>
                </a:lnTo>
                <a:lnTo>
                  <a:pt x="366" y="596"/>
                </a:lnTo>
                <a:lnTo>
                  <a:pt x="352" y="590"/>
                </a:lnTo>
                <a:lnTo>
                  <a:pt x="337" y="581"/>
                </a:lnTo>
                <a:lnTo>
                  <a:pt x="324" y="571"/>
                </a:lnTo>
                <a:lnTo>
                  <a:pt x="311" y="560"/>
                </a:lnTo>
                <a:lnTo>
                  <a:pt x="301" y="548"/>
                </a:lnTo>
                <a:lnTo>
                  <a:pt x="292" y="535"/>
                </a:lnTo>
                <a:lnTo>
                  <a:pt x="284" y="522"/>
                </a:lnTo>
                <a:lnTo>
                  <a:pt x="275" y="507"/>
                </a:lnTo>
                <a:lnTo>
                  <a:pt x="271" y="490"/>
                </a:lnTo>
                <a:lnTo>
                  <a:pt x="267" y="476"/>
                </a:lnTo>
                <a:lnTo>
                  <a:pt x="263" y="459"/>
                </a:lnTo>
                <a:lnTo>
                  <a:pt x="263" y="442"/>
                </a:lnTo>
                <a:lnTo>
                  <a:pt x="263" y="442"/>
                </a:lnTo>
                <a:lnTo>
                  <a:pt x="263" y="423"/>
                </a:lnTo>
                <a:lnTo>
                  <a:pt x="267" y="408"/>
                </a:lnTo>
                <a:lnTo>
                  <a:pt x="271" y="391"/>
                </a:lnTo>
                <a:lnTo>
                  <a:pt x="275" y="376"/>
                </a:lnTo>
                <a:lnTo>
                  <a:pt x="284" y="361"/>
                </a:lnTo>
                <a:lnTo>
                  <a:pt x="292" y="347"/>
                </a:lnTo>
                <a:lnTo>
                  <a:pt x="301" y="334"/>
                </a:lnTo>
                <a:lnTo>
                  <a:pt x="311" y="321"/>
                </a:lnTo>
                <a:lnTo>
                  <a:pt x="324" y="311"/>
                </a:lnTo>
                <a:lnTo>
                  <a:pt x="337" y="302"/>
                </a:lnTo>
                <a:lnTo>
                  <a:pt x="352" y="294"/>
                </a:lnTo>
                <a:lnTo>
                  <a:pt x="366" y="285"/>
                </a:lnTo>
                <a:lnTo>
                  <a:pt x="381" y="279"/>
                </a:lnTo>
                <a:lnTo>
                  <a:pt x="398" y="277"/>
                </a:lnTo>
                <a:lnTo>
                  <a:pt x="415" y="273"/>
                </a:lnTo>
                <a:lnTo>
                  <a:pt x="432" y="273"/>
                </a:lnTo>
                <a:lnTo>
                  <a:pt x="432" y="273"/>
                </a:lnTo>
                <a:lnTo>
                  <a:pt x="449" y="273"/>
                </a:lnTo>
                <a:lnTo>
                  <a:pt x="466" y="277"/>
                </a:lnTo>
                <a:lnTo>
                  <a:pt x="483" y="281"/>
                </a:lnTo>
                <a:lnTo>
                  <a:pt x="500" y="287"/>
                </a:lnTo>
                <a:lnTo>
                  <a:pt x="514" y="294"/>
                </a:lnTo>
                <a:lnTo>
                  <a:pt x="529" y="304"/>
                </a:lnTo>
                <a:lnTo>
                  <a:pt x="542" y="315"/>
                </a:lnTo>
                <a:lnTo>
                  <a:pt x="555" y="325"/>
                </a:lnTo>
                <a:lnTo>
                  <a:pt x="483" y="372"/>
                </a:lnTo>
                <a:lnTo>
                  <a:pt x="703" y="459"/>
                </a:lnTo>
                <a:lnTo>
                  <a:pt x="718" y="222"/>
                </a:lnTo>
                <a:lnTo>
                  <a:pt x="652" y="264"/>
                </a:lnTo>
                <a:lnTo>
                  <a:pt x="652" y="264"/>
                </a:lnTo>
                <a:lnTo>
                  <a:pt x="631" y="241"/>
                </a:lnTo>
                <a:lnTo>
                  <a:pt x="608" y="220"/>
                </a:lnTo>
                <a:lnTo>
                  <a:pt x="582" y="201"/>
                </a:lnTo>
                <a:lnTo>
                  <a:pt x="555" y="186"/>
                </a:lnTo>
                <a:lnTo>
                  <a:pt x="527" y="173"/>
                </a:lnTo>
                <a:lnTo>
                  <a:pt x="495" y="165"/>
                </a:lnTo>
                <a:lnTo>
                  <a:pt x="464" y="158"/>
                </a:lnTo>
                <a:lnTo>
                  <a:pt x="430" y="156"/>
                </a:lnTo>
                <a:lnTo>
                  <a:pt x="430" y="156"/>
                </a:lnTo>
                <a:lnTo>
                  <a:pt x="400" y="158"/>
                </a:lnTo>
                <a:lnTo>
                  <a:pt x="373" y="162"/>
                </a:lnTo>
                <a:lnTo>
                  <a:pt x="345" y="169"/>
                </a:lnTo>
                <a:lnTo>
                  <a:pt x="320" y="179"/>
                </a:lnTo>
                <a:lnTo>
                  <a:pt x="294" y="190"/>
                </a:lnTo>
                <a:lnTo>
                  <a:pt x="271" y="205"/>
                </a:lnTo>
                <a:lnTo>
                  <a:pt x="250" y="222"/>
                </a:lnTo>
                <a:lnTo>
                  <a:pt x="229" y="239"/>
                </a:lnTo>
                <a:lnTo>
                  <a:pt x="212" y="260"/>
                </a:lnTo>
                <a:lnTo>
                  <a:pt x="195" y="281"/>
                </a:lnTo>
                <a:lnTo>
                  <a:pt x="180" y="304"/>
                </a:lnTo>
                <a:lnTo>
                  <a:pt x="170" y="330"/>
                </a:lnTo>
                <a:lnTo>
                  <a:pt x="159" y="355"/>
                </a:lnTo>
                <a:lnTo>
                  <a:pt x="153" y="383"/>
                </a:lnTo>
                <a:lnTo>
                  <a:pt x="148" y="412"/>
                </a:lnTo>
                <a:lnTo>
                  <a:pt x="146" y="440"/>
                </a:lnTo>
                <a:lnTo>
                  <a:pt x="146" y="440"/>
                </a:lnTo>
                <a:lnTo>
                  <a:pt x="148" y="469"/>
                </a:lnTo>
                <a:lnTo>
                  <a:pt x="153" y="497"/>
                </a:lnTo>
                <a:lnTo>
                  <a:pt x="159" y="524"/>
                </a:lnTo>
                <a:lnTo>
                  <a:pt x="170" y="552"/>
                </a:lnTo>
                <a:lnTo>
                  <a:pt x="180" y="575"/>
                </a:lnTo>
                <a:lnTo>
                  <a:pt x="195" y="598"/>
                </a:lnTo>
                <a:lnTo>
                  <a:pt x="212" y="622"/>
                </a:lnTo>
                <a:lnTo>
                  <a:pt x="229" y="641"/>
                </a:lnTo>
                <a:lnTo>
                  <a:pt x="250" y="660"/>
                </a:lnTo>
                <a:lnTo>
                  <a:pt x="271" y="677"/>
                </a:lnTo>
                <a:lnTo>
                  <a:pt x="294" y="689"/>
                </a:lnTo>
                <a:lnTo>
                  <a:pt x="320" y="702"/>
                </a:lnTo>
                <a:lnTo>
                  <a:pt x="345" y="713"/>
                </a:lnTo>
                <a:lnTo>
                  <a:pt x="373" y="719"/>
                </a:lnTo>
                <a:lnTo>
                  <a:pt x="400" y="723"/>
                </a:lnTo>
                <a:lnTo>
                  <a:pt x="430" y="725"/>
                </a:lnTo>
                <a:lnTo>
                  <a:pt x="430" y="725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8877253" y="3574410"/>
            <a:ext cx="1377950" cy="1374775"/>
          </a:xfrm>
          <a:custGeom>
            <a:avLst/>
            <a:gdLst>
              <a:gd name="T0" fmla="*/ 478 w 868"/>
              <a:gd name="T1" fmla="*/ 3 h 866"/>
              <a:gd name="T2" fmla="*/ 603 w 868"/>
              <a:gd name="T3" fmla="*/ 34 h 866"/>
              <a:gd name="T4" fmla="*/ 709 w 868"/>
              <a:gd name="T5" fmla="*/ 98 h 866"/>
              <a:gd name="T6" fmla="*/ 794 w 868"/>
              <a:gd name="T7" fmla="*/ 191 h 866"/>
              <a:gd name="T8" fmla="*/ 847 w 868"/>
              <a:gd name="T9" fmla="*/ 303 h 866"/>
              <a:gd name="T10" fmla="*/ 868 w 868"/>
              <a:gd name="T11" fmla="*/ 432 h 866"/>
              <a:gd name="T12" fmla="*/ 857 w 868"/>
              <a:gd name="T13" fmla="*/ 521 h 866"/>
              <a:gd name="T14" fmla="*/ 815 w 868"/>
              <a:gd name="T15" fmla="*/ 639 h 866"/>
              <a:gd name="T16" fmla="*/ 741 w 868"/>
              <a:gd name="T17" fmla="*/ 739 h 866"/>
              <a:gd name="T18" fmla="*/ 639 w 868"/>
              <a:gd name="T19" fmla="*/ 813 h 866"/>
              <a:gd name="T20" fmla="*/ 521 w 868"/>
              <a:gd name="T21" fmla="*/ 857 h 866"/>
              <a:gd name="T22" fmla="*/ 434 w 868"/>
              <a:gd name="T23" fmla="*/ 866 h 866"/>
              <a:gd name="T24" fmla="*/ 305 w 868"/>
              <a:gd name="T25" fmla="*/ 847 h 866"/>
              <a:gd name="T26" fmla="*/ 191 w 868"/>
              <a:gd name="T27" fmla="*/ 792 h 866"/>
              <a:gd name="T28" fmla="*/ 100 w 868"/>
              <a:gd name="T29" fmla="*/ 709 h 866"/>
              <a:gd name="T30" fmla="*/ 34 w 868"/>
              <a:gd name="T31" fmla="*/ 601 h 866"/>
              <a:gd name="T32" fmla="*/ 2 w 868"/>
              <a:gd name="T33" fmla="*/ 477 h 866"/>
              <a:gd name="T34" fmla="*/ 2 w 868"/>
              <a:gd name="T35" fmla="*/ 388 h 866"/>
              <a:gd name="T36" fmla="*/ 34 w 868"/>
              <a:gd name="T37" fmla="*/ 265 h 866"/>
              <a:gd name="T38" fmla="*/ 100 w 868"/>
              <a:gd name="T39" fmla="*/ 157 h 866"/>
              <a:gd name="T40" fmla="*/ 191 w 868"/>
              <a:gd name="T41" fmla="*/ 74 h 866"/>
              <a:gd name="T42" fmla="*/ 305 w 868"/>
              <a:gd name="T43" fmla="*/ 19 h 866"/>
              <a:gd name="T44" fmla="*/ 434 w 868"/>
              <a:gd name="T45" fmla="*/ 0 h 866"/>
              <a:gd name="T46" fmla="*/ 629 w 868"/>
              <a:gd name="T47" fmla="*/ 227 h 866"/>
              <a:gd name="T48" fmla="*/ 584 w 868"/>
              <a:gd name="T49" fmla="*/ 193 h 866"/>
              <a:gd name="T50" fmla="*/ 506 w 868"/>
              <a:gd name="T51" fmla="*/ 155 h 866"/>
              <a:gd name="T52" fmla="*/ 421 w 868"/>
              <a:gd name="T53" fmla="*/ 140 h 866"/>
              <a:gd name="T54" fmla="*/ 373 w 868"/>
              <a:gd name="T55" fmla="*/ 144 h 866"/>
              <a:gd name="T56" fmla="*/ 303 w 868"/>
              <a:gd name="T57" fmla="*/ 165 h 866"/>
              <a:gd name="T58" fmla="*/ 243 w 868"/>
              <a:gd name="T59" fmla="*/ 201 h 866"/>
              <a:gd name="T60" fmla="*/ 193 w 868"/>
              <a:gd name="T61" fmla="*/ 252 h 866"/>
              <a:gd name="T62" fmla="*/ 157 w 868"/>
              <a:gd name="T63" fmla="*/ 314 h 866"/>
              <a:gd name="T64" fmla="*/ 256 w 868"/>
              <a:gd name="T65" fmla="*/ 388 h 866"/>
              <a:gd name="T66" fmla="*/ 279 w 868"/>
              <a:gd name="T67" fmla="*/ 337 h 866"/>
              <a:gd name="T68" fmla="*/ 341 w 868"/>
              <a:gd name="T69" fmla="*/ 280 h 866"/>
              <a:gd name="T70" fmla="*/ 409 w 868"/>
              <a:gd name="T71" fmla="*/ 259 h 866"/>
              <a:gd name="T72" fmla="*/ 438 w 868"/>
              <a:gd name="T73" fmla="*/ 259 h 866"/>
              <a:gd name="T74" fmla="*/ 487 w 868"/>
              <a:gd name="T75" fmla="*/ 273 h 866"/>
              <a:gd name="T76" fmla="*/ 485 w 868"/>
              <a:gd name="T77" fmla="*/ 358 h 866"/>
              <a:gd name="T78" fmla="*/ 182 w 868"/>
              <a:gd name="T79" fmla="*/ 692 h 866"/>
              <a:gd name="T80" fmla="*/ 258 w 868"/>
              <a:gd name="T81" fmla="*/ 661 h 866"/>
              <a:gd name="T82" fmla="*/ 330 w 868"/>
              <a:gd name="T83" fmla="*/ 705 h 866"/>
              <a:gd name="T84" fmla="*/ 415 w 868"/>
              <a:gd name="T85" fmla="*/ 728 h 866"/>
              <a:gd name="T86" fmla="*/ 468 w 868"/>
              <a:gd name="T87" fmla="*/ 728 h 866"/>
              <a:gd name="T88" fmla="*/ 540 w 868"/>
              <a:gd name="T89" fmla="*/ 714 h 866"/>
              <a:gd name="T90" fmla="*/ 603 w 868"/>
              <a:gd name="T91" fmla="*/ 682 h 866"/>
              <a:gd name="T92" fmla="*/ 656 w 868"/>
              <a:gd name="T93" fmla="*/ 635 h 866"/>
              <a:gd name="T94" fmla="*/ 698 w 868"/>
              <a:gd name="T95" fmla="*/ 578 h 866"/>
              <a:gd name="T96" fmla="*/ 724 w 868"/>
              <a:gd name="T97" fmla="*/ 510 h 866"/>
              <a:gd name="T98" fmla="*/ 599 w 868"/>
              <a:gd name="T99" fmla="*/ 508 h 866"/>
              <a:gd name="T100" fmla="*/ 548 w 868"/>
              <a:gd name="T101" fmla="*/ 574 h 866"/>
              <a:gd name="T102" fmla="*/ 472 w 868"/>
              <a:gd name="T103" fmla="*/ 608 h 866"/>
              <a:gd name="T104" fmla="*/ 442 w 868"/>
              <a:gd name="T105" fmla="*/ 612 h 866"/>
              <a:gd name="T106" fmla="*/ 394 w 868"/>
              <a:gd name="T107" fmla="*/ 601 h 866"/>
              <a:gd name="T108" fmla="*/ 324 w 868"/>
              <a:gd name="T109" fmla="*/ 563 h 866"/>
              <a:gd name="T110" fmla="*/ 182 w 868"/>
              <a:gd name="T111" fmla="*/ 692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68" h="866">
                <a:moveTo>
                  <a:pt x="434" y="0"/>
                </a:moveTo>
                <a:lnTo>
                  <a:pt x="434" y="0"/>
                </a:lnTo>
                <a:lnTo>
                  <a:pt x="478" y="3"/>
                </a:lnTo>
                <a:lnTo>
                  <a:pt x="521" y="9"/>
                </a:lnTo>
                <a:lnTo>
                  <a:pt x="563" y="19"/>
                </a:lnTo>
                <a:lnTo>
                  <a:pt x="603" y="34"/>
                </a:lnTo>
                <a:lnTo>
                  <a:pt x="639" y="51"/>
                </a:lnTo>
                <a:lnTo>
                  <a:pt x="675" y="74"/>
                </a:lnTo>
                <a:lnTo>
                  <a:pt x="709" y="98"/>
                </a:lnTo>
                <a:lnTo>
                  <a:pt x="741" y="127"/>
                </a:lnTo>
                <a:lnTo>
                  <a:pt x="768" y="157"/>
                </a:lnTo>
                <a:lnTo>
                  <a:pt x="794" y="191"/>
                </a:lnTo>
                <a:lnTo>
                  <a:pt x="815" y="227"/>
                </a:lnTo>
                <a:lnTo>
                  <a:pt x="834" y="265"/>
                </a:lnTo>
                <a:lnTo>
                  <a:pt x="847" y="303"/>
                </a:lnTo>
                <a:lnTo>
                  <a:pt x="857" y="345"/>
                </a:lnTo>
                <a:lnTo>
                  <a:pt x="866" y="388"/>
                </a:lnTo>
                <a:lnTo>
                  <a:pt x="868" y="432"/>
                </a:lnTo>
                <a:lnTo>
                  <a:pt x="868" y="432"/>
                </a:lnTo>
                <a:lnTo>
                  <a:pt x="866" y="477"/>
                </a:lnTo>
                <a:lnTo>
                  <a:pt x="857" y="521"/>
                </a:lnTo>
                <a:lnTo>
                  <a:pt x="847" y="561"/>
                </a:lnTo>
                <a:lnTo>
                  <a:pt x="834" y="601"/>
                </a:lnTo>
                <a:lnTo>
                  <a:pt x="815" y="639"/>
                </a:lnTo>
                <a:lnTo>
                  <a:pt x="794" y="675"/>
                </a:lnTo>
                <a:lnTo>
                  <a:pt x="768" y="709"/>
                </a:lnTo>
                <a:lnTo>
                  <a:pt x="741" y="739"/>
                </a:lnTo>
                <a:lnTo>
                  <a:pt x="709" y="766"/>
                </a:lnTo>
                <a:lnTo>
                  <a:pt x="675" y="792"/>
                </a:lnTo>
                <a:lnTo>
                  <a:pt x="639" y="813"/>
                </a:lnTo>
                <a:lnTo>
                  <a:pt x="603" y="832"/>
                </a:lnTo>
                <a:lnTo>
                  <a:pt x="563" y="847"/>
                </a:lnTo>
                <a:lnTo>
                  <a:pt x="521" y="857"/>
                </a:lnTo>
                <a:lnTo>
                  <a:pt x="478" y="864"/>
                </a:lnTo>
                <a:lnTo>
                  <a:pt x="434" y="866"/>
                </a:lnTo>
                <a:lnTo>
                  <a:pt x="434" y="866"/>
                </a:lnTo>
                <a:lnTo>
                  <a:pt x="389" y="864"/>
                </a:lnTo>
                <a:lnTo>
                  <a:pt x="347" y="857"/>
                </a:lnTo>
                <a:lnTo>
                  <a:pt x="305" y="847"/>
                </a:lnTo>
                <a:lnTo>
                  <a:pt x="265" y="832"/>
                </a:lnTo>
                <a:lnTo>
                  <a:pt x="227" y="813"/>
                </a:lnTo>
                <a:lnTo>
                  <a:pt x="191" y="792"/>
                </a:lnTo>
                <a:lnTo>
                  <a:pt x="159" y="766"/>
                </a:lnTo>
                <a:lnTo>
                  <a:pt x="127" y="739"/>
                </a:lnTo>
                <a:lnTo>
                  <a:pt x="100" y="709"/>
                </a:lnTo>
                <a:lnTo>
                  <a:pt x="74" y="675"/>
                </a:lnTo>
                <a:lnTo>
                  <a:pt x="53" y="639"/>
                </a:lnTo>
                <a:lnTo>
                  <a:pt x="34" y="601"/>
                </a:lnTo>
                <a:lnTo>
                  <a:pt x="19" y="561"/>
                </a:lnTo>
                <a:lnTo>
                  <a:pt x="9" y="521"/>
                </a:lnTo>
                <a:lnTo>
                  <a:pt x="2" y="477"/>
                </a:lnTo>
                <a:lnTo>
                  <a:pt x="0" y="432"/>
                </a:lnTo>
                <a:lnTo>
                  <a:pt x="0" y="432"/>
                </a:lnTo>
                <a:lnTo>
                  <a:pt x="2" y="388"/>
                </a:lnTo>
                <a:lnTo>
                  <a:pt x="9" y="345"/>
                </a:lnTo>
                <a:lnTo>
                  <a:pt x="19" y="303"/>
                </a:lnTo>
                <a:lnTo>
                  <a:pt x="34" y="265"/>
                </a:lnTo>
                <a:lnTo>
                  <a:pt x="53" y="227"/>
                </a:lnTo>
                <a:lnTo>
                  <a:pt x="74" y="191"/>
                </a:lnTo>
                <a:lnTo>
                  <a:pt x="100" y="157"/>
                </a:lnTo>
                <a:lnTo>
                  <a:pt x="127" y="127"/>
                </a:lnTo>
                <a:lnTo>
                  <a:pt x="159" y="98"/>
                </a:lnTo>
                <a:lnTo>
                  <a:pt x="191" y="74"/>
                </a:lnTo>
                <a:lnTo>
                  <a:pt x="227" y="51"/>
                </a:lnTo>
                <a:lnTo>
                  <a:pt x="265" y="34"/>
                </a:lnTo>
                <a:lnTo>
                  <a:pt x="305" y="19"/>
                </a:lnTo>
                <a:lnTo>
                  <a:pt x="347" y="9"/>
                </a:lnTo>
                <a:lnTo>
                  <a:pt x="389" y="3"/>
                </a:lnTo>
                <a:lnTo>
                  <a:pt x="434" y="0"/>
                </a:lnTo>
                <a:lnTo>
                  <a:pt x="434" y="0"/>
                </a:lnTo>
                <a:close/>
                <a:moveTo>
                  <a:pt x="681" y="178"/>
                </a:moveTo>
                <a:lnTo>
                  <a:pt x="629" y="227"/>
                </a:lnTo>
                <a:lnTo>
                  <a:pt x="629" y="227"/>
                </a:lnTo>
                <a:lnTo>
                  <a:pt x="607" y="208"/>
                </a:lnTo>
                <a:lnTo>
                  <a:pt x="584" y="193"/>
                </a:lnTo>
                <a:lnTo>
                  <a:pt x="559" y="178"/>
                </a:lnTo>
                <a:lnTo>
                  <a:pt x="533" y="165"/>
                </a:lnTo>
                <a:lnTo>
                  <a:pt x="506" y="155"/>
                </a:lnTo>
                <a:lnTo>
                  <a:pt x="478" y="146"/>
                </a:lnTo>
                <a:lnTo>
                  <a:pt x="451" y="142"/>
                </a:lnTo>
                <a:lnTo>
                  <a:pt x="421" y="140"/>
                </a:lnTo>
                <a:lnTo>
                  <a:pt x="421" y="140"/>
                </a:lnTo>
                <a:lnTo>
                  <a:pt x="396" y="140"/>
                </a:lnTo>
                <a:lnTo>
                  <a:pt x="373" y="144"/>
                </a:lnTo>
                <a:lnTo>
                  <a:pt x="349" y="149"/>
                </a:lnTo>
                <a:lnTo>
                  <a:pt x="326" y="157"/>
                </a:lnTo>
                <a:lnTo>
                  <a:pt x="303" y="165"/>
                </a:lnTo>
                <a:lnTo>
                  <a:pt x="282" y="176"/>
                </a:lnTo>
                <a:lnTo>
                  <a:pt x="262" y="189"/>
                </a:lnTo>
                <a:lnTo>
                  <a:pt x="243" y="201"/>
                </a:lnTo>
                <a:lnTo>
                  <a:pt x="224" y="218"/>
                </a:lnTo>
                <a:lnTo>
                  <a:pt x="207" y="233"/>
                </a:lnTo>
                <a:lnTo>
                  <a:pt x="193" y="252"/>
                </a:lnTo>
                <a:lnTo>
                  <a:pt x="180" y="271"/>
                </a:lnTo>
                <a:lnTo>
                  <a:pt x="167" y="292"/>
                </a:lnTo>
                <a:lnTo>
                  <a:pt x="157" y="314"/>
                </a:lnTo>
                <a:lnTo>
                  <a:pt x="148" y="335"/>
                </a:lnTo>
                <a:lnTo>
                  <a:pt x="140" y="358"/>
                </a:lnTo>
                <a:lnTo>
                  <a:pt x="256" y="388"/>
                </a:lnTo>
                <a:lnTo>
                  <a:pt x="256" y="388"/>
                </a:lnTo>
                <a:lnTo>
                  <a:pt x="265" y="360"/>
                </a:lnTo>
                <a:lnTo>
                  <a:pt x="279" y="337"/>
                </a:lnTo>
                <a:lnTo>
                  <a:pt x="296" y="314"/>
                </a:lnTo>
                <a:lnTo>
                  <a:pt x="315" y="295"/>
                </a:lnTo>
                <a:lnTo>
                  <a:pt x="341" y="280"/>
                </a:lnTo>
                <a:lnTo>
                  <a:pt x="366" y="267"/>
                </a:lnTo>
                <a:lnTo>
                  <a:pt x="394" y="261"/>
                </a:lnTo>
                <a:lnTo>
                  <a:pt x="409" y="259"/>
                </a:lnTo>
                <a:lnTo>
                  <a:pt x="423" y="259"/>
                </a:lnTo>
                <a:lnTo>
                  <a:pt x="423" y="259"/>
                </a:lnTo>
                <a:lnTo>
                  <a:pt x="438" y="259"/>
                </a:lnTo>
                <a:lnTo>
                  <a:pt x="455" y="263"/>
                </a:lnTo>
                <a:lnTo>
                  <a:pt x="470" y="267"/>
                </a:lnTo>
                <a:lnTo>
                  <a:pt x="487" y="273"/>
                </a:lnTo>
                <a:lnTo>
                  <a:pt x="516" y="288"/>
                </a:lnTo>
                <a:lnTo>
                  <a:pt x="542" y="307"/>
                </a:lnTo>
                <a:lnTo>
                  <a:pt x="485" y="358"/>
                </a:lnTo>
                <a:lnTo>
                  <a:pt x="724" y="422"/>
                </a:lnTo>
                <a:lnTo>
                  <a:pt x="681" y="178"/>
                </a:lnTo>
                <a:close/>
                <a:moveTo>
                  <a:pt x="182" y="692"/>
                </a:moveTo>
                <a:lnTo>
                  <a:pt x="237" y="644"/>
                </a:lnTo>
                <a:lnTo>
                  <a:pt x="237" y="644"/>
                </a:lnTo>
                <a:lnTo>
                  <a:pt x="258" y="661"/>
                </a:lnTo>
                <a:lnTo>
                  <a:pt x="279" y="678"/>
                </a:lnTo>
                <a:lnTo>
                  <a:pt x="305" y="690"/>
                </a:lnTo>
                <a:lnTo>
                  <a:pt x="330" y="705"/>
                </a:lnTo>
                <a:lnTo>
                  <a:pt x="358" y="714"/>
                </a:lnTo>
                <a:lnTo>
                  <a:pt x="385" y="722"/>
                </a:lnTo>
                <a:lnTo>
                  <a:pt x="415" y="728"/>
                </a:lnTo>
                <a:lnTo>
                  <a:pt x="442" y="728"/>
                </a:lnTo>
                <a:lnTo>
                  <a:pt x="442" y="728"/>
                </a:lnTo>
                <a:lnTo>
                  <a:pt x="468" y="728"/>
                </a:lnTo>
                <a:lnTo>
                  <a:pt x="493" y="724"/>
                </a:lnTo>
                <a:lnTo>
                  <a:pt x="516" y="720"/>
                </a:lnTo>
                <a:lnTo>
                  <a:pt x="540" y="714"/>
                </a:lnTo>
                <a:lnTo>
                  <a:pt x="561" y="703"/>
                </a:lnTo>
                <a:lnTo>
                  <a:pt x="582" y="692"/>
                </a:lnTo>
                <a:lnTo>
                  <a:pt x="603" y="682"/>
                </a:lnTo>
                <a:lnTo>
                  <a:pt x="622" y="667"/>
                </a:lnTo>
                <a:lnTo>
                  <a:pt x="639" y="652"/>
                </a:lnTo>
                <a:lnTo>
                  <a:pt x="656" y="635"/>
                </a:lnTo>
                <a:lnTo>
                  <a:pt x="671" y="618"/>
                </a:lnTo>
                <a:lnTo>
                  <a:pt x="686" y="597"/>
                </a:lnTo>
                <a:lnTo>
                  <a:pt x="698" y="578"/>
                </a:lnTo>
                <a:lnTo>
                  <a:pt x="709" y="557"/>
                </a:lnTo>
                <a:lnTo>
                  <a:pt x="717" y="534"/>
                </a:lnTo>
                <a:lnTo>
                  <a:pt x="724" y="510"/>
                </a:lnTo>
                <a:lnTo>
                  <a:pt x="610" y="481"/>
                </a:lnTo>
                <a:lnTo>
                  <a:pt x="610" y="481"/>
                </a:lnTo>
                <a:lnTo>
                  <a:pt x="599" y="508"/>
                </a:lnTo>
                <a:lnTo>
                  <a:pt x="586" y="534"/>
                </a:lnTo>
                <a:lnTo>
                  <a:pt x="569" y="555"/>
                </a:lnTo>
                <a:lnTo>
                  <a:pt x="548" y="574"/>
                </a:lnTo>
                <a:lnTo>
                  <a:pt x="525" y="589"/>
                </a:lnTo>
                <a:lnTo>
                  <a:pt x="499" y="601"/>
                </a:lnTo>
                <a:lnTo>
                  <a:pt x="472" y="608"/>
                </a:lnTo>
                <a:lnTo>
                  <a:pt x="457" y="610"/>
                </a:lnTo>
                <a:lnTo>
                  <a:pt x="442" y="612"/>
                </a:lnTo>
                <a:lnTo>
                  <a:pt x="442" y="612"/>
                </a:lnTo>
                <a:lnTo>
                  <a:pt x="425" y="610"/>
                </a:lnTo>
                <a:lnTo>
                  <a:pt x="411" y="608"/>
                </a:lnTo>
                <a:lnTo>
                  <a:pt x="394" y="601"/>
                </a:lnTo>
                <a:lnTo>
                  <a:pt x="379" y="595"/>
                </a:lnTo>
                <a:lnTo>
                  <a:pt x="349" y="580"/>
                </a:lnTo>
                <a:lnTo>
                  <a:pt x="324" y="563"/>
                </a:lnTo>
                <a:lnTo>
                  <a:pt x="381" y="513"/>
                </a:lnTo>
                <a:lnTo>
                  <a:pt x="140" y="447"/>
                </a:lnTo>
                <a:lnTo>
                  <a:pt x="182" y="692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341266" y="5352410"/>
            <a:ext cx="1387475" cy="1366837"/>
          </a:xfrm>
          <a:custGeom>
            <a:avLst/>
            <a:gdLst>
              <a:gd name="T0" fmla="*/ 430 w 874"/>
              <a:gd name="T1" fmla="*/ 0 h 861"/>
              <a:gd name="T2" fmla="*/ 142 w 874"/>
              <a:gd name="T3" fmla="*/ 288 h 861"/>
              <a:gd name="T4" fmla="*/ 142 w 874"/>
              <a:gd name="T5" fmla="*/ 288 h 861"/>
              <a:gd name="T6" fmla="*/ 0 w 874"/>
              <a:gd name="T7" fmla="*/ 431 h 861"/>
              <a:gd name="T8" fmla="*/ 0 w 874"/>
              <a:gd name="T9" fmla="*/ 431 h 861"/>
              <a:gd name="T10" fmla="*/ 0 w 874"/>
              <a:gd name="T11" fmla="*/ 431 h 861"/>
              <a:gd name="T12" fmla="*/ 142 w 874"/>
              <a:gd name="T13" fmla="*/ 575 h 861"/>
              <a:gd name="T14" fmla="*/ 142 w 874"/>
              <a:gd name="T15" fmla="*/ 575 h 861"/>
              <a:gd name="T16" fmla="*/ 430 w 874"/>
              <a:gd name="T17" fmla="*/ 861 h 861"/>
              <a:gd name="T18" fmla="*/ 573 w 874"/>
              <a:gd name="T19" fmla="*/ 717 h 861"/>
              <a:gd name="T20" fmla="*/ 387 w 874"/>
              <a:gd name="T21" fmla="*/ 533 h 861"/>
              <a:gd name="T22" fmla="*/ 874 w 874"/>
              <a:gd name="T23" fmla="*/ 533 h 861"/>
              <a:gd name="T24" fmla="*/ 874 w 874"/>
              <a:gd name="T25" fmla="*/ 340 h 861"/>
              <a:gd name="T26" fmla="*/ 387 w 874"/>
              <a:gd name="T27" fmla="*/ 340 h 861"/>
              <a:gd name="T28" fmla="*/ 573 w 874"/>
              <a:gd name="T29" fmla="*/ 144 h 861"/>
              <a:gd name="T30" fmla="*/ 430 w 874"/>
              <a:gd name="T31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74" h="861">
                <a:moveTo>
                  <a:pt x="430" y="0"/>
                </a:moveTo>
                <a:lnTo>
                  <a:pt x="142" y="288"/>
                </a:lnTo>
                <a:lnTo>
                  <a:pt x="142" y="288"/>
                </a:lnTo>
                <a:lnTo>
                  <a:pt x="0" y="431"/>
                </a:lnTo>
                <a:lnTo>
                  <a:pt x="0" y="431"/>
                </a:lnTo>
                <a:lnTo>
                  <a:pt x="0" y="431"/>
                </a:lnTo>
                <a:lnTo>
                  <a:pt x="142" y="575"/>
                </a:lnTo>
                <a:lnTo>
                  <a:pt x="142" y="575"/>
                </a:lnTo>
                <a:lnTo>
                  <a:pt x="430" y="861"/>
                </a:lnTo>
                <a:lnTo>
                  <a:pt x="573" y="717"/>
                </a:lnTo>
                <a:lnTo>
                  <a:pt x="387" y="533"/>
                </a:lnTo>
                <a:lnTo>
                  <a:pt x="874" y="533"/>
                </a:lnTo>
                <a:lnTo>
                  <a:pt x="874" y="340"/>
                </a:lnTo>
                <a:lnTo>
                  <a:pt x="387" y="340"/>
                </a:lnTo>
                <a:lnTo>
                  <a:pt x="573" y="144"/>
                </a:lnTo>
                <a:lnTo>
                  <a:pt x="430" y="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2065291" y="5352410"/>
            <a:ext cx="1379537" cy="1366837"/>
          </a:xfrm>
          <a:custGeom>
            <a:avLst/>
            <a:gdLst>
              <a:gd name="T0" fmla="*/ 438 w 869"/>
              <a:gd name="T1" fmla="*/ 0 h 861"/>
              <a:gd name="T2" fmla="*/ 725 w 869"/>
              <a:gd name="T3" fmla="*/ 288 h 861"/>
              <a:gd name="T4" fmla="*/ 725 w 869"/>
              <a:gd name="T5" fmla="*/ 288 h 861"/>
              <a:gd name="T6" fmla="*/ 869 w 869"/>
              <a:gd name="T7" fmla="*/ 431 h 861"/>
              <a:gd name="T8" fmla="*/ 869 w 869"/>
              <a:gd name="T9" fmla="*/ 431 h 861"/>
              <a:gd name="T10" fmla="*/ 869 w 869"/>
              <a:gd name="T11" fmla="*/ 431 h 861"/>
              <a:gd name="T12" fmla="*/ 725 w 869"/>
              <a:gd name="T13" fmla="*/ 575 h 861"/>
              <a:gd name="T14" fmla="*/ 725 w 869"/>
              <a:gd name="T15" fmla="*/ 575 h 861"/>
              <a:gd name="T16" fmla="*/ 438 w 869"/>
              <a:gd name="T17" fmla="*/ 861 h 861"/>
              <a:gd name="T18" fmla="*/ 294 w 869"/>
              <a:gd name="T19" fmla="*/ 717 h 861"/>
              <a:gd name="T20" fmla="*/ 480 w 869"/>
              <a:gd name="T21" fmla="*/ 533 h 861"/>
              <a:gd name="T22" fmla="*/ 0 w 869"/>
              <a:gd name="T23" fmla="*/ 533 h 861"/>
              <a:gd name="T24" fmla="*/ 0 w 869"/>
              <a:gd name="T25" fmla="*/ 340 h 861"/>
              <a:gd name="T26" fmla="*/ 480 w 869"/>
              <a:gd name="T27" fmla="*/ 340 h 861"/>
              <a:gd name="T28" fmla="*/ 294 w 869"/>
              <a:gd name="T29" fmla="*/ 144 h 861"/>
              <a:gd name="T30" fmla="*/ 438 w 869"/>
              <a:gd name="T31" fmla="*/ 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9" h="861">
                <a:moveTo>
                  <a:pt x="438" y="0"/>
                </a:moveTo>
                <a:lnTo>
                  <a:pt x="725" y="288"/>
                </a:lnTo>
                <a:lnTo>
                  <a:pt x="725" y="288"/>
                </a:lnTo>
                <a:lnTo>
                  <a:pt x="869" y="431"/>
                </a:lnTo>
                <a:lnTo>
                  <a:pt x="869" y="431"/>
                </a:lnTo>
                <a:lnTo>
                  <a:pt x="869" y="431"/>
                </a:lnTo>
                <a:lnTo>
                  <a:pt x="725" y="575"/>
                </a:lnTo>
                <a:lnTo>
                  <a:pt x="725" y="575"/>
                </a:lnTo>
                <a:lnTo>
                  <a:pt x="438" y="861"/>
                </a:lnTo>
                <a:lnTo>
                  <a:pt x="294" y="717"/>
                </a:lnTo>
                <a:lnTo>
                  <a:pt x="480" y="533"/>
                </a:lnTo>
                <a:lnTo>
                  <a:pt x="0" y="533"/>
                </a:lnTo>
                <a:lnTo>
                  <a:pt x="0" y="340"/>
                </a:lnTo>
                <a:lnTo>
                  <a:pt x="480" y="340"/>
                </a:lnTo>
                <a:lnTo>
                  <a:pt x="294" y="144"/>
                </a:lnTo>
                <a:lnTo>
                  <a:pt x="438" y="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3787728" y="5288910"/>
            <a:ext cx="1387475" cy="1385887"/>
          </a:xfrm>
          <a:custGeom>
            <a:avLst/>
            <a:gdLst>
              <a:gd name="T0" fmla="*/ 557 w 874"/>
              <a:gd name="T1" fmla="*/ 510 h 873"/>
              <a:gd name="T2" fmla="*/ 552 w 874"/>
              <a:gd name="T3" fmla="*/ 516 h 873"/>
              <a:gd name="T4" fmla="*/ 548 w 874"/>
              <a:gd name="T5" fmla="*/ 520 h 873"/>
              <a:gd name="T6" fmla="*/ 544 w 874"/>
              <a:gd name="T7" fmla="*/ 526 h 873"/>
              <a:gd name="T8" fmla="*/ 540 w 874"/>
              <a:gd name="T9" fmla="*/ 531 h 873"/>
              <a:gd name="T10" fmla="*/ 536 w 874"/>
              <a:gd name="T11" fmla="*/ 535 h 873"/>
              <a:gd name="T12" fmla="*/ 533 w 874"/>
              <a:gd name="T13" fmla="*/ 537 h 873"/>
              <a:gd name="T14" fmla="*/ 527 w 874"/>
              <a:gd name="T15" fmla="*/ 543 h 873"/>
              <a:gd name="T16" fmla="*/ 523 w 874"/>
              <a:gd name="T17" fmla="*/ 546 h 873"/>
              <a:gd name="T18" fmla="*/ 514 w 874"/>
              <a:gd name="T19" fmla="*/ 550 h 873"/>
              <a:gd name="T20" fmla="*/ 510 w 874"/>
              <a:gd name="T21" fmla="*/ 554 h 873"/>
              <a:gd name="T22" fmla="*/ 612 w 874"/>
              <a:gd name="T23" fmla="*/ 649 h 873"/>
              <a:gd name="T24" fmla="*/ 366 w 874"/>
              <a:gd name="T25" fmla="*/ 556 h 873"/>
              <a:gd name="T26" fmla="*/ 360 w 874"/>
              <a:gd name="T27" fmla="*/ 552 h 873"/>
              <a:gd name="T28" fmla="*/ 356 w 874"/>
              <a:gd name="T29" fmla="*/ 550 h 873"/>
              <a:gd name="T30" fmla="*/ 347 w 874"/>
              <a:gd name="T31" fmla="*/ 543 h 873"/>
              <a:gd name="T32" fmla="*/ 343 w 874"/>
              <a:gd name="T33" fmla="*/ 541 h 873"/>
              <a:gd name="T34" fmla="*/ 337 w 874"/>
              <a:gd name="T35" fmla="*/ 535 h 873"/>
              <a:gd name="T36" fmla="*/ 332 w 874"/>
              <a:gd name="T37" fmla="*/ 531 h 873"/>
              <a:gd name="T38" fmla="*/ 328 w 874"/>
              <a:gd name="T39" fmla="*/ 524 h 873"/>
              <a:gd name="T40" fmla="*/ 324 w 874"/>
              <a:gd name="T41" fmla="*/ 520 h 873"/>
              <a:gd name="T42" fmla="*/ 320 w 874"/>
              <a:gd name="T43" fmla="*/ 514 h 873"/>
              <a:gd name="T44" fmla="*/ 318 w 874"/>
              <a:gd name="T45" fmla="*/ 510 h 873"/>
              <a:gd name="T46" fmla="*/ 229 w 874"/>
              <a:gd name="T47" fmla="*/ 262 h 873"/>
              <a:gd name="T48" fmla="*/ 318 w 874"/>
              <a:gd name="T49" fmla="*/ 366 h 873"/>
              <a:gd name="T50" fmla="*/ 322 w 874"/>
              <a:gd name="T51" fmla="*/ 355 h 873"/>
              <a:gd name="T52" fmla="*/ 326 w 874"/>
              <a:gd name="T53" fmla="*/ 351 h 873"/>
              <a:gd name="T54" fmla="*/ 330 w 874"/>
              <a:gd name="T55" fmla="*/ 344 h 873"/>
              <a:gd name="T56" fmla="*/ 334 w 874"/>
              <a:gd name="T57" fmla="*/ 340 h 873"/>
              <a:gd name="T58" fmla="*/ 339 w 874"/>
              <a:gd name="T59" fmla="*/ 336 h 873"/>
              <a:gd name="T60" fmla="*/ 339 w 874"/>
              <a:gd name="T61" fmla="*/ 336 h 873"/>
              <a:gd name="T62" fmla="*/ 341 w 874"/>
              <a:gd name="T63" fmla="*/ 334 h 873"/>
              <a:gd name="T64" fmla="*/ 345 w 874"/>
              <a:gd name="T65" fmla="*/ 330 h 873"/>
              <a:gd name="T66" fmla="*/ 351 w 874"/>
              <a:gd name="T67" fmla="*/ 325 h 873"/>
              <a:gd name="T68" fmla="*/ 356 w 874"/>
              <a:gd name="T69" fmla="*/ 321 h 873"/>
              <a:gd name="T70" fmla="*/ 366 w 874"/>
              <a:gd name="T71" fmla="*/ 317 h 873"/>
              <a:gd name="T72" fmla="*/ 263 w 874"/>
              <a:gd name="T73" fmla="*/ 228 h 873"/>
              <a:gd name="T74" fmla="*/ 508 w 874"/>
              <a:gd name="T75" fmla="*/ 317 h 873"/>
              <a:gd name="T76" fmla="*/ 512 w 874"/>
              <a:gd name="T77" fmla="*/ 319 h 873"/>
              <a:gd name="T78" fmla="*/ 519 w 874"/>
              <a:gd name="T79" fmla="*/ 323 h 873"/>
              <a:gd name="T80" fmla="*/ 523 w 874"/>
              <a:gd name="T81" fmla="*/ 328 h 873"/>
              <a:gd name="T82" fmla="*/ 531 w 874"/>
              <a:gd name="T83" fmla="*/ 332 h 873"/>
              <a:gd name="T84" fmla="*/ 536 w 874"/>
              <a:gd name="T85" fmla="*/ 336 h 873"/>
              <a:gd name="T86" fmla="*/ 542 w 874"/>
              <a:gd name="T87" fmla="*/ 342 h 873"/>
              <a:gd name="T88" fmla="*/ 544 w 874"/>
              <a:gd name="T89" fmla="*/ 347 h 873"/>
              <a:gd name="T90" fmla="*/ 550 w 874"/>
              <a:gd name="T91" fmla="*/ 353 h 873"/>
              <a:gd name="T92" fmla="*/ 552 w 874"/>
              <a:gd name="T93" fmla="*/ 357 h 873"/>
              <a:gd name="T94" fmla="*/ 557 w 874"/>
              <a:gd name="T95" fmla="*/ 368 h 873"/>
              <a:gd name="T96" fmla="*/ 368 w 874"/>
              <a:gd name="T97" fmla="*/ 435 h 873"/>
              <a:gd name="T98" fmla="*/ 398 w 874"/>
              <a:gd name="T99" fmla="*/ 493 h 873"/>
              <a:gd name="T100" fmla="*/ 464 w 874"/>
              <a:gd name="T101" fmla="*/ 499 h 873"/>
              <a:gd name="T102" fmla="*/ 504 w 874"/>
              <a:gd name="T103" fmla="*/ 450 h 873"/>
              <a:gd name="T104" fmla="*/ 485 w 874"/>
              <a:gd name="T105" fmla="*/ 387 h 873"/>
              <a:gd name="T106" fmla="*/ 423 w 874"/>
              <a:gd name="T107" fmla="*/ 368 h 873"/>
              <a:gd name="T108" fmla="*/ 373 w 874"/>
              <a:gd name="T109" fmla="*/ 408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74" h="873">
                <a:moveTo>
                  <a:pt x="874" y="435"/>
                </a:moveTo>
                <a:lnTo>
                  <a:pt x="646" y="611"/>
                </a:lnTo>
                <a:lnTo>
                  <a:pt x="646" y="510"/>
                </a:lnTo>
                <a:lnTo>
                  <a:pt x="557" y="510"/>
                </a:lnTo>
                <a:lnTo>
                  <a:pt x="557" y="510"/>
                </a:lnTo>
                <a:lnTo>
                  <a:pt x="557" y="510"/>
                </a:lnTo>
                <a:lnTo>
                  <a:pt x="557" y="510"/>
                </a:lnTo>
                <a:lnTo>
                  <a:pt x="555" y="512"/>
                </a:lnTo>
                <a:lnTo>
                  <a:pt x="555" y="512"/>
                </a:lnTo>
                <a:lnTo>
                  <a:pt x="555" y="514"/>
                </a:lnTo>
                <a:lnTo>
                  <a:pt x="555" y="514"/>
                </a:lnTo>
                <a:lnTo>
                  <a:pt x="552" y="516"/>
                </a:lnTo>
                <a:lnTo>
                  <a:pt x="552" y="516"/>
                </a:lnTo>
                <a:lnTo>
                  <a:pt x="552" y="516"/>
                </a:lnTo>
                <a:lnTo>
                  <a:pt x="552" y="516"/>
                </a:lnTo>
                <a:lnTo>
                  <a:pt x="550" y="520"/>
                </a:lnTo>
                <a:lnTo>
                  <a:pt x="550" y="520"/>
                </a:lnTo>
                <a:lnTo>
                  <a:pt x="548" y="520"/>
                </a:lnTo>
                <a:lnTo>
                  <a:pt x="548" y="520"/>
                </a:lnTo>
                <a:lnTo>
                  <a:pt x="546" y="522"/>
                </a:lnTo>
                <a:lnTo>
                  <a:pt x="546" y="522"/>
                </a:lnTo>
                <a:lnTo>
                  <a:pt x="546" y="524"/>
                </a:lnTo>
                <a:lnTo>
                  <a:pt x="546" y="524"/>
                </a:lnTo>
                <a:lnTo>
                  <a:pt x="544" y="526"/>
                </a:lnTo>
                <a:lnTo>
                  <a:pt x="544" y="526"/>
                </a:lnTo>
                <a:lnTo>
                  <a:pt x="544" y="526"/>
                </a:lnTo>
                <a:lnTo>
                  <a:pt x="544" y="526"/>
                </a:lnTo>
                <a:lnTo>
                  <a:pt x="542" y="529"/>
                </a:lnTo>
                <a:lnTo>
                  <a:pt x="542" y="529"/>
                </a:lnTo>
                <a:lnTo>
                  <a:pt x="540" y="531"/>
                </a:lnTo>
                <a:lnTo>
                  <a:pt x="540" y="531"/>
                </a:lnTo>
                <a:lnTo>
                  <a:pt x="538" y="533"/>
                </a:lnTo>
                <a:lnTo>
                  <a:pt x="538" y="533"/>
                </a:lnTo>
                <a:lnTo>
                  <a:pt x="538" y="535"/>
                </a:lnTo>
                <a:lnTo>
                  <a:pt x="538" y="535"/>
                </a:lnTo>
                <a:lnTo>
                  <a:pt x="536" y="535"/>
                </a:lnTo>
                <a:lnTo>
                  <a:pt x="536" y="535"/>
                </a:lnTo>
                <a:lnTo>
                  <a:pt x="533" y="537"/>
                </a:lnTo>
                <a:lnTo>
                  <a:pt x="533" y="537"/>
                </a:lnTo>
                <a:lnTo>
                  <a:pt x="533" y="537"/>
                </a:lnTo>
                <a:lnTo>
                  <a:pt x="533" y="537"/>
                </a:lnTo>
                <a:lnTo>
                  <a:pt x="533" y="537"/>
                </a:lnTo>
                <a:lnTo>
                  <a:pt x="533" y="537"/>
                </a:lnTo>
                <a:lnTo>
                  <a:pt x="531" y="539"/>
                </a:lnTo>
                <a:lnTo>
                  <a:pt x="531" y="539"/>
                </a:lnTo>
                <a:lnTo>
                  <a:pt x="529" y="541"/>
                </a:lnTo>
                <a:lnTo>
                  <a:pt x="529" y="541"/>
                </a:lnTo>
                <a:lnTo>
                  <a:pt x="527" y="543"/>
                </a:lnTo>
                <a:lnTo>
                  <a:pt x="527" y="543"/>
                </a:lnTo>
                <a:lnTo>
                  <a:pt x="527" y="543"/>
                </a:lnTo>
                <a:lnTo>
                  <a:pt x="527" y="543"/>
                </a:lnTo>
                <a:lnTo>
                  <a:pt x="525" y="546"/>
                </a:lnTo>
                <a:lnTo>
                  <a:pt x="525" y="546"/>
                </a:lnTo>
                <a:lnTo>
                  <a:pt x="523" y="546"/>
                </a:lnTo>
                <a:lnTo>
                  <a:pt x="523" y="546"/>
                </a:lnTo>
                <a:lnTo>
                  <a:pt x="521" y="548"/>
                </a:lnTo>
                <a:lnTo>
                  <a:pt x="521" y="548"/>
                </a:lnTo>
                <a:lnTo>
                  <a:pt x="516" y="548"/>
                </a:lnTo>
                <a:lnTo>
                  <a:pt x="516" y="548"/>
                </a:lnTo>
                <a:lnTo>
                  <a:pt x="514" y="550"/>
                </a:lnTo>
                <a:lnTo>
                  <a:pt x="514" y="550"/>
                </a:lnTo>
                <a:lnTo>
                  <a:pt x="512" y="552"/>
                </a:lnTo>
                <a:lnTo>
                  <a:pt x="512" y="552"/>
                </a:lnTo>
                <a:lnTo>
                  <a:pt x="512" y="554"/>
                </a:lnTo>
                <a:lnTo>
                  <a:pt x="512" y="554"/>
                </a:lnTo>
                <a:lnTo>
                  <a:pt x="510" y="554"/>
                </a:lnTo>
                <a:lnTo>
                  <a:pt x="510" y="554"/>
                </a:lnTo>
                <a:lnTo>
                  <a:pt x="508" y="556"/>
                </a:lnTo>
                <a:lnTo>
                  <a:pt x="508" y="556"/>
                </a:lnTo>
                <a:lnTo>
                  <a:pt x="506" y="556"/>
                </a:lnTo>
                <a:lnTo>
                  <a:pt x="506" y="649"/>
                </a:lnTo>
                <a:lnTo>
                  <a:pt x="612" y="649"/>
                </a:lnTo>
                <a:lnTo>
                  <a:pt x="436" y="873"/>
                </a:lnTo>
                <a:lnTo>
                  <a:pt x="263" y="649"/>
                </a:lnTo>
                <a:lnTo>
                  <a:pt x="368" y="649"/>
                </a:lnTo>
                <a:lnTo>
                  <a:pt x="368" y="556"/>
                </a:lnTo>
                <a:lnTo>
                  <a:pt x="368" y="556"/>
                </a:lnTo>
                <a:lnTo>
                  <a:pt x="366" y="556"/>
                </a:lnTo>
                <a:lnTo>
                  <a:pt x="366" y="556"/>
                </a:lnTo>
                <a:lnTo>
                  <a:pt x="364" y="554"/>
                </a:lnTo>
                <a:lnTo>
                  <a:pt x="364" y="554"/>
                </a:lnTo>
                <a:lnTo>
                  <a:pt x="362" y="554"/>
                </a:lnTo>
                <a:lnTo>
                  <a:pt x="362" y="554"/>
                </a:lnTo>
                <a:lnTo>
                  <a:pt x="360" y="552"/>
                </a:lnTo>
                <a:lnTo>
                  <a:pt x="360" y="552"/>
                </a:lnTo>
                <a:lnTo>
                  <a:pt x="360" y="552"/>
                </a:lnTo>
                <a:lnTo>
                  <a:pt x="360" y="552"/>
                </a:lnTo>
                <a:lnTo>
                  <a:pt x="358" y="550"/>
                </a:lnTo>
                <a:lnTo>
                  <a:pt x="358" y="550"/>
                </a:lnTo>
                <a:lnTo>
                  <a:pt x="356" y="550"/>
                </a:lnTo>
                <a:lnTo>
                  <a:pt x="356" y="550"/>
                </a:lnTo>
                <a:lnTo>
                  <a:pt x="351" y="548"/>
                </a:lnTo>
                <a:lnTo>
                  <a:pt x="351" y="548"/>
                </a:lnTo>
                <a:lnTo>
                  <a:pt x="349" y="546"/>
                </a:lnTo>
                <a:lnTo>
                  <a:pt x="349" y="546"/>
                </a:lnTo>
                <a:lnTo>
                  <a:pt x="347" y="543"/>
                </a:lnTo>
                <a:lnTo>
                  <a:pt x="347" y="543"/>
                </a:lnTo>
                <a:lnTo>
                  <a:pt x="345" y="543"/>
                </a:lnTo>
                <a:lnTo>
                  <a:pt x="345" y="543"/>
                </a:lnTo>
                <a:lnTo>
                  <a:pt x="343" y="541"/>
                </a:lnTo>
                <a:lnTo>
                  <a:pt x="343" y="541"/>
                </a:lnTo>
                <a:lnTo>
                  <a:pt x="343" y="541"/>
                </a:lnTo>
                <a:lnTo>
                  <a:pt x="343" y="541"/>
                </a:lnTo>
                <a:lnTo>
                  <a:pt x="341" y="539"/>
                </a:lnTo>
                <a:lnTo>
                  <a:pt x="341" y="539"/>
                </a:lnTo>
                <a:lnTo>
                  <a:pt x="339" y="537"/>
                </a:lnTo>
                <a:lnTo>
                  <a:pt x="339" y="537"/>
                </a:lnTo>
                <a:lnTo>
                  <a:pt x="337" y="535"/>
                </a:lnTo>
                <a:lnTo>
                  <a:pt x="337" y="535"/>
                </a:lnTo>
                <a:lnTo>
                  <a:pt x="337" y="535"/>
                </a:lnTo>
                <a:lnTo>
                  <a:pt x="337" y="535"/>
                </a:lnTo>
                <a:lnTo>
                  <a:pt x="334" y="533"/>
                </a:lnTo>
                <a:lnTo>
                  <a:pt x="334" y="533"/>
                </a:lnTo>
                <a:lnTo>
                  <a:pt x="332" y="531"/>
                </a:lnTo>
                <a:lnTo>
                  <a:pt x="332" y="531"/>
                </a:lnTo>
                <a:lnTo>
                  <a:pt x="330" y="529"/>
                </a:lnTo>
                <a:lnTo>
                  <a:pt x="330" y="529"/>
                </a:lnTo>
                <a:lnTo>
                  <a:pt x="330" y="529"/>
                </a:lnTo>
                <a:lnTo>
                  <a:pt x="330" y="529"/>
                </a:lnTo>
                <a:lnTo>
                  <a:pt x="328" y="524"/>
                </a:lnTo>
                <a:lnTo>
                  <a:pt x="328" y="524"/>
                </a:lnTo>
                <a:lnTo>
                  <a:pt x="326" y="524"/>
                </a:lnTo>
                <a:lnTo>
                  <a:pt x="326" y="524"/>
                </a:lnTo>
                <a:lnTo>
                  <a:pt x="326" y="522"/>
                </a:lnTo>
                <a:lnTo>
                  <a:pt x="326" y="522"/>
                </a:lnTo>
                <a:lnTo>
                  <a:pt x="324" y="520"/>
                </a:lnTo>
                <a:lnTo>
                  <a:pt x="324" y="520"/>
                </a:lnTo>
                <a:lnTo>
                  <a:pt x="324" y="518"/>
                </a:lnTo>
                <a:lnTo>
                  <a:pt x="324" y="518"/>
                </a:lnTo>
                <a:lnTo>
                  <a:pt x="322" y="518"/>
                </a:lnTo>
                <a:lnTo>
                  <a:pt x="322" y="518"/>
                </a:lnTo>
                <a:lnTo>
                  <a:pt x="320" y="514"/>
                </a:lnTo>
                <a:lnTo>
                  <a:pt x="320" y="514"/>
                </a:lnTo>
                <a:lnTo>
                  <a:pt x="320" y="514"/>
                </a:lnTo>
                <a:lnTo>
                  <a:pt x="320" y="514"/>
                </a:lnTo>
                <a:lnTo>
                  <a:pt x="318" y="512"/>
                </a:lnTo>
                <a:lnTo>
                  <a:pt x="318" y="512"/>
                </a:lnTo>
                <a:lnTo>
                  <a:pt x="318" y="510"/>
                </a:lnTo>
                <a:lnTo>
                  <a:pt x="318" y="510"/>
                </a:lnTo>
                <a:lnTo>
                  <a:pt x="315" y="510"/>
                </a:lnTo>
                <a:lnTo>
                  <a:pt x="229" y="510"/>
                </a:lnTo>
                <a:lnTo>
                  <a:pt x="229" y="611"/>
                </a:lnTo>
                <a:lnTo>
                  <a:pt x="0" y="435"/>
                </a:lnTo>
                <a:lnTo>
                  <a:pt x="229" y="262"/>
                </a:lnTo>
                <a:lnTo>
                  <a:pt x="229" y="368"/>
                </a:lnTo>
                <a:lnTo>
                  <a:pt x="315" y="368"/>
                </a:lnTo>
                <a:lnTo>
                  <a:pt x="315" y="368"/>
                </a:lnTo>
                <a:lnTo>
                  <a:pt x="318" y="368"/>
                </a:lnTo>
                <a:lnTo>
                  <a:pt x="318" y="368"/>
                </a:lnTo>
                <a:lnTo>
                  <a:pt x="318" y="366"/>
                </a:lnTo>
                <a:lnTo>
                  <a:pt x="318" y="366"/>
                </a:lnTo>
                <a:lnTo>
                  <a:pt x="320" y="359"/>
                </a:lnTo>
                <a:lnTo>
                  <a:pt x="320" y="359"/>
                </a:lnTo>
                <a:lnTo>
                  <a:pt x="320" y="357"/>
                </a:lnTo>
                <a:lnTo>
                  <a:pt x="320" y="357"/>
                </a:lnTo>
                <a:lnTo>
                  <a:pt x="322" y="355"/>
                </a:lnTo>
                <a:lnTo>
                  <a:pt x="322" y="355"/>
                </a:lnTo>
                <a:lnTo>
                  <a:pt x="324" y="355"/>
                </a:lnTo>
                <a:lnTo>
                  <a:pt x="324" y="355"/>
                </a:lnTo>
                <a:lnTo>
                  <a:pt x="324" y="353"/>
                </a:lnTo>
                <a:lnTo>
                  <a:pt x="324" y="353"/>
                </a:lnTo>
                <a:lnTo>
                  <a:pt x="326" y="351"/>
                </a:lnTo>
                <a:lnTo>
                  <a:pt x="326" y="351"/>
                </a:lnTo>
                <a:lnTo>
                  <a:pt x="326" y="349"/>
                </a:lnTo>
                <a:lnTo>
                  <a:pt x="326" y="349"/>
                </a:lnTo>
                <a:lnTo>
                  <a:pt x="328" y="347"/>
                </a:lnTo>
                <a:lnTo>
                  <a:pt x="328" y="347"/>
                </a:lnTo>
                <a:lnTo>
                  <a:pt x="330" y="344"/>
                </a:lnTo>
                <a:lnTo>
                  <a:pt x="330" y="344"/>
                </a:lnTo>
                <a:lnTo>
                  <a:pt x="330" y="344"/>
                </a:lnTo>
                <a:lnTo>
                  <a:pt x="330" y="344"/>
                </a:lnTo>
                <a:lnTo>
                  <a:pt x="332" y="342"/>
                </a:lnTo>
                <a:lnTo>
                  <a:pt x="332" y="342"/>
                </a:lnTo>
                <a:lnTo>
                  <a:pt x="334" y="340"/>
                </a:lnTo>
                <a:lnTo>
                  <a:pt x="334" y="340"/>
                </a:lnTo>
                <a:lnTo>
                  <a:pt x="337" y="338"/>
                </a:lnTo>
                <a:lnTo>
                  <a:pt x="337" y="338"/>
                </a:lnTo>
                <a:lnTo>
                  <a:pt x="337" y="338"/>
                </a:lnTo>
                <a:lnTo>
                  <a:pt x="337" y="338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39" y="336"/>
                </a:lnTo>
                <a:lnTo>
                  <a:pt x="341" y="334"/>
                </a:lnTo>
                <a:lnTo>
                  <a:pt x="341" y="334"/>
                </a:lnTo>
                <a:lnTo>
                  <a:pt x="343" y="332"/>
                </a:lnTo>
                <a:lnTo>
                  <a:pt x="343" y="332"/>
                </a:lnTo>
                <a:lnTo>
                  <a:pt x="345" y="330"/>
                </a:lnTo>
                <a:lnTo>
                  <a:pt x="345" y="330"/>
                </a:lnTo>
                <a:lnTo>
                  <a:pt x="345" y="330"/>
                </a:lnTo>
                <a:lnTo>
                  <a:pt x="345" y="330"/>
                </a:lnTo>
                <a:lnTo>
                  <a:pt x="347" y="328"/>
                </a:lnTo>
                <a:lnTo>
                  <a:pt x="347" y="328"/>
                </a:lnTo>
                <a:lnTo>
                  <a:pt x="349" y="325"/>
                </a:lnTo>
                <a:lnTo>
                  <a:pt x="349" y="325"/>
                </a:lnTo>
                <a:lnTo>
                  <a:pt x="351" y="325"/>
                </a:lnTo>
                <a:lnTo>
                  <a:pt x="351" y="325"/>
                </a:lnTo>
                <a:lnTo>
                  <a:pt x="354" y="323"/>
                </a:lnTo>
                <a:lnTo>
                  <a:pt x="354" y="323"/>
                </a:lnTo>
                <a:lnTo>
                  <a:pt x="356" y="321"/>
                </a:lnTo>
                <a:lnTo>
                  <a:pt x="356" y="321"/>
                </a:lnTo>
                <a:lnTo>
                  <a:pt x="356" y="321"/>
                </a:lnTo>
                <a:lnTo>
                  <a:pt x="356" y="321"/>
                </a:lnTo>
                <a:lnTo>
                  <a:pt x="362" y="319"/>
                </a:lnTo>
                <a:lnTo>
                  <a:pt x="362" y="319"/>
                </a:lnTo>
                <a:lnTo>
                  <a:pt x="364" y="319"/>
                </a:lnTo>
                <a:lnTo>
                  <a:pt x="364" y="319"/>
                </a:lnTo>
                <a:lnTo>
                  <a:pt x="366" y="317"/>
                </a:lnTo>
                <a:lnTo>
                  <a:pt x="366" y="317"/>
                </a:lnTo>
                <a:lnTo>
                  <a:pt x="366" y="317"/>
                </a:lnTo>
                <a:lnTo>
                  <a:pt x="366" y="317"/>
                </a:lnTo>
                <a:lnTo>
                  <a:pt x="368" y="315"/>
                </a:lnTo>
                <a:lnTo>
                  <a:pt x="368" y="228"/>
                </a:lnTo>
                <a:lnTo>
                  <a:pt x="263" y="228"/>
                </a:lnTo>
                <a:lnTo>
                  <a:pt x="436" y="0"/>
                </a:lnTo>
                <a:lnTo>
                  <a:pt x="612" y="228"/>
                </a:lnTo>
                <a:lnTo>
                  <a:pt x="506" y="228"/>
                </a:lnTo>
                <a:lnTo>
                  <a:pt x="506" y="315"/>
                </a:lnTo>
                <a:lnTo>
                  <a:pt x="506" y="315"/>
                </a:lnTo>
                <a:lnTo>
                  <a:pt x="508" y="317"/>
                </a:lnTo>
                <a:lnTo>
                  <a:pt x="508" y="317"/>
                </a:lnTo>
                <a:lnTo>
                  <a:pt x="508" y="317"/>
                </a:lnTo>
                <a:lnTo>
                  <a:pt x="508" y="317"/>
                </a:lnTo>
                <a:lnTo>
                  <a:pt x="510" y="319"/>
                </a:lnTo>
                <a:lnTo>
                  <a:pt x="510" y="319"/>
                </a:lnTo>
                <a:lnTo>
                  <a:pt x="512" y="319"/>
                </a:lnTo>
                <a:lnTo>
                  <a:pt x="512" y="319"/>
                </a:lnTo>
                <a:lnTo>
                  <a:pt x="514" y="321"/>
                </a:lnTo>
                <a:lnTo>
                  <a:pt x="514" y="321"/>
                </a:lnTo>
                <a:lnTo>
                  <a:pt x="516" y="321"/>
                </a:lnTo>
                <a:lnTo>
                  <a:pt x="516" y="321"/>
                </a:lnTo>
                <a:lnTo>
                  <a:pt x="519" y="323"/>
                </a:lnTo>
                <a:lnTo>
                  <a:pt x="519" y="323"/>
                </a:lnTo>
                <a:lnTo>
                  <a:pt x="521" y="325"/>
                </a:lnTo>
                <a:lnTo>
                  <a:pt x="521" y="325"/>
                </a:lnTo>
                <a:lnTo>
                  <a:pt x="523" y="325"/>
                </a:lnTo>
                <a:lnTo>
                  <a:pt x="523" y="325"/>
                </a:lnTo>
                <a:lnTo>
                  <a:pt x="523" y="328"/>
                </a:lnTo>
                <a:lnTo>
                  <a:pt x="523" y="328"/>
                </a:lnTo>
                <a:lnTo>
                  <a:pt x="529" y="330"/>
                </a:lnTo>
                <a:lnTo>
                  <a:pt x="529" y="330"/>
                </a:lnTo>
                <a:lnTo>
                  <a:pt x="529" y="330"/>
                </a:lnTo>
                <a:lnTo>
                  <a:pt x="529" y="330"/>
                </a:lnTo>
                <a:lnTo>
                  <a:pt x="531" y="332"/>
                </a:lnTo>
                <a:lnTo>
                  <a:pt x="531" y="332"/>
                </a:lnTo>
                <a:lnTo>
                  <a:pt x="533" y="334"/>
                </a:lnTo>
                <a:lnTo>
                  <a:pt x="533" y="334"/>
                </a:lnTo>
                <a:lnTo>
                  <a:pt x="536" y="336"/>
                </a:lnTo>
                <a:lnTo>
                  <a:pt x="536" y="336"/>
                </a:lnTo>
                <a:lnTo>
                  <a:pt x="536" y="336"/>
                </a:lnTo>
                <a:lnTo>
                  <a:pt x="536" y="336"/>
                </a:lnTo>
                <a:lnTo>
                  <a:pt x="538" y="338"/>
                </a:lnTo>
                <a:lnTo>
                  <a:pt x="538" y="338"/>
                </a:lnTo>
                <a:lnTo>
                  <a:pt x="540" y="340"/>
                </a:lnTo>
                <a:lnTo>
                  <a:pt x="540" y="340"/>
                </a:lnTo>
                <a:lnTo>
                  <a:pt x="542" y="342"/>
                </a:lnTo>
                <a:lnTo>
                  <a:pt x="542" y="342"/>
                </a:lnTo>
                <a:lnTo>
                  <a:pt x="542" y="342"/>
                </a:lnTo>
                <a:lnTo>
                  <a:pt x="542" y="342"/>
                </a:lnTo>
                <a:lnTo>
                  <a:pt x="544" y="344"/>
                </a:lnTo>
                <a:lnTo>
                  <a:pt x="544" y="344"/>
                </a:lnTo>
                <a:lnTo>
                  <a:pt x="544" y="347"/>
                </a:lnTo>
                <a:lnTo>
                  <a:pt x="544" y="347"/>
                </a:lnTo>
                <a:lnTo>
                  <a:pt x="546" y="349"/>
                </a:lnTo>
                <a:lnTo>
                  <a:pt x="546" y="349"/>
                </a:lnTo>
                <a:lnTo>
                  <a:pt x="548" y="349"/>
                </a:lnTo>
                <a:lnTo>
                  <a:pt x="548" y="349"/>
                </a:lnTo>
                <a:lnTo>
                  <a:pt x="550" y="353"/>
                </a:lnTo>
                <a:lnTo>
                  <a:pt x="550" y="353"/>
                </a:lnTo>
                <a:lnTo>
                  <a:pt x="550" y="353"/>
                </a:lnTo>
                <a:lnTo>
                  <a:pt x="550" y="353"/>
                </a:lnTo>
                <a:lnTo>
                  <a:pt x="552" y="355"/>
                </a:lnTo>
                <a:lnTo>
                  <a:pt x="552" y="355"/>
                </a:lnTo>
                <a:lnTo>
                  <a:pt x="552" y="357"/>
                </a:lnTo>
                <a:lnTo>
                  <a:pt x="552" y="357"/>
                </a:lnTo>
                <a:lnTo>
                  <a:pt x="555" y="359"/>
                </a:lnTo>
                <a:lnTo>
                  <a:pt x="555" y="359"/>
                </a:lnTo>
                <a:lnTo>
                  <a:pt x="555" y="359"/>
                </a:lnTo>
                <a:lnTo>
                  <a:pt x="555" y="359"/>
                </a:lnTo>
                <a:lnTo>
                  <a:pt x="557" y="368"/>
                </a:lnTo>
                <a:lnTo>
                  <a:pt x="557" y="368"/>
                </a:lnTo>
                <a:lnTo>
                  <a:pt x="557" y="368"/>
                </a:lnTo>
                <a:lnTo>
                  <a:pt x="646" y="368"/>
                </a:lnTo>
                <a:lnTo>
                  <a:pt x="646" y="262"/>
                </a:lnTo>
                <a:lnTo>
                  <a:pt x="874" y="435"/>
                </a:lnTo>
                <a:close/>
                <a:moveTo>
                  <a:pt x="368" y="435"/>
                </a:moveTo>
                <a:lnTo>
                  <a:pt x="368" y="435"/>
                </a:lnTo>
                <a:lnTo>
                  <a:pt x="368" y="450"/>
                </a:lnTo>
                <a:lnTo>
                  <a:pt x="373" y="463"/>
                </a:lnTo>
                <a:lnTo>
                  <a:pt x="379" y="474"/>
                </a:lnTo>
                <a:lnTo>
                  <a:pt x="387" y="484"/>
                </a:lnTo>
                <a:lnTo>
                  <a:pt x="398" y="493"/>
                </a:lnTo>
                <a:lnTo>
                  <a:pt x="411" y="499"/>
                </a:lnTo>
                <a:lnTo>
                  <a:pt x="423" y="503"/>
                </a:lnTo>
                <a:lnTo>
                  <a:pt x="436" y="505"/>
                </a:lnTo>
                <a:lnTo>
                  <a:pt x="436" y="505"/>
                </a:lnTo>
                <a:lnTo>
                  <a:pt x="451" y="503"/>
                </a:lnTo>
                <a:lnTo>
                  <a:pt x="464" y="499"/>
                </a:lnTo>
                <a:lnTo>
                  <a:pt x="476" y="493"/>
                </a:lnTo>
                <a:lnTo>
                  <a:pt x="485" y="484"/>
                </a:lnTo>
                <a:lnTo>
                  <a:pt x="485" y="484"/>
                </a:lnTo>
                <a:lnTo>
                  <a:pt x="493" y="476"/>
                </a:lnTo>
                <a:lnTo>
                  <a:pt x="500" y="463"/>
                </a:lnTo>
                <a:lnTo>
                  <a:pt x="504" y="450"/>
                </a:lnTo>
                <a:lnTo>
                  <a:pt x="506" y="435"/>
                </a:lnTo>
                <a:lnTo>
                  <a:pt x="506" y="435"/>
                </a:lnTo>
                <a:lnTo>
                  <a:pt x="504" y="423"/>
                </a:lnTo>
                <a:lnTo>
                  <a:pt x="500" y="410"/>
                </a:lnTo>
                <a:lnTo>
                  <a:pt x="493" y="397"/>
                </a:lnTo>
                <a:lnTo>
                  <a:pt x="485" y="387"/>
                </a:lnTo>
                <a:lnTo>
                  <a:pt x="474" y="378"/>
                </a:lnTo>
                <a:lnTo>
                  <a:pt x="464" y="372"/>
                </a:lnTo>
                <a:lnTo>
                  <a:pt x="451" y="368"/>
                </a:lnTo>
                <a:lnTo>
                  <a:pt x="436" y="368"/>
                </a:lnTo>
                <a:lnTo>
                  <a:pt x="436" y="368"/>
                </a:lnTo>
                <a:lnTo>
                  <a:pt x="423" y="368"/>
                </a:lnTo>
                <a:lnTo>
                  <a:pt x="411" y="372"/>
                </a:lnTo>
                <a:lnTo>
                  <a:pt x="398" y="378"/>
                </a:lnTo>
                <a:lnTo>
                  <a:pt x="387" y="387"/>
                </a:lnTo>
                <a:lnTo>
                  <a:pt x="387" y="387"/>
                </a:lnTo>
                <a:lnTo>
                  <a:pt x="379" y="397"/>
                </a:lnTo>
                <a:lnTo>
                  <a:pt x="373" y="408"/>
                </a:lnTo>
                <a:lnTo>
                  <a:pt x="368" y="423"/>
                </a:lnTo>
                <a:lnTo>
                  <a:pt x="368" y="435"/>
                </a:lnTo>
                <a:lnTo>
                  <a:pt x="368" y="435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5460953" y="5298435"/>
            <a:ext cx="1317625" cy="1387475"/>
          </a:xfrm>
          <a:custGeom>
            <a:avLst/>
            <a:gdLst>
              <a:gd name="T0" fmla="*/ 391 w 830"/>
              <a:gd name="T1" fmla="*/ 349 h 874"/>
              <a:gd name="T2" fmla="*/ 305 w 830"/>
              <a:gd name="T3" fmla="*/ 436 h 874"/>
              <a:gd name="T4" fmla="*/ 743 w 830"/>
              <a:gd name="T5" fmla="*/ 874 h 874"/>
              <a:gd name="T6" fmla="*/ 830 w 830"/>
              <a:gd name="T7" fmla="*/ 787 h 874"/>
              <a:gd name="T8" fmla="*/ 480 w 830"/>
              <a:gd name="T9" fmla="*/ 436 h 874"/>
              <a:gd name="T10" fmla="*/ 830 w 830"/>
              <a:gd name="T11" fmla="*/ 87 h 874"/>
              <a:gd name="T12" fmla="*/ 743 w 830"/>
              <a:gd name="T13" fmla="*/ 0 h 874"/>
              <a:gd name="T14" fmla="*/ 391 w 830"/>
              <a:gd name="T15" fmla="*/ 349 h 874"/>
              <a:gd name="T16" fmla="*/ 391 w 830"/>
              <a:gd name="T17" fmla="*/ 349 h 874"/>
              <a:gd name="T18" fmla="*/ 174 w 830"/>
              <a:gd name="T19" fmla="*/ 436 h 874"/>
              <a:gd name="T20" fmla="*/ 525 w 830"/>
              <a:gd name="T21" fmla="*/ 87 h 874"/>
              <a:gd name="T22" fmla="*/ 436 w 830"/>
              <a:gd name="T23" fmla="*/ 0 h 874"/>
              <a:gd name="T24" fmla="*/ 87 w 830"/>
              <a:gd name="T25" fmla="*/ 349 h 874"/>
              <a:gd name="T26" fmla="*/ 87 w 830"/>
              <a:gd name="T27" fmla="*/ 349 h 874"/>
              <a:gd name="T28" fmla="*/ 0 w 830"/>
              <a:gd name="T29" fmla="*/ 436 h 874"/>
              <a:gd name="T30" fmla="*/ 436 w 830"/>
              <a:gd name="T31" fmla="*/ 874 h 874"/>
              <a:gd name="T32" fmla="*/ 525 w 830"/>
              <a:gd name="T33" fmla="*/ 787 h 874"/>
              <a:gd name="T34" fmla="*/ 174 w 830"/>
              <a:gd name="T35" fmla="*/ 436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30" h="874">
                <a:moveTo>
                  <a:pt x="391" y="349"/>
                </a:moveTo>
                <a:lnTo>
                  <a:pt x="305" y="436"/>
                </a:lnTo>
                <a:lnTo>
                  <a:pt x="743" y="874"/>
                </a:lnTo>
                <a:lnTo>
                  <a:pt x="830" y="787"/>
                </a:lnTo>
                <a:lnTo>
                  <a:pt x="480" y="436"/>
                </a:lnTo>
                <a:lnTo>
                  <a:pt x="830" y="87"/>
                </a:lnTo>
                <a:lnTo>
                  <a:pt x="743" y="0"/>
                </a:lnTo>
                <a:lnTo>
                  <a:pt x="391" y="349"/>
                </a:lnTo>
                <a:lnTo>
                  <a:pt x="391" y="349"/>
                </a:lnTo>
                <a:close/>
                <a:moveTo>
                  <a:pt x="174" y="436"/>
                </a:moveTo>
                <a:lnTo>
                  <a:pt x="525" y="87"/>
                </a:lnTo>
                <a:lnTo>
                  <a:pt x="436" y="0"/>
                </a:lnTo>
                <a:lnTo>
                  <a:pt x="87" y="349"/>
                </a:lnTo>
                <a:lnTo>
                  <a:pt x="87" y="349"/>
                </a:lnTo>
                <a:lnTo>
                  <a:pt x="0" y="436"/>
                </a:lnTo>
                <a:lnTo>
                  <a:pt x="436" y="874"/>
                </a:lnTo>
                <a:lnTo>
                  <a:pt x="525" y="787"/>
                </a:lnTo>
                <a:lnTo>
                  <a:pt x="174" y="43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7164341" y="5288910"/>
            <a:ext cx="1316037" cy="1385887"/>
          </a:xfrm>
          <a:custGeom>
            <a:avLst/>
            <a:gdLst>
              <a:gd name="T0" fmla="*/ 438 w 829"/>
              <a:gd name="T1" fmla="*/ 349 h 873"/>
              <a:gd name="T2" fmla="*/ 525 w 829"/>
              <a:gd name="T3" fmla="*/ 435 h 873"/>
              <a:gd name="T4" fmla="*/ 89 w 829"/>
              <a:gd name="T5" fmla="*/ 873 h 873"/>
              <a:gd name="T6" fmla="*/ 0 w 829"/>
              <a:gd name="T7" fmla="*/ 787 h 873"/>
              <a:gd name="T8" fmla="*/ 351 w 829"/>
              <a:gd name="T9" fmla="*/ 435 h 873"/>
              <a:gd name="T10" fmla="*/ 0 w 829"/>
              <a:gd name="T11" fmla="*/ 86 h 873"/>
              <a:gd name="T12" fmla="*/ 89 w 829"/>
              <a:gd name="T13" fmla="*/ 0 h 873"/>
              <a:gd name="T14" fmla="*/ 438 w 829"/>
              <a:gd name="T15" fmla="*/ 349 h 873"/>
              <a:gd name="T16" fmla="*/ 438 w 829"/>
              <a:gd name="T17" fmla="*/ 349 h 873"/>
              <a:gd name="T18" fmla="*/ 656 w 829"/>
              <a:gd name="T19" fmla="*/ 435 h 873"/>
              <a:gd name="T20" fmla="*/ 307 w 829"/>
              <a:gd name="T21" fmla="*/ 86 h 873"/>
              <a:gd name="T22" fmla="*/ 393 w 829"/>
              <a:gd name="T23" fmla="*/ 0 h 873"/>
              <a:gd name="T24" fmla="*/ 743 w 829"/>
              <a:gd name="T25" fmla="*/ 349 h 873"/>
              <a:gd name="T26" fmla="*/ 743 w 829"/>
              <a:gd name="T27" fmla="*/ 349 h 873"/>
              <a:gd name="T28" fmla="*/ 829 w 829"/>
              <a:gd name="T29" fmla="*/ 435 h 873"/>
              <a:gd name="T30" fmla="*/ 393 w 829"/>
              <a:gd name="T31" fmla="*/ 873 h 873"/>
              <a:gd name="T32" fmla="*/ 307 w 829"/>
              <a:gd name="T33" fmla="*/ 787 h 873"/>
              <a:gd name="T34" fmla="*/ 656 w 829"/>
              <a:gd name="T35" fmla="*/ 43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829" h="873">
                <a:moveTo>
                  <a:pt x="438" y="349"/>
                </a:moveTo>
                <a:lnTo>
                  <a:pt x="525" y="435"/>
                </a:lnTo>
                <a:lnTo>
                  <a:pt x="89" y="873"/>
                </a:lnTo>
                <a:lnTo>
                  <a:pt x="0" y="787"/>
                </a:lnTo>
                <a:lnTo>
                  <a:pt x="351" y="435"/>
                </a:lnTo>
                <a:lnTo>
                  <a:pt x="0" y="86"/>
                </a:lnTo>
                <a:lnTo>
                  <a:pt x="89" y="0"/>
                </a:lnTo>
                <a:lnTo>
                  <a:pt x="438" y="349"/>
                </a:lnTo>
                <a:lnTo>
                  <a:pt x="438" y="349"/>
                </a:lnTo>
                <a:close/>
                <a:moveTo>
                  <a:pt x="656" y="435"/>
                </a:moveTo>
                <a:lnTo>
                  <a:pt x="307" y="86"/>
                </a:lnTo>
                <a:lnTo>
                  <a:pt x="393" y="0"/>
                </a:lnTo>
                <a:lnTo>
                  <a:pt x="743" y="349"/>
                </a:lnTo>
                <a:lnTo>
                  <a:pt x="743" y="349"/>
                </a:lnTo>
                <a:lnTo>
                  <a:pt x="829" y="435"/>
                </a:lnTo>
                <a:lnTo>
                  <a:pt x="393" y="873"/>
                </a:lnTo>
                <a:lnTo>
                  <a:pt x="307" y="787"/>
                </a:lnTo>
                <a:lnTo>
                  <a:pt x="656" y="435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>
            <a:off x="8877253" y="5403210"/>
            <a:ext cx="1374775" cy="1177925"/>
          </a:xfrm>
          <a:custGeom>
            <a:avLst/>
            <a:gdLst>
              <a:gd name="T0" fmla="*/ 495 w 866"/>
              <a:gd name="T1" fmla="*/ 247 h 742"/>
              <a:gd name="T2" fmla="*/ 370 w 866"/>
              <a:gd name="T3" fmla="*/ 370 h 742"/>
              <a:gd name="T4" fmla="*/ 370 w 866"/>
              <a:gd name="T5" fmla="*/ 370 h 742"/>
              <a:gd name="T6" fmla="*/ 370 w 866"/>
              <a:gd name="T7" fmla="*/ 370 h 742"/>
              <a:gd name="T8" fmla="*/ 495 w 866"/>
              <a:gd name="T9" fmla="*/ 495 h 742"/>
              <a:gd name="T10" fmla="*/ 495 w 866"/>
              <a:gd name="T11" fmla="*/ 495 h 742"/>
              <a:gd name="T12" fmla="*/ 743 w 866"/>
              <a:gd name="T13" fmla="*/ 742 h 742"/>
              <a:gd name="T14" fmla="*/ 866 w 866"/>
              <a:gd name="T15" fmla="*/ 617 h 742"/>
              <a:gd name="T16" fmla="*/ 618 w 866"/>
              <a:gd name="T17" fmla="*/ 370 h 742"/>
              <a:gd name="T18" fmla="*/ 866 w 866"/>
              <a:gd name="T19" fmla="*/ 122 h 742"/>
              <a:gd name="T20" fmla="*/ 743 w 866"/>
              <a:gd name="T21" fmla="*/ 0 h 742"/>
              <a:gd name="T22" fmla="*/ 495 w 866"/>
              <a:gd name="T23" fmla="*/ 247 h 742"/>
              <a:gd name="T24" fmla="*/ 495 w 866"/>
              <a:gd name="T25" fmla="*/ 247 h 742"/>
              <a:gd name="T26" fmla="*/ 495 w 866"/>
              <a:gd name="T27" fmla="*/ 617 h 742"/>
              <a:gd name="T28" fmla="*/ 248 w 866"/>
              <a:gd name="T29" fmla="*/ 370 h 742"/>
              <a:gd name="T30" fmla="*/ 495 w 866"/>
              <a:gd name="T31" fmla="*/ 122 h 742"/>
              <a:gd name="T32" fmla="*/ 373 w 866"/>
              <a:gd name="T33" fmla="*/ 0 h 742"/>
              <a:gd name="T34" fmla="*/ 125 w 866"/>
              <a:gd name="T35" fmla="*/ 247 h 742"/>
              <a:gd name="T36" fmla="*/ 125 w 866"/>
              <a:gd name="T37" fmla="*/ 247 h 742"/>
              <a:gd name="T38" fmla="*/ 0 w 866"/>
              <a:gd name="T39" fmla="*/ 370 h 742"/>
              <a:gd name="T40" fmla="*/ 0 w 866"/>
              <a:gd name="T41" fmla="*/ 370 h 742"/>
              <a:gd name="T42" fmla="*/ 0 w 866"/>
              <a:gd name="T43" fmla="*/ 370 h 742"/>
              <a:gd name="T44" fmla="*/ 125 w 866"/>
              <a:gd name="T45" fmla="*/ 495 h 742"/>
              <a:gd name="T46" fmla="*/ 125 w 866"/>
              <a:gd name="T47" fmla="*/ 495 h 742"/>
              <a:gd name="T48" fmla="*/ 373 w 866"/>
              <a:gd name="T49" fmla="*/ 742 h 742"/>
              <a:gd name="T50" fmla="*/ 495 w 866"/>
              <a:gd name="T51" fmla="*/ 617 h 7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6" h="742">
                <a:moveTo>
                  <a:pt x="495" y="247"/>
                </a:moveTo>
                <a:lnTo>
                  <a:pt x="370" y="370"/>
                </a:lnTo>
                <a:lnTo>
                  <a:pt x="370" y="370"/>
                </a:lnTo>
                <a:lnTo>
                  <a:pt x="370" y="370"/>
                </a:lnTo>
                <a:lnTo>
                  <a:pt x="495" y="495"/>
                </a:lnTo>
                <a:lnTo>
                  <a:pt x="495" y="495"/>
                </a:lnTo>
                <a:lnTo>
                  <a:pt x="743" y="742"/>
                </a:lnTo>
                <a:lnTo>
                  <a:pt x="866" y="617"/>
                </a:lnTo>
                <a:lnTo>
                  <a:pt x="618" y="370"/>
                </a:lnTo>
                <a:lnTo>
                  <a:pt x="866" y="122"/>
                </a:lnTo>
                <a:lnTo>
                  <a:pt x="743" y="0"/>
                </a:lnTo>
                <a:lnTo>
                  <a:pt x="495" y="247"/>
                </a:lnTo>
                <a:lnTo>
                  <a:pt x="495" y="247"/>
                </a:lnTo>
                <a:close/>
                <a:moveTo>
                  <a:pt x="495" y="617"/>
                </a:moveTo>
                <a:lnTo>
                  <a:pt x="248" y="370"/>
                </a:lnTo>
                <a:lnTo>
                  <a:pt x="495" y="122"/>
                </a:lnTo>
                <a:lnTo>
                  <a:pt x="373" y="0"/>
                </a:lnTo>
                <a:lnTo>
                  <a:pt x="125" y="247"/>
                </a:lnTo>
                <a:lnTo>
                  <a:pt x="125" y="247"/>
                </a:lnTo>
                <a:lnTo>
                  <a:pt x="0" y="370"/>
                </a:lnTo>
                <a:lnTo>
                  <a:pt x="0" y="370"/>
                </a:lnTo>
                <a:lnTo>
                  <a:pt x="0" y="370"/>
                </a:lnTo>
                <a:lnTo>
                  <a:pt x="125" y="495"/>
                </a:lnTo>
                <a:lnTo>
                  <a:pt x="125" y="495"/>
                </a:lnTo>
                <a:lnTo>
                  <a:pt x="373" y="742"/>
                </a:lnTo>
                <a:lnTo>
                  <a:pt x="495" y="61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10567941" y="5392097"/>
            <a:ext cx="1373187" cy="1179512"/>
          </a:xfrm>
          <a:custGeom>
            <a:avLst/>
            <a:gdLst>
              <a:gd name="T0" fmla="*/ 370 w 865"/>
              <a:gd name="T1" fmla="*/ 248 h 743"/>
              <a:gd name="T2" fmla="*/ 495 w 865"/>
              <a:gd name="T3" fmla="*/ 370 h 743"/>
              <a:gd name="T4" fmla="*/ 495 w 865"/>
              <a:gd name="T5" fmla="*/ 370 h 743"/>
              <a:gd name="T6" fmla="*/ 495 w 865"/>
              <a:gd name="T7" fmla="*/ 370 h 743"/>
              <a:gd name="T8" fmla="*/ 370 w 865"/>
              <a:gd name="T9" fmla="*/ 495 h 743"/>
              <a:gd name="T10" fmla="*/ 370 w 865"/>
              <a:gd name="T11" fmla="*/ 495 h 743"/>
              <a:gd name="T12" fmla="*/ 122 w 865"/>
              <a:gd name="T13" fmla="*/ 743 h 743"/>
              <a:gd name="T14" fmla="*/ 0 w 865"/>
              <a:gd name="T15" fmla="*/ 618 h 743"/>
              <a:gd name="T16" fmla="*/ 247 w 865"/>
              <a:gd name="T17" fmla="*/ 370 h 743"/>
              <a:gd name="T18" fmla="*/ 0 w 865"/>
              <a:gd name="T19" fmla="*/ 123 h 743"/>
              <a:gd name="T20" fmla="*/ 122 w 865"/>
              <a:gd name="T21" fmla="*/ 0 h 743"/>
              <a:gd name="T22" fmla="*/ 370 w 865"/>
              <a:gd name="T23" fmla="*/ 248 h 743"/>
              <a:gd name="T24" fmla="*/ 370 w 865"/>
              <a:gd name="T25" fmla="*/ 248 h 743"/>
              <a:gd name="T26" fmla="*/ 370 w 865"/>
              <a:gd name="T27" fmla="*/ 618 h 743"/>
              <a:gd name="T28" fmla="*/ 617 w 865"/>
              <a:gd name="T29" fmla="*/ 370 h 743"/>
              <a:gd name="T30" fmla="*/ 370 w 865"/>
              <a:gd name="T31" fmla="*/ 123 h 743"/>
              <a:gd name="T32" fmla="*/ 493 w 865"/>
              <a:gd name="T33" fmla="*/ 0 h 743"/>
              <a:gd name="T34" fmla="*/ 740 w 865"/>
              <a:gd name="T35" fmla="*/ 248 h 743"/>
              <a:gd name="T36" fmla="*/ 740 w 865"/>
              <a:gd name="T37" fmla="*/ 248 h 743"/>
              <a:gd name="T38" fmla="*/ 865 w 865"/>
              <a:gd name="T39" fmla="*/ 370 h 743"/>
              <a:gd name="T40" fmla="*/ 865 w 865"/>
              <a:gd name="T41" fmla="*/ 370 h 743"/>
              <a:gd name="T42" fmla="*/ 865 w 865"/>
              <a:gd name="T43" fmla="*/ 370 h 743"/>
              <a:gd name="T44" fmla="*/ 740 w 865"/>
              <a:gd name="T45" fmla="*/ 495 h 743"/>
              <a:gd name="T46" fmla="*/ 740 w 865"/>
              <a:gd name="T47" fmla="*/ 495 h 743"/>
              <a:gd name="T48" fmla="*/ 493 w 865"/>
              <a:gd name="T49" fmla="*/ 743 h 743"/>
              <a:gd name="T50" fmla="*/ 370 w 865"/>
              <a:gd name="T51" fmla="*/ 618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65" h="743">
                <a:moveTo>
                  <a:pt x="370" y="248"/>
                </a:moveTo>
                <a:lnTo>
                  <a:pt x="495" y="370"/>
                </a:lnTo>
                <a:lnTo>
                  <a:pt x="495" y="370"/>
                </a:lnTo>
                <a:lnTo>
                  <a:pt x="495" y="370"/>
                </a:lnTo>
                <a:lnTo>
                  <a:pt x="370" y="495"/>
                </a:lnTo>
                <a:lnTo>
                  <a:pt x="370" y="495"/>
                </a:lnTo>
                <a:lnTo>
                  <a:pt x="122" y="743"/>
                </a:lnTo>
                <a:lnTo>
                  <a:pt x="0" y="618"/>
                </a:lnTo>
                <a:lnTo>
                  <a:pt x="247" y="370"/>
                </a:lnTo>
                <a:lnTo>
                  <a:pt x="0" y="123"/>
                </a:lnTo>
                <a:lnTo>
                  <a:pt x="122" y="0"/>
                </a:lnTo>
                <a:lnTo>
                  <a:pt x="370" y="248"/>
                </a:lnTo>
                <a:lnTo>
                  <a:pt x="370" y="248"/>
                </a:lnTo>
                <a:close/>
                <a:moveTo>
                  <a:pt x="370" y="618"/>
                </a:moveTo>
                <a:lnTo>
                  <a:pt x="617" y="370"/>
                </a:lnTo>
                <a:lnTo>
                  <a:pt x="370" y="123"/>
                </a:lnTo>
                <a:lnTo>
                  <a:pt x="493" y="0"/>
                </a:lnTo>
                <a:lnTo>
                  <a:pt x="740" y="248"/>
                </a:lnTo>
                <a:lnTo>
                  <a:pt x="740" y="248"/>
                </a:lnTo>
                <a:lnTo>
                  <a:pt x="865" y="370"/>
                </a:lnTo>
                <a:lnTo>
                  <a:pt x="865" y="370"/>
                </a:lnTo>
                <a:lnTo>
                  <a:pt x="865" y="370"/>
                </a:lnTo>
                <a:lnTo>
                  <a:pt x="740" y="495"/>
                </a:lnTo>
                <a:lnTo>
                  <a:pt x="740" y="495"/>
                </a:lnTo>
                <a:lnTo>
                  <a:pt x="493" y="743"/>
                </a:lnTo>
                <a:lnTo>
                  <a:pt x="370" y="61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10567941" y="3564885"/>
            <a:ext cx="1373187" cy="1374775"/>
          </a:xfrm>
          <a:custGeom>
            <a:avLst/>
            <a:gdLst>
              <a:gd name="T0" fmla="*/ 431 w 865"/>
              <a:gd name="T1" fmla="*/ 0 h 866"/>
              <a:gd name="T2" fmla="*/ 344 w 865"/>
              <a:gd name="T3" fmla="*/ 9 h 866"/>
              <a:gd name="T4" fmla="*/ 264 w 865"/>
              <a:gd name="T5" fmla="*/ 34 h 866"/>
              <a:gd name="T6" fmla="*/ 190 w 865"/>
              <a:gd name="T7" fmla="*/ 74 h 866"/>
              <a:gd name="T8" fmla="*/ 126 w 865"/>
              <a:gd name="T9" fmla="*/ 127 h 866"/>
              <a:gd name="T10" fmla="*/ 74 w 865"/>
              <a:gd name="T11" fmla="*/ 191 h 866"/>
              <a:gd name="T12" fmla="*/ 33 w 865"/>
              <a:gd name="T13" fmla="*/ 265 h 866"/>
              <a:gd name="T14" fmla="*/ 8 w 865"/>
              <a:gd name="T15" fmla="*/ 345 h 866"/>
              <a:gd name="T16" fmla="*/ 0 w 865"/>
              <a:gd name="T17" fmla="*/ 432 h 866"/>
              <a:gd name="T18" fmla="*/ 2 w 865"/>
              <a:gd name="T19" fmla="*/ 476 h 866"/>
              <a:gd name="T20" fmla="*/ 19 w 865"/>
              <a:gd name="T21" fmla="*/ 561 h 866"/>
              <a:gd name="T22" fmla="*/ 50 w 865"/>
              <a:gd name="T23" fmla="*/ 639 h 866"/>
              <a:gd name="T24" fmla="*/ 97 w 865"/>
              <a:gd name="T25" fmla="*/ 709 h 866"/>
              <a:gd name="T26" fmla="*/ 156 w 865"/>
              <a:gd name="T27" fmla="*/ 768 h 866"/>
              <a:gd name="T28" fmla="*/ 226 w 865"/>
              <a:gd name="T29" fmla="*/ 815 h 866"/>
              <a:gd name="T30" fmla="*/ 302 w 865"/>
              <a:gd name="T31" fmla="*/ 846 h 866"/>
              <a:gd name="T32" fmla="*/ 387 w 865"/>
              <a:gd name="T33" fmla="*/ 863 h 866"/>
              <a:gd name="T34" fmla="*/ 431 w 865"/>
              <a:gd name="T35" fmla="*/ 866 h 866"/>
              <a:gd name="T36" fmla="*/ 520 w 865"/>
              <a:gd name="T37" fmla="*/ 857 h 866"/>
              <a:gd name="T38" fmla="*/ 600 w 865"/>
              <a:gd name="T39" fmla="*/ 832 h 866"/>
              <a:gd name="T40" fmla="*/ 675 w 865"/>
              <a:gd name="T41" fmla="*/ 791 h 866"/>
              <a:gd name="T42" fmla="*/ 738 w 865"/>
              <a:gd name="T43" fmla="*/ 739 h 866"/>
              <a:gd name="T44" fmla="*/ 791 w 865"/>
              <a:gd name="T45" fmla="*/ 675 h 866"/>
              <a:gd name="T46" fmla="*/ 831 w 865"/>
              <a:gd name="T47" fmla="*/ 601 h 866"/>
              <a:gd name="T48" fmla="*/ 857 w 865"/>
              <a:gd name="T49" fmla="*/ 521 h 866"/>
              <a:gd name="T50" fmla="*/ 865 w 865"/>
              <a:gd name="T51" fmla="*/ 432 h 866"/>
              <a:gd name="T52" fmla="*/ 863 w 865"/>
              <a:gd name="T53" fmla="*/ 389 h 866"/>
              <a:gd name="T54" fmla="*/ 846 w 865"/>
              <a:gd name="T55" fmla="*/ 305 h 866"/>
              <a:gd name="T56" fmla="*/ 812 w 865"/>
              <a:gd name="T57" fmla="*/ 226 h 866"/>
              <a:gd name="T58" fmla="*/ 766 w 865"/>
              <a:gd name="T59" fmla="*/ 157 h 866"/>
              <a:gd name="T60" fmla="*/ 708 w 865"/>
              <a:gd name="T61" fmla="*/ 97 h 866"/>
              <a:gd name="T62" fmla="*/ 639 w 865"/>
              <a:gd name="T63" fmla="*/ 51 h 866"/>
              <a:gd name="T64" fmla="*/ 560 w 865"/>
              <a:gd name="T65" fmla="*/ 19 h 866"/>
              <a:gd name="T66" fmla="*/ 476 w 865"/>
              <a:gd name="T67" fmla="*/ 2 h 866"/>
              <a:gd name="T68" fmla="*/ 431 w 865"/>
              <a:gd name="T69" fmla="*/ 0 h 866"/>
              <a:gd name="T70" fmla="*/ 660 w 865"/>
              <a:gd name="T71" fmla="*/ 694 h 866"/>
              <a:gd name="T72" fmla="*/ 653 w 865"/>
              <a:gd name="T73" fmla="*/ 709 h 866"/>
              <a:gd name="T74" fmla="*/ 636 w 865"/>
              <a:gd name="T75" fmla="*/ 715 h 866"/>
              <a:gd name="T76" fmla="*/ 237 w 865"/>
              <a:gd name="T77" fmla="*/ 715 h 866"/>
              <a:gd name="T78" fmla="*/ 220 w 865"/>
              <a:gd name="T79" fmla="*/ 709 h 866"/>
              <a:gd name="T80" fmla="*/ 213 w 865"/>
              <a:gd name="T81" fmla="*/ 694 h 866"/>
              <a:gd name="T82" fmla="*/ 213 w 865"/>
              <a:gd name="T83" fmla="*/ 650 h 866"/>
              <a:gd name="T84" fmla="*/ 220 w 865"/>
              <a:gd name="T85" fmla="*/ 633 h 866"/>
              <a:gd name="T86" fmla="*/ 237 w 865"/>
              <a:gd name="T87" fmla="*/ 626 h 866"/>
              <a:gd name="T88" fmla="*/ 636 w 865"/>
              <a:gd name="T89" fmla="*/ 626 h 866"/>
              <a:gd name="T90" fmla="*/ 653 w 865"/>
              <a:gd name="T91" fmla="*/ 633 h 866"/>
              <a:gd name="T92" fmla="*/ 660 w 865"/>
              <a:gd name="T93" fmla="*/ 650 h 866"/>
              <a:gd name="T94" fmla="*/ 438 w 865"/>
              <a:gd name="T95" fmla="*/ 586 h 866"/>
              <a:gd name="T96" fmla="*/ 325 w 865"/>
              <a:gd name="T97" fmla="*/ 332 h 866"/>
              <a:gd name="T98" fmla="*/ 535 w 865"/>
              <a:gd name="T99" fmla="*/ 123 h 866"/>
              <a:gd name="T100" fmla="*/ 664 w 865"/>
              <a:gd name="T101" fmla="*/ 332 h 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65" h="866">
                <a:moveTo>
                  <a:pt x="431" y="0"/>
                </a:moveTo>
                <a:lnTo>
                  <a:pt x="431" y="0"/>
                </a:lnTo>
                <a:lnTo>
                  <a:pt x="387" y="2"/>
                </a:lnTo>
                <a:lnTo>
                  <a:pt x="344" y="9"/>
                </a:lnTo>
                <a:lnTo>
                  <a:pt x="302" y="19"/>
                </a:lnTo>
                <a:lnTo>
                  <a:pt x="264" y="34"/>
                </a:lnTo>
                <a:lnTo>
                  <a:pt x="226" y="51"/>
                </a:lnTo>
                <a:lnTo>
                  <a:pt x="190" y="74"/>
                </a:lnTo>
                <a:lnTo>
                  <a:pt x="156" y="97"/>
                </a:lnTo>
                <a:lnTo>
                  <a:pt x="126" y="127"/>
                </a:lnTo>
                <a:lnTo>
                  <a:pt x="97" y="157"/>
                </a:lnTo>
                <a:lnTo>
                  <a:pt x="74" y="191"/>
                </a:lnTo>
                <a:lnTo>
                  <a:pt x="50" y="226"/>
                </a:lnTo>
                <a:lnTo>
                  <a:pt x="33" y="265"/>
                </a:lnTo>
                <a:lnTo>
                  <a:pt x="19" y="305"/>
                </a:lnTo>
                <a:lnTo>
                  <a:pt x="8" y="345"/>
                </a:lnTo>
                <a:lnTo>
                  <a:pt x="2" y="389"/>
                </a:lnTo>
                <a:lnTo>
                  <a:pt x="0" y="432"/>
                </a:lnTo>
                <a:lnTo>
                  <a:pt x="0" y="432"/>
                </a:lnTo>
                <a:lnTo>
                  <a:pt x="2" y="476"/>
                </a:lnTo>
                <a:lnTo>
                  <a:pt x="8" y="521"/>
                </a:lnTo>
                <a:lnTo>
                  <a:pt x="19" y="561"/>
                </a:lnTo>
                <a:lnTo>
                  <a:pt x="33" y="601"/>
                </a:lnTo>
                <a:lnTo>
                  <a:pt x="50" y="639"/>
                </a:lnTo>
                <a:lnTo>
                  <a:pt x="74" y="675"/>
                </a:lnTo>
                <a:lnTo>
                  <a:pt x="97" y="709"/>
                </a:lnTo>
                <a:lnTo>
                  <a:pt x="126" y="739"/>
                </a:lnTo>
                <a:lnTo>
                  <a:pt x="156" y="768"/>
                </a:lnTo>
                <a:lnTo>
                  <a:pt x="190" y="791"/>
                </a:lnTo>
                <a:lnTo>
                  <a:pt x="226" y="815"/>
                </a:lnTo>
                <a:lnTo>
                  <a:pt x="264" y="832"/>
                </a:lnTo>
                <a:lnTo>
                  <a:pt x="302" y="846"/>
                </a:lnTo>
                <a:lnTo>
                  <a:pt x="344" y="857"/>
                </a:lnTo>
                <a:lnTo>
                  <a:pt x="387" y="863"/>
                </a:lnTo>
                <a:lnTo>
                  <a:pt x="431" y="866"/>
                </a:lnTo>
                <a:lnTo>
                  <a:pt x="431" y="866"/>
                </a:lnTo>
                <a:lnTo>
                  <a:pt x="476" y="863"/>
                </a:lnTo>
                <a:lnTo>
                  <a:pt x="520" y="857"/>
                </a:lnTo>
                <a:lnTo>
                  <a:pt x="560" y="846"/>
                </a:lnTo>
                <a:lnTo>
                  <a:pt x="600" y="832"/>
                </a:lnTo>
                <a:lnTo>
                  <a:pt x="639" y="815"/>
                </a:lnTo>
                <a:lnTo>
                  <a:pt x="675" y="791"/>
                </a:lnTo>
                <a:lnTo>
                  <a:pt x="708" y="768"/>
                </a:lnTo>
                <a:lnTo>
                  <a:pt x="738" y="739"/>
                </a:lnTo>
                <a:lnTo>
                  <a:pt x="766" y="709"/>
                </a:lnTo>
                <a:lnTo>
                  <a:pt x="791" y="675"/>
                </a:lnTo>
                <a:lnTo>
                  <a:pt x="812" y="639"/>
                </a:lnTo>
                <a:lnTo>
                  <a:pt x="831" y="601"/>
                </a:lnTo>
                <a:lnTo>
                  <a:pt x="846" y="561"/>
                </a:lnTo>
                <a:lnTo>
                  <a:pt x="857" y="521"/>
                </a:lnTo>
                <a:lnTo>
                  <a:pt x="863" y="476"/>
                </a:lnTo>
                <a:lnTo>
                  <a:pt x="865" y="432"/>
                </a:lnTo>
                <a:lnTo>
                  <a:pt x="865" y="432"/>
                </a:lnTo>
                <a:lnTo>
                  <a:pt x="863" y="389"/>
                </a:lnTo>
                <a:lnTo>
                  <a:pt x="857" y="345"/>
                </a:lnTo>
                <a:lnTo>
                  <a:pt x="846" y="305"/>
                </a:lnTo>
                <a:lnTo>
                  <a:pt x="831" y="265"/>
                </a:lnTo>
                <a:lnTo>
                  <a:pt x="812" y="226"/>
                </a:lnTo>
                <a:lnTo>
                  <a:pt x="791" y="191"/>
                </a:lnTo>
                <a:lnTo>
                  <a:pt x="766" y="157"/>
                </a:lnTo>
                <a:lnTo>
                  <a:pt x="738" y="127"/>
                </a:lnTo>
                <a:lnTo>
                  <a:pt x="708" y="97"/>
                </a:lnTo>
                <a:lnTo>
                  <a:pt x="675" y="74"/>
                </a:lnTo>
                <a:lnTo>
                  <a:pt x="639" y="51"/>
                </a:lnTo>
                <a:lnTo>
                  <a:pt x="600" y="34"/>
                </a:lnTo>
                <a:lnTo>
                  <a:pt x="560" y="19"/>
                </a:lnTo>
                <a:lnTo>
                  <a:pt x="520" y="9"/>
                </a:lnTo>
                <a:lnTo>
                  <a:pt x="476" y="2"/>
                </a:lnTo>
                <a:lnTo>
                  <a:pt x="431" y="0"/>
                </a:lnTo>
                <a:lnTo>
                  <a:pt x="431" y="0"/>
                </a:lnTo>
                <a:close/>
                <a:moveTo>
                  <a:pt x="660" y="694"/>
                </a:moveTo>
                <a:lnTo>
                  <a:pt x="660" y="694"/>
                </a:lnTo>
                <a:lnTo>
                  <a:pt x="658" y="703"/>
                </a:lnTo>
                <a:lnTo>
                  <a:pt x="653" y="709"/>
                </a:lnTo>
                <a:lnTo>
                  <a:pt x="645" y="713"/>
                </a:lnTo>
                <a:lnTo>
                  <a:pt x="636" y="715"/>
                </a:lnTo>
                <a:lnTo>
                  <a:pt x="237" y="715"/>
                </a:lnTo>
                <a:lnTo>
                  <a:pt x="237" y="715"/>
                </a:lnTo>
                <a:lnTo>
                  <a:pt x="228" y="713"/>
                </a:lnTo>
                <a:lnTo>
                  <a:pt x="220" y="709"/>
                </a:lnTo>
                <a:lnTo>
                  <a:pt x="215" y="703"/>
                </a:lnTo>
                <a:lnTo>
                  <a:pt x="213" y="694"/>
                </a:lnTo>
                <a:lnTo>
                  <a:pt x="213" y="650"/>
                </a:lnTo>
                <a:lnTo>
                  <a:pt x="213" y="650"/>
                </a:lnTo>
                <a:lnTo>
                  <a:pt x="215" y="641"/>
                </a:lnTo>
                <a:lnTo>
                  <a:pt x="220" y="633"/>
                </a:lnTo>
                <a:lnTo>
                  <a:pt x="228" y="629"/>
                </a:lnTo>
                <a:lnTo>
                  <a:pt x="237" y="626"/>
                </a:lnTo>
                <a:lnTo>
                  <a:pt x="636" y="626"/>
                </a:lnTo>
                <a:lnTo>
                  <a:pt x="636" y="626"/>
                </a:lnTo>
                <a:lnTo>
                  <a:pt x="645" y="629"/>
                </a:lnTo>
                <a:lnTo>
                  <a:pt x="653" y="633"/>
                </a:lnTo>
                <a:lnTo>
                  <a:pt x="658" y="641"/>
                </a:lnTo>
                <a:lnTo>
                  <a:pt x="660" y="650"/>
                </a:lnTo>
                <a:lnTo>
                  <a:pt x="660" y="694"/>
                </a:lnTo>
                <a:close/>
                <a:moveTo>
                  <a:pt x="438" y="586"/>
                </a:moveTo>
                <a:lnTo>
                  <a:pt x="209" y="332"/>
                </a:lnTo>
                <a:lnTo>
                  <a:pt x="325" y="332"/>
                </a:lnTo>
                <a:lnTo>
                  <a:pt x="325" y="123"/>
                </a:lnTo>
                <a:lnTo>
                  <a:pt x="535" y="123"/>
                </a:lnTo>
                <a:lnTo>
                  <a:pt x="535" y="332"/>
                </a:lnTo>
                <a:lnTo>
                  <a:pt x="664" y="332"/>
                </a:lnTo>
                <a:lnTo>
                  <a:pt x="438" y="58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741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249238" y="171450"/>
            <a:ext cx="1189038" cy="1409700"/>
          </a:xfrm>
          <a:custGeom>
            <a:avLst/>
            <a:gdLst>
              <a:gd name="T0" fmla="*/ 375 w 749"/>
              <a:gd name="T1" fmla="*/ 730 h 888"/>
              <a:gd name="T2" fmla="*/ 0 w 749"/>
              <a:gd name="T3" fmla="*/ 888 h 888"/>
              <a:gd name="T4" fmla="*/ 375 w 749"/>
              <a:gd name="T5" fmla="*/ 0 h 888"/>
              <a:gd name="T6" fmla="*/ 749 w 749"/>
              <a:gd name="T7" fmla="*/ 888 h 888"/>
              <a:gd name="T8" fmla="*/ 375 w 749"/>
              <a:gd name="T9" fmla="*/ 730 h 888"/>
              <a:gd name="T10" fmla="*/ 371 w 749"/>
              <a:gd name="T11" fmla="*/ 160 h 888"/>
              <a:gd name="T12" fmla="*/ 113 w 749"/>
              <a:gd name="T13" fmla="*/ 774 h 888"/>
              <a:gd name="T14" fmla="*/ 371 w 749"/>
              <a:gd name="T15" fmla="*/ 663 h 888"/>
              <a:gd name="T16" fmla="*/ 371 w 749"/>
              <a:gd name="T17" fmla="*/ 160 h 8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49" h="888">
                <a:moveTo>
                  <a:pt x="375" y="730"/>
                </a:moveTo>
                <a:lnTo>
                  <a:pt x="0" y="888"/>
                </a:lnTo>
                <a:lnTo>
                  <a:pt x="375" y="0"/>
                </a:lnTo>
                <a:lnTo>
                  <a:pt x="749" y="888"/>
                </a:lnTo>
                <a:lnTo>
                  <a:pt x="375" y="730"/>
                </a:lnTo>
                <a:close/>
                <a:moveTo>
                  <a:pt x="371" y="160"/>
                </a:moveTo>
                <a:lnTo>
                  <a:pt x="113" y="774"/>
                </a:lnTo>
                <a:lnTo>
                  <a:pt x="371" y="663"/>
                </a:lnTo>
                <a:lnTo>
                  <a:pt x="371" y="16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 noEditPoints="1"/>
          </p:cNvSpPr>
          <p:nvPr/>
        </p:nvSpPr>
        <p:spPr bwMode="auto">
          <a:xfrm>
            <a:off x="1909763" y="168275"/>
            <a:ext cx="1393825" cy="1397000"/>
          </a:xfrm>
          <a:custGeom>
            <a:avLst/>
            <a:gdLst>
              <a:gd name="T0" fmla="*/ 394 w 878"/>
              <a:gd name="T1" fmla="*/ 2 h 880"/>
              <a:gd name="T2" fmla="*/ 269 w 878"/>
              <a:gd name="T3" fmla="*/ 35 h 880"/>
              <a:gd name="T4" fmla="*/ 160 w 878"/>
              <a:gd name="T5" fmla="*/ 101 h 880"/>
              <a:gd name="T6" fmla="*/ 74 w 878"/>
              <a:gd name="T7" fmla="*/ 195 h 880"/>
              <a:gd name="T8" fmla="*/ 19 w 878"/>
              <a:gd name="T9" fmla="*/ 310 h 880"/>
              <a:gd name="T10" fmla="*/ 0 w 878"/>
              <a:gd name="T11" fmla="*/ 441 h 880"/>
              <a:gd name="T12" fmla="*/ 8 w 878"/>
              <a:gd name="T13" fmla="*/ 529 h 880"/>
              <a:gd name="T14" fmla="*/ 51 w 878"/>
              <a:gd name="T15" fmla="*/ 650 h 880"/>
              <a:gd name="T16" fmla="*/ 127 w 878"/>
              <a:gd name="T17" fmla="*/ 751 h 880"/>
              <a:gd name="T18" fmla="*/ 230 w 878"/>
              <a:gd name="T19" fmla="*/ 827 h 880"/>
              <a:gd name="T20" fmla="*/ 351 w 878"/>
              <a:gd name="T21" fmla="*/ 872 h 880"/>
              <a:gd name="T22" fmla="*/ 439 w 878"/>
              <a:gd name="T23" fmla="*/ 880 h 880"/>
              <a:gd name="T24" fmla="*/ 570 w 878"/>
              <a:gd name="T25" fmla="*/ 860 h 880"/>
              <a:gd name="T26" fmla="*/ 685 w 878"/>
              <a:gd name="T27" fmla="*/ 806 h 880"/>
              <a:gd name="T28" fmla="*/ 778 w 878"/>
              <a:gd name="T29" fmla="*/ 720 h 880"/>
              <a:gd name="T30" fmla="*/ 845 w 878"/>
              <a:gd name="T31" fmla="*/ 611 h 880"/>
              <a:gd name="T32" fmla="*/ 876 w 878"/>
              <a:gd name="T33" fmla="*/ 486 h 880"/>
              <a:gd name="T34" fmla="*/ 876 w 878"/>
              <a:gd name="T35" fmla="*/ 396 h 880"/>
              <a:gd name="T36" fmla="*/ 845 w 878"/>
              <a:gd name="T37" fmla="*/ 269 h 880"/>
              <a:gd name="T38" fmla="*/ 778 w 878"/>
              <a:gd name="T39" fmla="*/ 160 h 880"/>
              <a:gd name="T40" fmla="*/ 685 w 878"/>
              <a:gd name="T41" fmla="*/ 76 h 880"/>
              <a:gd name="T42" fmla="*/ 570 w 878"/>
              <a:gd name="T43" fmla="*/ 21 h 880"/>
              <a:gd name="T44" fmla="*/ 439 w 878"/>
              <a:gd name="T45" fmla="*/ 0 h 880"/>
              <a:gd name="T46" fmla="*/ 439 w 878"/>
              <a:gd name="T47" fmla="*/ 780 h 880"/>
              <a:gd name="T48" fmla="*/ 339 w 878"/>
              <a:gd name="T49" fmla="*/ 763 h 880"/>
              <a:gd name="T50" fmla="*/ 250 w 878"/>
              <a:gd name="T51" fmla="*/ 720 h 880"/>
              <a:gd name="T52" fmla="*/ 179 w 878"/>
              <a:gd name="T53" fmla="*/ 657 h 880"/>
              <a:gd name="T54" fmla="*/ 127 w 878"/>
              <a:gd name="T55" fmla="*/ 572 h 880"/>
              <a:gd name="T56" fmla="*/ 103 w 878"/>
              <a:gd name="T57" fmla="*/ 476 h 880"/>
              <a:gd name="T58" fmla="*/ 103 w 878"/>
              <a:gd name="T59" fmla="*/ 406 h 880"/>
              <a:gd name="T60" fmla="*/ 127 w 878"/>
              <a:gd name="T61" fmla="*/ 310 h 880"/>
              <a:gd name="T62" fmla="*/ 179 w 878"/>
              <a:gd name="T63" fmla="*/ 226 h 880"/>
              <a:gd name="T64" fmla="*/ 250 w 878"/>
              <a:gd name="T65" fmla="*/ 160 h 880"/>
              <a:gd name="T66" fmla="*/ 339 w 878"/>
              <a:gd name="T67" fmla="*/ 117 h 880"/>
              <a:gd name="T68" fmla="*/ 439 w 878"/>
              <a:gd name="T69" fmla="*/ 103 h 880"/>
              <a:gd name="T70" fmla="*/ 507 w 878"/>
              <a:gd name="T71" fmla="*/ 109 h 880"/>
              <a:gd name="T72" fmla="*/ 601 w 878"/>
              <a:gd name="T73" fmla="*/ 144 h 880"/>
              <a:gd name="T74" fmla="*/ 679 w 878"/>
              <a:gd name="T75" fmla="*/ 201 h 880"/>
              <a:gd name="T76" fmla="*/ 737 w 878"/>
              <a:gd name="T77" fmla="*/ 279 h 880"/>
              <a:gd name="T78" fmla="*/ 771 w 878"/>
              <a:gd name="T79" fmla="*/ 373 h 880"/>
              <a:gd name="T80" fmla="*/ 778 w 878"/>
              <a:gd name="T81" fmla="*/ 441 h 880"/>
              <a:gd name="T82" fmla="*/ 763 w 878"/>
              <a:gd name="T83" fmla="*/ 542 h 880"/>
              <a:gd name="T84" fmla="*/ 720 w 878"/>
              <a:gd name="T85" fmla="*/ 630 h 880"/>
              <a:gd name="T86" fmla="*/ 654 w 878"/>
              <a:gd name="T87" fmla="*/ 702 h 880"/>
              <a:gd name="T88" fmla="*/ 570 w 878"/>
              <a:gd name="T89" fmla="*/ 753 h 880"/>
              <a:gd name="T90" fmla="*/ 474 w 878"/>
              <a:gd name="T91" fmla="*/ 778 h 880"/>
              <a:gd name="T92" fmla="*/ 248 w 878"/>
              <a:gd name="T93" fmla="*/ 632 h 880"/>
              <a:gd name="T94" fmla="*/ 367 w 878"/>
              <a:gd name="T95" fmla="*/ 369 h 880"/>
              <a:gd name="T96" fmla="*/ 295 w 878"/>
              <a:gd name="T97" fmla="*/ 585 h 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78" h="880">
                <a:moveTo>
                  <a:pt x="439" y="0"/>
                </a:moveTo>
                <a:lnTo>
                  <a:pt x="439" y="0"/>
                </a:lnTo>
                <a:lnTo>
                  <a:pt x="394" y="2"/>
                </a:lnTo>
                <a:lnTo>
                  <a:pt x="351" y="10"/>
                </a:lnTo>
                <a:lnTo>
                  <a:pt x="308" y="21"/>
                </a:lnTo>
                <a:lnTo>
                  <a:pt x="269" y="35"/>
                </a:lnTo>
                <a:lnTo>
                  <a:pt x="230" y="53"/>
                </a:lnTo>
                <a:lnTo>
                  <a:pt x="193" y="76"/>
                </a:lnTo>
                <a:lnTo>
                  <a:pt x="160" y="101"/>
                </a:lnTo>
                <a:lnTo>
                  <a:pt x="127" y="129"/>
                </a:lnTo>
                <a:lnTo>
                  <a:pt x="101" y="160"/>
                </a:lnTo>
                <a:lnTo>
                  <a:pt x="74" y="195"/>
                </a:lnTo>
                <a:lnTo>
                  <a:pt x="51" y="230"/>
                </a:lnTo>
                <a:lnTo>
                  <a:pt x="33" y="269"/>
                </a:lnTo>
                <a:lnTo>
                  <a:pt x="19" y="310"/>
                </a:lnTo>
                <a:lnTo>
                  <a:pt x="8" y="351"/>
                </a:lnTo>
                <a:lnTo>
                  <a:pt x="2" y="396"/>
                </a:lnTo>
                <a:lnTo>
                  <a:pt x="0" y="441"/>
                </a:lnTo>
                <a:lnTo>
                  <a:pt x="0" y="441"/>
                </a:lnTo>
                <a:lnTo>
                  <a:pt x="2" y="486"/>
                </a:lnTo>
                <a:lnTo>
                  <a:pt x="8" y="529"/>
                </a:lnTo>
                <a:lnTo>
                  <a:pt x="19" y="570"/>
                </a:lnTo>
                <a:lnTo>
                  <a:pt x="33" y="611"/>
                </a:lnTo>
                <a:lnTo>
                  <a:pt x="51" y="650"/>
                </a:lnTo>
                <a:lnTo>
                  <a:pt x="74" y="687"/>
                </a:lnTo>
                <a:lnTo>
                  <a:pt x="101" y="720"/>
                </a:lnTo>
                <a:lnTo>
                  <a:pt x="127" y="751"/>
                </a:lnTo>
                <a:lnTo>
                  <a:pt x="160" y="780"/>
                </a:lnTo>
                <a:lnTo>
                  <a:pt x="193" y="806"/>
                </a:lnTo>
                <a:lnTo>
                  <a:pt x="230" y="827"/>
                </a:lnTo>
                <a:lnTo>
                  <a:pt x="269" y="845"/>
                </a:lnTo>
                <a:lnTo>
                  <a:pt x="308" y="860"/>
                </a:lnTo>
                <a:lnTo>
                  <a:pt x="351" y="872"/>
                </a:lnTo>
                <a:lnTo>
                  <a:pt x="394" y="878"/>
                </a:lnTo>
                <a:lnTo>
                  <a:pt x="439" y="880"/>
                </a:lnTo>
                <a:lnTo>
                  <a:pt x="439" y="880"/>
                </a:lnTo>
                <a:lnTo>
                  <a:pt x="484" y="878"/>
                </a:lnTo>
                <a:lnTo>
                  <a:pt x="527" y="872"/>
                </a:lnTo>
                <a:lnTo>
                  <a:pt x="570" y="860"/>
                </a:lnTo>
                <a:lnTo>
                  <a:pt x="609" y="845"/>
                </a:lnTo>
                <a:lnTo>
                  <a:pt x="648" y="827"/>
                </a:lnTo>
                <a:lnTo>
                  <a:pt x="685" y="806"/>
                </a:lnTo>
                <a:lnTo>
                  <a:pt x="718" y="780"/>
                </a:lnTo>
                <a:lnTo>
                  <a:pt x="751" y="751"/>
                </a:lnTo>
                <a:lnTo>
                  <a:pt x="778" y="720"/>
                </a:lnTo>
                <a:lnTo>
                  <a:pt x="804" y="687"/>
                </a:lnTo>
                <a:lnTo>
                  <a:pt x="827" y="650"/>
                </a:lnTo>
                <a:lnTo>
                  <a:pt x="845" y="611"/>
                </a:lnTo>
                <a:lnTo>
                  <a:pt x="860" y="570"/>
                </a:lnTo>
                <a:lnTo>
                  <a:pt x="870" y="529"/>
                </a:lnTo>
                <a:lnTo>
                  <a:pt x="876" y="486"/>
                </a:lnTo>
                <a:lnTo>
                  <a:pt x="878" y="441"/>
                </a:lnTo>
                <a:lnTo>
                  <a:pt x="878" y="441"/>
                </a:lnTo>
                <a:lnTo>
                  <a:pt x="876" y="396"/>
                </a:lnTo>
                <a:lnTo>
                  <a:pt x="870" y="351"/>
                </a:lnTo>
                <a:lnTo>
                  <a:pt x="860" y="310"/>
                </a:lnTo>
                <a:lnTo>
                  <a:pt x="845" y="269"/>
                </a:lnTo>
                <a:lnTo>
                  <a:pt x="827" y="230"/>
                </a:lnTo>
                <a:lnTo>
                  <a:pt x="804" y="195"/>
                </a:lnTo>
                <a:lnTo>
                  <a:pt x="778" y="160"/>
                </a:lnTo>
                <a:lnTo>
                  <a:pt x="751" y="129"/>
                </a:lnTo>
                <a:lnTo>
                  <a:pt x="718" y="101"/>
                </a:lnTo>
                <a:lnTo>
                  <a:pt x="685" y="76"/>
                </a:lnTo>
                <a:lnTo>
                  <a:pt x="648" y="53"/>
                </a:lnTo>
                <a:lnTo>
                  <a:pt x="609" y="35"/>
                </a:lnTo>
                <a:lnTo>
                  <a:pt x="570" y="21"/>
                </a:lnTo>
                <a:lnTo>
                  <a:pt x="527" y="10"/>
                </a:lnTo>
                <a:lnTo>
                  <a:pt x="484" y="2"/>
                </a:lnTo>
                <a:lnTo>
                  <a:pt x="439" y="0"/>
                </a:lnTo>
                <a:lnTo>
                  <a:pt x="439" y="0"/>
                </a:lnTo>
                <a:close/>
                <a:moveTo>
                  <a:pt x="439" y="780"/>
                </a:moveTo>
                <a:lnTo>
                  <a:pt x="439" y="780"/>
                </a:lnTo>
                <a:lnTo>
                  <a:pt x="404" y="778"/>
                </a:lnTo>
                <a:lnTo>
                  <a:pt x="371" y="771"/>
                </a:lnTo>
                <a:lnTo>
                  <a:pt x="339" y="763"/>
                </a:lnTo>
                <a:lnTo>
                  <a:pt x="308" y="753"/>
                </a:lnTo>
                <a:lnTo>
                  <a:pt x="277" y="739"/>
                </a:lnTo>
                <a:lnTo>
                  <a:pt x="250" y="720"/>
                </a:lnTo>
                <a:lnTo>
                  <a:pt x="224" y="702"/>
                </a:lnTo>
                <a:lnTo>
                  <a:pt x="199" y="679"/>
                </a:lnTo>
                <a:lnTo>
                  <a:pt x="179" y="657"/>
                </a:lnTo>
                <a:lnTo>
                  <a:pt x="158" y="630"/>
                </a:lnTo>
                <a:lnTo>
                  <a:pt x="142" y="601"/>
                </a:lnTo>
                <a:lnTo>
                  <a:pt x="127" y="572"/>
                </a:lnTo>
                <a:lnTo>
                  <a:pt x="115" y="542"/>
                </a:lnTo>
                <a:lnTo>
                  <a:pt x="107" y="509"/>
                </a:lnTo>
                <a:lnTo>
                  <a:pt x="103" y="476"/>
                </a:lnTo>
                <a:lnTo>
                  <a:pt x="101" y="441"/>
                </a:lnTo>
                <a:lnTo>
                  <a:pt x="101" y="441"/>
                </a:lnTo>
                <a:lnTo>
                  <a:pt x="103" y="406"/>
                </a:lnTo>
                <a:lnTo>
                  <a:pt x="107" y="373"/>
                </a:lnTo>
                <a:lnTo>
                  <a:pt x="115" y="341"/>
                </a:lnTo>
                <a:lnTo>
                  <a:pt x="127" y="310"/>
                </a:lnTo>
                <a:lnTo>
                  <a:pt x="142" y="279"/>
                </a:lnTo>
                <a:lnTo>
                  <a:pt x="158" y="252"/>
                </a:lnTo>
                <a:lnTo>
                  <a:pt x="179" y="226"/>
                </a:lnTo>
                <a:lnTo>
                  <a:pt x="199" y="201"/>
                </a:lnTo>
                <a:lnTo>
                  <a:pt x="224" y="178"/>
                </a:lnTo>
                <a:lnTo>
                  <a:pt x="250" y="160"/>
                </a:lnTo>
                <a:lnTo>
                  <a:pt x="277" y="144"/>
                </a:lnTo>
                <a:lnTo>
                  <a:pt x="308" y="129"/>
                </a:lnTo>
                <a:lnTo>
                  <a:pt x="339" y="117"/>
                </a:lnTo>
                <a:lnTo>
                  <a:pt x="371" y="109"/>
                </a:lnTo>
                <a:lnTo>
                  <a:pt x="404" y="105"/>
                </a:lnTo>
                <a:lnTo>
                  <a:pt x="439" y="103"/>
                </a:lnTo>
                <a:lnTo>
                  <a:pt x="439" y="103"/>
                </a:lnTo>
                <a:lnTo>
                  <a:pt x="474" y="105"/>
                </a:lnTo>
                <a:lnTo>
                  <a:pt x="507" y="109"/>
                </a:lnTo>
                <a:lnTo>
                  <a:pt x="540" y="117"/>
                </a:lnTo>
                <a:lnTo>
                  <a:pt x="570" y="129"/>
                </a:lnTo>
                <a:lnTo>
                  <a:pt x="601" y="144"/>
                </a:lnTo>
                <a:lnTo>
                  <a:pt x="628" y="160"/>
                </a:lnTo>
                <a:lnTo>
                  <a:pt x="654" y="178"/>
                </a:lnTo>
                <a:lnTo>
                  <a:pt x="679" y="201"/>
                </a:lnTo>
                <a:lnTo>
                  <a:pt x="700" y="226"/>
                </a:lnTo>
                <a:lnTo>
                  <a:pt x="720" y="252"/>
                </a:lnTo>
                <a:lnTo>
                  <a:pt x="737" y="279"/>
                </a:lnTo>
                <a:lnTo>
                  <a:pt x="751" y="310"/>
                </a:lnTo>
                <a:lnTo>
                  <a:pt x="763" y="341"/>
                </a:lnTo>
                <a:lnTo>
                  <a:pt x="771" y="373"/>
                </a:lnTo>
                <a:lnTo>
                  <a:pt x="776" y="406"/>
                </a:lnTo>
                <a:lnTo>
                  <a:pt x="778" y="441"/>
                </a:lnTo>
                <a:lnTo>
                  <a:pt x="778" y="441"/>
                </a:lnTo>
                <a:lnTo>
                  <a:pt x="776" y="476"/>
                </a:lnTo>
                <a:lnTo>
                  <a:pt x="771" y="509"/>
                </a:lnTo>
                <a:lnTo>
                  <a:pt x="763" y="542"/>
                </a:lnTo>
                <a:lnTo>
                  <a:pt x="751" y="572"/>
                </a:lnTo>
                <a:lnTo>
                  <a:pt x="737" y="601"/>
                </a:lnTo>
                <a:lnTo>
                  <a:pt x="720" y="630"/>
                </a:lnTo>
                <a:lnTo>
                  <a:pt x="700" y="657"/>
                </a:lnTo>
                <a:lnTo>
                  <a:pt x="679" y="679"/>
                </a:lnTo>
                <a:lnTo>
                  <a:pt x="654" y="702"/>
                </a:lnTo>
                <a:lnTo>
                  <a:pt x="628" y="720"/>
                </a:lnTo>
                <a:lnTo>
                  <a:pt x="601" y="739"/>
                </a:lnTo>
                <a:lnTo>
                  <a:pt x="570" y="753"/>
                </a:lnTo>
                <a:lnTo>
                  <a:pt x="540" y="763"/>
                </a:lnTo>
                <a:lnTo>
                  <a:pt x="507" y="771"/>
                </a:lnTo>
                <a:lnTo>
                  <a:pt x="474" y="778"/>
                </a:lnTo>
                <a:lnTo>
                  <a:pt x="439" y="780"/>
                </a:lnTo>
                <a:lnTo>
                  <a:pt x="439" y="780"/>
                </a:lnTo>
                <a:close/>
                <a:moveTo>
                  <a:pt x="248" y="632"/>
                </a:moveTo>
                <a:lnTo>
                  <a:pt x="511" y="513"/>
                </a:lnTo>
                <a:lnTo>
                  <a:pt x="630" y="248"/>
                </a:lnTo>
                <a:lnTo>
                  <a:pt x="367" y="369"/>
                </a:lnTo>
                <a:lnTo>
                  <a:pt x="248" y="632"/>
                </a:lnTo>
                <a:close/>
                <a:moveTo>
                  <a:pt x="486" y="488"/>
                </a:moveTo>
                <a:lnTo>
                  <a:pt x="295" y="585"/>
                </a:lnTo>
                <a:lnTo>
                  <a:pt x="392" y="392"/>
                </a:lnTo>
                <a:lnTo>
                  <a:pt x="486" y="48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3665538" y="376238"/>
            <a:ext cx="1409700" cy="984250"/>
          </a:xfrm>
          <a:custGeom>
            <a:avLst/>
            <a:gdLst>
              <a:gd name="T0" fmla="*/ 667 w 888"/>
              <a:gd name="T1" fmla="*/ 528 h 620"/>
              <a:gd name="T2" fmla="*/ 451 w 888"/>
              <a:gd name="T3" fmla="*/ 620 h 620"/>
              <a:gd name="T4" fmla="*/ 217 w 888"/>
              <a:gd name="T5" fmla="*/ 534 h 620"/>
              <a:gd name="T6" fmla="*/ 0 w 888"/>
              <a:gd name="T7" fmla="*/ 616 h 620"/>
              <a:gd name="T8" fmla="*/ 65 w 888"/>
              <a:gd name="T9" fmla="*/ 62 h 620"/>
              <a:gd name="T10" fmla="*/ 246 w 888"/>
              <a:gd name="T11" fmla="*/ 0 h 620"/>
              <a:gd name="T12" fmla="*/ 427 w 888"/>
              <a:gd name="T13" fmla="*/ 58 h 620"/>
              <a:gd name="T14" fmla="*/ 605 w 888"/>
              <a:gd name="T15" fmla="*/ 6 h 620"/>
              <a:gd name="T16" fmla="*/ 769 w 888"/>
              <a:gd name="T17" fmla="*/ 33 h 620"/>
              <a:gd name="T18" fmla="*/ 888 w 888"/>
              <a:gd name="T19" fmla="*/ 620 h 620"/>
              <a:gd name="T20" fmla="*/ 667 w 888"/>
              <a:gd name="T21" fmla="*/ 528 h 620"/>
              <a:gd name="T22" fmla="*/ 258 w 888"/>
              <a:gd name="T23" fmla="*/ 35 h 620"/>
              <a:gd name="T24" fmla="*/ 230 w 888"/>
              <a:gd name="T25" fmla="*/ 487 h 620"/>
              <a:gd name="T26" fmla="*/ 445 w 888"/>
              <a:gd name="T27" fmla="*/ 583 h 620"/>
              <a:gd name="T28" fmla="*/ 433 w 888"/>
              <a:gd name="T29" fmla="*/ 95 h 620"/>
              <a:gd name="T30" fmla="*/ 433 w 888"/>
              <a:gd name="T31" fmla="*/ 95 h 620"/>
              <a:gd name="T32" fmla="*/ 258 w 888"/>
              <a:gd name="T33" fmla="*/ 35 h 620"/>
              <a:gd name="T34" fmla="*/ 744 w 888"/>
              <a:gd name="T35" fmla="*/ 64 h 620"/>
              <a:gd name="T36" fmla="*/ 613 w 888"/>
              <a:gd name="T37" fmla="*/ 43 h 620"/>
              <a:gd name="T38" fmla="*/ 660 w 888"/>
              <a:gd name="T39" fmla="*/ 478 h 620"/>
              <a:gd name="T40" fmla="*/ 837 w 888"/>
              <a:gd name="T41" fmla="*/ 554 h 620"/>
              <a:gd name="T42" fmla="*/ 744 w 888"/>
              <a:gd name="T43" fmla="*/ 64 h 6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888" h="620">
                <a:moveTo>
                  <a:pt x="667" y="528"/>
                </a:moveTo>
                <a:lnTo>
                  <a:pt x="451" y="620"/>
                </a:lnTo>
                <a:lnTo>
                  <a:pt x="217" y="534"/>
                </a:lnTo>
                <a:lnTo>
                  <a:pt x="0" y="616"/>
                </a:lnTo>
                <a:lnTo>
                  <a:pt x="65" y="62"/>
                </a:lnTo>
                <a:lnTo>
                  <a:pt x="246" y="0"/>
                </a:lnTo>
                <a:lnTo>
                  <a:pt x="427" y="58"/>
                </a:lnTo>
                <a:lnTo>
                  <a:pt x="605" y="6"/>
                </a:lnTo>
                <a:lnTo>
                  <a:pt x="769" y="33"/>
                </a:lnTo>
                <a:lnTo>
                  <a:pt x="888" y="620"/>
                </a:lnTo>
                <a:lnTo>
                  <a:pt x="667" y="528"/>
                </a:lnTo>
                <a:close/>
                <a:moveTo>
                  <a:pt x="258" y="35"/>
                </a:moveTo>
                <a:lnTo>
                  <a:pt x="230" y="487"/>
                </a:lnTo>
                <a:lnTo>
                  <a:pt x="445" y="583"/>
                </a:lnTo>
                <a:lnTo>
                  <a:pt x="433" y="95"/>
                </a:lnTo>
                <a:lnTo>
                  <a:pt x="433" y="95"/>
                </a:lnTo>
                <a:lnTo>
                  <a:pt x="258" y="35"/>
                </a:lnTo>
                <a:close/>
                <a:moveTo>
                  <a:pt x="744" y="64"/>
                </a:moveTo>
                <a:lnTo>
                  <a:pt x="613" y="43"/>
                </a:lnTo>
                <a:lnTo>
                  <a:pt x="660" y="478"/>
                </a:lnTo>
                <a:lnTo>
                  <a:pt x="837" y="554"/>
                </a:lnTo>
                <a:lnTo>
                  <a:pt x="744" y="64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 noEditPoints="1"/>
          </p:cNvSpPr>
          <p:nvPr/>
        </p:nvSpPr>
        <p:spPr bwMode="auto">
          <a:xfrm>
            <a:off x="5403851" y="174625"/>
            <a:ext cx="1403350" cy="1403350"/>
          </a:xfrm>
          <a:custGeom>
            <a:avLst/>
            <a:gdLst>
              <a:gd name="T0" fmla="*/ 105 w 884"/>
              <a:gd name="T1" fmla="*/ 8 h 884"/>
              <a:gd name="T2" fmla="*/ 43 w 884"/>
              <a:gd name="T3" fmla="*/ 43 h 884"/>
              <a:gd name="T4" fmla="*/ 8 w 884"/>
              <a:gd name="T5" fmla="*/ 105 h 884"/>
              <a:gd name="T6" fmla="*/ 2 w 884"/>
              <a:gd name="T7" fmla="*/ 164 h 884"/>
              <a:gd name="T8" fmla="*/ 27 w 884"/>
              <a:gd name="T9" fmla="*/ 230 h 884"/>
              <a:gd name="T10" fmla="*/ 78 w 884"/>
              <a:gd name="T11" fmla="*/ 277 h 884"/>
              <a:gd name="T12" fmla="*/ 148 w 884"/>
              <a:gd name="T13" fmla="*/ 296 h 884"/>
              <a:gd name="T14" fmla="*/ 238 w 884"/>
              <a:gd name="T15" fmla="*/ 267 h 884"/>
              <a:gd name="T16" fmla="*/ 411 w 884"/>
              <a:gd name="T17" fmla="*/ 189 h 884"/>
              <a:gd name="T18" fmla="*/ 347 w 884"/>
              <a:gd name="T19" fmla="*/ 335 h 884"/>
              <a:gd name="T20" fmla="*/ 296 w 884"/>
              <a:gd name="T21" fmla="*/ 443 h 884"/>
              <a:gd name="T22" fmla="*/ 316 w 884"/>
              <a:gd name="T23" fmla="*/ 513 h 884"/>
              <a:gd name="T24" fmla="*/ 413 w 884"/>
              <a:gd name="T25" fmla="*/ 585 h 884"/>
              <a:gd name="T26" fmla="*/ 614 w 884"/>
              <a:gd name="T27" fmla="*/ 823 h 884"/>
              <a:gd name="T28" fmla="*/ 712 w 884"/>
              <a:gd name="T29" fmla="*/ 882 h 884"/>
              <a:gd name="T30" fmla="*/ 782 w 884"/>
              <a:gd name="T31" fmla="*/ 878 h 884"/>
              <a:gd name="T32" fmla="*/ 841 w 884"/>
              <a:gd name="T33" fmla="*/ 841 h 884"/>
              <a:gd name="T34" fmla="*/ 878 w 884"/>
              <a:gd name="T35" fmla="*/ 782 h 884"/>
              <a:gd name="T36" fmla="*/ 884 w 884"/>
              <a:gd name="T37" fmla="*/ 722 h 884"/>
              <a:gd name="T38" fmla="*/ 860 w 884"/>
              <a:gd name="T39" fmla="*/ 655 h 884"/>
              <a:gd name="T40" fmla="*/ 807 w 884"/>
              <a:gd name="T41" fmla="*/ 607 h 884"/>
              <a:gd name="T42" fmla="*/ 737 w 884"/>
              <a:gd name="T43" fmla="*/ 591 h 884"/>
              <a:gd name="T44" fmla="*/ 667 w 884"/>
              <a:gd name="T45" fmla="*/ 609 h 884"/>
              <a:gd name="T46" fmla="*/ 595 w 884"/>
              <a:gd name="T47" fmla="*/ 708 h 884"/>
              <a:gd name="T48" fmla="*/ 528 w 884"/>
              <a:gd name="T49" fmla="*/ 566 h 884"/>
              <a:gd name="T50" fmla="*/ 589 w 884"/>
              <a:gd name="T51" fmla="*/ 468 h 884"/>
              <a:gd name="T52" fmla="*/ 573 w 884"/>
              <a:gd name="T53" fmla="*/ 371 h 884"/>
              <a:gd name="T54" fmla="*/ 484 w 884"/>
              <a:gd name="T55" fmla="*/ 302 h 884"/>
              <a:gd name="T56" fmla="*/ 271 w 884"/>
              <a:gd name="T57" fmla="*/ 72 h 884"/>
              <a:gd name="T58" fmla="*/ 173 w 884"/>
              <a:gd name="T59" fmla="*/ 4 h 884"/>
              <a:gd name="T60" fmla="*/ 765 w 884"/>
              <a:gd name="T61" fmla="*/ 669 h 884"/>
              <a:gd name="T62" fmla="*/ 809 w 884"/>
              <a:gd name="T63" fmla="*/ 722 h 884"/>
              <a:gd name="T64" fmla="*/ 798 w 884"/>
              <a:gd name="T65" fmla="*/ 778 h 884"/>
              <a:gd name="T66" fmla="*/ 737 w 884"/>
              <a:gd name="T67" fmla="*/ 810 h 884"/>
              <a:gd name="T68" fmla="*/ 685 w 884"/>
              <a:gd name="T69" fmla="*/ 790 h 884"/>
              <a:gd name="T70" fmla="*/ 663 w 884"/>
              <a:gd name="T71" fmla="*/ 737 h 884"/>
              <a:gd name="T72" fmla="*/ 696 w 884"/>
              <a:gd name="T73" fmla="*/ 677 h 884"/>
              <a:gd name="T74" fmla="*/ 517 w 884"/>
              <a:gd name="T75" fmla="*/ 443 h 884"/>
              <a:gd name="T76" fmla="*/ 484 w 884"/>
              <a:gd name="T77" fmla="*/ 505 h 884"/>
              <a:gd name="T78" fmla="*/ 427 w 884"/>
              <a:gd name="T79" fmla="*/ 515 h 884"/>
              <a:gd name="T80" fmla="*/ 376 w 884"/>
              <a:gd name="T81" fmla="*/ 472 h 884"/>
              <a:gd name="T82" fmla="*/ 376 w 884"/>
              <a:gd name="T83" fmla="*/ 415 h 884"/>
              <a:gd name="T84" fmla="*/ 427 w 884"/>
              <a:gd name="T85" fmla="*/ 371 h 884"/>
              <a:gd name="T86" fmla="*/ 484 w 884"/>
              <a:gd name="T87" fmla="*/ 382 h 884"/>
              <a:gd name="T88" fmla="*/ 517 w 884"/>
              <a:gd name="T89" fmla="*/ 443 h 884"/>
              <a:gd name="T90" fmla="*/ 210 w 884"/>
              <a:gd name="T91" fmla="*/ 189 h 884"/>
              <a:gd name="T92" fmla="*/ 148 w 884"/>
              <a:gd name="T93" fmla="*/ 222 h 884"/>
              <a:gd name="T94" fmla="*/ 97 w 884"/>
              <a:gd name="T95" fmla="*/ 201 h 884"/>
              <a:gd name="T96" fmla="*/ 74 w 884"/>
              <a:gd name="T97" fmla="*/ 148 h 884"/>
              <a:gd name="T98" fmla="*/ 107 w 884"/>
              <a:gd name="T99" fmla="*/ 86 h 884"/>
              <a:gd name="T100" fmla="*/ 162 w 884"/>
              <a:gd name="T101" fmla="*/ 76 h 884"/>
              <a:gd name="T102" fmla="*/ 216 w 884"/>
              <a:gd name="T103" fmla="*/ 119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84" h="884">
                <a:moveTo>
                  <a:pt x="148" y="0"/>
                </a:moveTo>
                <a:lnTo>
                  <a:pt x="148" y="0"/>
                </a:lnTo>
                <a:lnTo>
                  <a:pt x="134" y="2"/>
                </a:lnTo>
                <a:lnTo>
                  <a:pt x="119" y="4"/>
                </a:lnTo>
                <a:lnTo>
                  <a:pt x="105" y="8"/>
                </a:lnTo>
                <a:lnTo>
                  <a:pt x="91" y="12"/>
                </a:lnTo>
                <a:lnTo>
                  <a:pt x="78" y="19"/>
                </a:lnTo>
                <a:lnTo>
                  <a:pt x="66" y="27"/>
                </a:lnTo>
                <a:lnTo>
                  <a:pt x="54" y="35"/>
                </a:lnTo>
                <a:lnTo>
                  <a:pt x="43" y="43"/>
                </a:lnTo>
                <a:lnTo>
                  <a:pt x="35" y="55"/>
                </a:lnTo>
                <a:lnTo>
                  <a:pt x="27" y="66"/>
                </a:lnTo>
                <a:lnTo>
                  <a:pt x="19" y="78"/>
                </a:lnTo>
                <a:lnTo>
                  <a:pt x="13" y="90"/>
                </a:lnTo>
                <a:lnTo>
                  <a:pt x="8" y="105"/>
                </a:lnTo>
                <a:lnTo>
                  <a:pt x="4" y="119"/>
                </a:lnTo>
                <a:lnTo>
                  <a:pt x="2" y="133"/>
                </a:lnTo>
                <a:lnTo>
                  <a:pt x="0" y="148"/>
                </a:lnTo>
                <a:lnTo>
                  <a:pt x="0" y="148"/>
                </a:lnTo>
                <a:lnTo>
                  <a:pt x="2" y="164"/>
                </a:lnTo>
                <a:lnTo>
                  <a:pt x="4" y="179"/>
                </a:lnTo>
                <a:lnTo>
                  <a:pt x="8" y="193"/>
                </a:lnTo>
                <a:lnTo>
                  <a:pt x="13" y="205"/>
                </a:lnTo>
                <a:lnTo>
                  <a:pt x="19" y="218"/>
                </a:lnTo>
                <a:lnTo>
                  <a:pt x="27" y="230"/>
                </a:lnTo>
                <a:lnTo>
                  <a:pt x="35" y="242"/>
                </a:lnTo>
                <a:lnTo>
                  <a:pt x="43" y="252"/>
                </a:lnTo>
                <a:lnTo>
                  <a:pt x="54" y="263"/>
                </a:lnTo>
                <a:lnTo>
                  <a:pt x="66" y="271"/>
                </a:lnTo>
                <a:lnTo>
                  <a:pt x="78" y="277"/>
                </a:lnTo>
                <a:lnTo>
                  <a:pt x="91" y="283"/>
                </a:lnTo>
                <a:lnTo>
                  <a:pt x="105" y="289"/>
                </a:lnTo>
                <a:lnTo>
                  <a:pt x="119" y="293"/>
                </a:lnTo>
                <a:lnTo>
                  <a:pt x="134" y="296"/>
                </a:lnTo>
                <a:lnTo>
                  <a:pt x="148" y="296"/>
                </a:lnTo>
                <a:lnTo>
                  <a:pt x="148" y="296"/>
                </a:lnTo>
                <a:lnTo>
                  <a:pt x="173" y="293"/>
                </a:lnTo>
                <a:lnTo>
                  <a:pt x="197" y="287"/>
                </a:lnTo>
                <a:lnTo>
                  <a:pt x="220" y="279"/>
                </a:lnTo>
                <a:lnTo>
                  <a:pt x="238" y="267"/>
                </a:lnTo>
                <a:lnTo>
                  <a:pt x="257" y="250"/>
                </a:lnTo>
                <a:lnTo>
                  <a:pt x="271" y="232"/>
                </a:lnTo>
                <a:lnTo>
                  <a:pt x="281" y="211"/>
                </a:lnTo>
                <a:lnTo>
                  <a:pt x="290" y="189"/>
                </a:lnTo>
                <a:lnTo>
                  <a:pt x="411" y="189"/>
                </a:lnTo>
                <a:lnTo>
                  <a:pt x="411" y="302"/>
                </a:lnTo>
                <a:lnTo>
                  <a:pt x="411" y="302"/>
                </a:lnTo>
                <a:lnTo>
                  <a:pt x="388" y="308"/>
                </a:lnTo>
                <a:lnTo>
                  <a:pt x="365" y="320"/>
                </a:lnTo>
                <a:lnTo>
                  <a:pt x="347" y="335"/>
                </a:lnTo>
                <a:lnTo>
                  <a:pt x="329" y="353"/>
                </a:lnTo>
                <a:lnTo>
                  <a:pt x="314" y="371"/>
                </a:lnTo>
                <a:lnTo>
                  <a:pt x="304" y="394"/>
                </a:lnTo>
                <a:lnTo>
                  <a:pt x="298" y="419"/>
                </a:lnTo>
                <a:lnTo>
                  <a:pt x="296" y="443"/>
                </a:lnTo>
                <a:lnTo>
                  <a:pt x="296" y="443"/>
                </a:lnTo>
                <a:lnTo>
                  <a:pt x="296" y="456"/>
                </a:lnTo>
                <a:lnTo>
                  <a:pt x="298" y="468"/>
                </a:lnTo>
                <a:lnTo>
                  <a:pt x="304" y="492"/>
                </a:lnTo>
                <a:lnTo>
                  <a:pt x="316" y="513"/>
                </a:lnTo>
                <a:lnTo>
                  <a:pt x="331" y="534"/>
                </a:lnTo>
                <a:lnTo>
                  <a:pt x="347" y="550"/>
                </a:lnTo>
                <a:lnTo>
                  <a:pt x="368" y="566"/>
                </a:lnTo>
                <a:lnTo>
                  <a:pt x="390" y="577"/>
                </a:lnTo>
                <a:lnTo>
                  <a:pt x="413" y="585"/>
                </a:lnTo>
                <a:lnTo>
                  <a:pt x="413" y="782"/>
                </a:lnTo>
                <a:lnTo>
                  <a:pt x="595" y="782"/>
                </a:lnTo>
                <a:lnTo>
                  <a:pt x="595" y="782"/>
                </a:lnTo>
                <a:lnTo>
                  <a:pt x="603" y="804"/>
                </a:lnTo>
                <a:lnTo>
                  <a:pt x="614" y="823"/>
                </a:lnTo>
                <a:lnTo>
                  <a:pt x="630" y="841"/>
                </a:lnTo>
                <a:lnTo>
                  <a:pt x="647" y="856"/>
                </a:lnTo>
                <a:lnTo>
                  <a:pt x="667" y="868"/>
                </a:lnTo>
                <a:lnTo>
                  <a:pt x="688" y="878"/>
                </a:lnTo>
                <a:lnTo>
                  <a:pt x="712" y="882"/>
                </a:lnTo>
                <a:lnTo>
                  <a:pt x="737" y="884"/>
                </a:lnTo>
                <a:lnTo>
                  <a:pt x="737" y="884"/>
                </a:lnTo>
                <a:lnTo>
                  <a:pt x="753" y="884"/>
                </a:lnTo>
                <a:lnTo>
                  <a:pt x="768" y="882"/>
                </a:lnTo>
                <a:lnTo>
                  <a:pt x="782" y="878"/>
                </a:lnTo>
                <a:lnTo>
                  <a:pt x="794" y="872"/>
                </a:lnTo>
                <a:lnTo>
                  <a:pt x="807" y="866"/>
                </a:lnTo>
                <a:lnTo>
                  <a:pt x="819" y="860"/>
                </a:lnTo>
                <a:lnTo>
                  <a:pt x="831" y="852"/>
                </a:lnTo>
                <a:lnTo>
                  <a:pt x="841" y="841"/>
                </a:lnTo>
                <a:lnTo>
                  <a:pt x="852" y="831"/>
                </a:lnTo>
                <a:lnTo>
                  <a:pt x="860" y="819"/>
                </a:lnTo>
                <a:lnTo>
                  <a:pt x="866" y="808"/>
                </a:lnTo>
                <a:lnTo>
                  <a:pt x="872" y="794"/>
                </a:lnTo>
                <a:lnTo>
                  <a:pt x="878" y="782"/>
                </a:lnTo>
                <a:lnTo>
                  <a:pt x="882" y="767"/>
                </a:lnTo>
                <a:lnTo>
                  <a:pt x="884" y="753"/>
                </a:lnTo>
                <a:lnTo>
                  <a:pt x="884" y="737"/>
                </a:lnTo>
                <a:lnTo>
                  <a:pt x="884" y="737"/>
                </a:lnTo>
                <a:lnTo>
                  <a:pt x="884" y="722"/>
                </a:lnTo>
                <a:lnTo>
                  <a:pt x="882" y="708"/>
                </a:lnTo>
                <a:lnTo>
                  <a:pt x="878" y="694"/>
                </a:lnTo>
                <a:lnTo>
                  <a:pt x="872" y="679"/>
                </a:lnTo>
                <a:lnTo>
                  <a:pt x="866" y="667"/>
                </a:lnTo>
                <a:lnTo>
                  <a:pt x="860" y="655"/>
                </a:lnTo>
                <a:lnTo>
                  <a:pt x="852" y="644"/>
                </a:lnTo>
                <a:lnTo>
                  <a:pt x="841" y="634"/>
                </a:lnTo>
                <a:lnTo>
                  <a:pt x="831" y="624"/>
                </a:lnTo>
                <a:lnTo>
                  <a:pt x="819" y="616"/>
                </a:lnTo>
                <a:lnTo>
                  <a:pt x="807" y="607"/>
                </a:lnTo>
                <a:lnTo>
                  <a:pt x="794" y="601"/>
                </a:lnTo>
                <a:lnTo>
                  <a:pt x="782" y="597"/>
                </a:lnTo>
                <a:lnTo>
                  <a:pt x="768" y="593"/>
                </a:lnTo>
                <a:lnTo>
                  <a:pt x="753" y="591"/>
                </a:lnTo>
                <a:lnTo>
                  <a:pt x="737" y="591"/>
                </a:lnTo>
                <a:lnTo>
                  <a:pt x="737" y="591"/>
                </a:lnTo>
                <a:lnTo>
                  <a:pt x="724" y="591"/>
                </a:lnTo>
                <a:lnTo>
                  <a:pt x="712" y="593"/>
                </a:lnTo>
                <a:lnTo>
                  <a:pt x="688" y="599"/>
                </a:lnTo>
                <a:lnTo>
                  <a:pt x="667" y="609"/>
                </a:lnTo>
                <a:lnTo>
                  <a:pt x="647" y="624"/>
                </a:lnTo>
                <a:lnTo>
                  <a:pt x="630" y="642"/>
                </a:lnTo>
                <a:lnTo>
                  <a:pt x="614" y="663"/>
                </a:lnTo>
                <a:lnTo>
                  <a:pt x="603" y="683"/>
                </a:lnTo>
                <a:lnTo>
                  <a:pt x="595" y="708"/>
                </a:lnTo>
                <a:lnTo>
                  <a:pt x="484" y="708"/>
                </a:lnTo>
                <a:lnTo>
                  <a:pt x="484" y="585"/>
                </a:lnTo>
                <a:lnTo>
                  <a:pt x="484" y="585"/>
                </a:lnTo>
                <a:lnTo>
                  <a:pt x="507" y="577"/>
                </a:lnTo>
                <a:lnTo>
                  <a:pt x="528" y="566"/>
                </a:lnTo>
                <a:lnTo>
                  <a:pt x="546" y="550"/>
                </a:lnTo>
                <a:lnTo>
                  <a:pt x="560" y="534"/>
                </a:lnTo>
                <a:lnTo>
                  <a:pt x="573" y="513"/>
                </a:lnTo>
                <a:lnTo>
                  <a:pt x="583" y="492"/>
                </a:lnTo>
                <a:lnTo>
                  <a:pt x="589" y="468"/>
                </a:lnTo>
                <a:lnTo>
                  <a:pt x="589" y="443"/>
                </a:lnTo>
                <a:lnTo>
                  <a:pt x="589" y="443"/>
                </a:lnTo>
                <a:lnTo>
                  <a:pt x="589" y="419"/>
                </a:lnTo>
                <a:lnTo>
                  <a:pt x="583" y="394"/>
                </a:lnTo>
                <a:lnTo>
                  <a:pt x="573" y="371"/>
                </a:lnTo>
                <a:lnTo>
                  <a:pt x="560" y="353"/>
                </a:lnTo>
                <a:lnTo>
                  <a:pt x="546" y="335"/>
                </a:lnTo>
                <a:lnTo>
                  <a:pt x="528" y="320"/>
                </a:lnTo>
                <a:lnTo>
                  <a:pt x="507" y="308"/>
                </a:lnTo>
                <a:lnTo>
                  <a:pt x="484" y="302"/>
                </a:lnTo>
                <a:lnTo>
                  <a:pt x="484" y="115"/>
                </a:lnTo>
                <a:lnTo>
                  <a:pt x="290" y="115"/>
                </a:lnTo>
                <a:lnTo>
                  <a:pt x="290" y="115"/>
                </a:lnTo>
                <a:lnTo>
                  <a:pt x="281" y="92"/>
                </a:lnTo>
                <a:lnTo>
                  <a:pt x="271" y="72"/>
                </a:lnTo>
                <a:lnTo>
                  <a:pt x="257" y="51"/>
                </a:lnTo>
                <a:lnTo>
                  <a:pt x="238" y="35"/>
                </a:lnTo>
                <a:lnTo>
                  <a:pt x="220" y="21"/>
                </a:lnTo>
                <a:lnTo>
                  <a:pt x="197" y="10"/>
                </a:lnTo>
                <a:lnTo>
                  <a:pt x="173" y="4"/>
                </a:lnTo>
                <a:lnTo>
                  <a:pt x="148" y="0"/>
                </a:lnTo>
                <a:close/>
                <a:moveTo>
                  <a:pt x="737" y="663"/>
                </a:moveTo>
                <a:lnTo>
                  <a:pt x="737" y="663"/>
                </a:lnTo>
                <a:lnTo>
                  <a:pt x="751" y="665"/>
                </a:lnTo>
                <a:lnTo>
                  <a:pt x="765" y="669"/>
                </a:lnTo>
                <a:lnTo>
                  <a:pt x="778" y="677"/>
                </a:lnTo>
                <a:lnTo>
                  <a:pt x="790" y="685"/>
                </a:lnTo>
                <a:lnTo>
                  <a:pt x="798" y="696"/>
                </a:lnTo>
                <a:lnTo>
                  <a:pt x="804" y="708"/>
                </a:lnTo>
                <a:lnTo>
                  <a:pt x="809" y="722"/>
                </a:lnTo>
                <a:lnTo>
                  <a:pt x="811" y="737"/>
                </a:lnTo>
                <a:lnTo>
                  <a:pt x="811" y="737"/>
                </a:lnTo>
                <a:lnTo>
                  <a:pt x="809" y="753"/>
                </a:lnTo>
                <a:lnTo>
                  <a:pt x="804" y="765"/>
                </a:lnTo>
                <a:lnTo>
                  <a:pt x="798" y="778"/>
                </a:lnTo>
                <a:lnTo>
                  <a:pt x="790" y="790"/>
                </a:lnTo>
                <a:lnTo>
                  <a:pt x="778" y="798"/>
                </a:lnTo>
                <a:lnTo>
                  <a:pt x="765" y="804"/>
                </a:lnTo>
                <a:lnTo>
                  <a:pt x="751" y="808"/>
                </a:lnTo>
                <a:lnTo>
                  <a:pt x="737" y="810"/>
                </a:lnTo>
                <a:lnTo>
                  <a:pt x="737" y="810"/>
                </a:lnTo>
                <a:lnTo>
                  <a:pt x="722" y="808"/>
                </a:lnTo>
                <a:lnTo>
                  <a:pt x="708" y="804"/>
                </a:lnTo>
                <a:lnTo>
                  <a:pt x="696" y="798"/>
                </a:lnTo>
                <a:lnTo>
                  <a:pt x="685" y="790"/>
                </a:lnTo>
                <a:lnTo>
                  <a:pt x="675" y="778"/>
                </a:lnTo>
                <a:lnTo>
                  <a:pt x="669" y="765"/>
                </a:lnTo>
                <a:lnTo>
                  <a:pt x="665" y="753"/>
                </a:lnTo>
                <a:lnTo>
                  <a:pt x="663" y="737"/>
                </a:lnTo>
                <a:lnTo>
                  <a:pt x="663" y="737"/>
                </a:lnTo>
                <a:lnTo>
                  <a:pt x="665" y="722"/>
                </a:lnTo>
                <a:lnTo>
                  <a:pt x="669" y="708"/>
                </a:lnTo>
                <a:lnTo>
                  <a:pt x="675" y="696"/>
                </a:lnTo>
                <a:lnTo>
                  <a:pt x="685" y="685"/>
                </a:lnTo>
                <a:lnTo>
                  <a:pt x="696" y="677"/>
                </a:lnTo>
                <a:lnTo>
                  <a:pt x="708" y="669"/>
                </a:lnTo>
                <a:lnTo>
                  <a:pt x="722" y="665"/>
                </a:lnTo>
                <a:lnTo>
                  <a:pt x="737" y="663"/>
                </a:lnTo>
                <a:close/>
                <a:moveTo>
                  <a:pt x="517" y="443"/>
                </a:moveTo>
                <a:lnTo>
                  <a:pt x="517" y="443"/>
                </a:lnTo>
                <a:lnTo>
                  <a:pt x="515" y="458"/>
                </a:lnTo>
                <a:lnTo>
                  <a:pt x="511" y="472"/>
                </a:lnTo>
                <a:lnTo>
                  <a:pt x="503" y="484"/>
                </a:lnTo>
                <a:lnTo>
                  <a:pt x="495" y="495"/>
                </a:lnTo>
                <a:lnTo>
                  <a:pt x="484" y="505"/>
                </a:lnTo>
                <a:lnTo>
                  <a:pt x="472" y="511"/>
                </a:lnTo>
                <a:lnTo>
                  <a:pt x="458" y="515"/>
                </a:lnTo>
                <a:lnTo>
                  <a:pt x="443" y="517"/>
                </a:lnTo>
                <a:lnTo>
                  <a:pt x="443" y="517"/>
                </a:lnTo>
                <a:lnTo>
                  <a:pt x="427" y="515"/>
                </a:lnTo>
                <a:lnTo>
                  <a:pt x="415" y="511"/>
                </a:lnTo>
                <a:lnTo>
                  <a:pt x="402" y="505"/>
                </a:lnTo>
                <a:lnTo>
                  <a:pt x="390" y="495"/>
                </a:lnTo>
                <a:lnTo>
                  <a:pt x="382" y="484"/>
                </a:lnTo>
                <a:lnTo>
                  <a:pt x="376" y="472"/>
                </a:lnTo>
                <a:lnTo>
                  <a:pt x="372" y="458"/>
                </a:lnTo>
                <a:lnTo>
                  <a:pt x="370" y="443"/>
                </a:lnTo>
                <a:lnTo>
                  <a:pt x="370" y="443"/>
                </a:lnTo>
                <a:lnTo>
                  <a:pt x="372" y="429"/>
                </a:lnTo>
                <a:lnTo>
                  <a:pt x="376" y="415"/>
                </a:lnTo>
                <a:lnTo>
                  <a:pt x="382" y="402"/>
                </a:lnTo>
                <a:lnTo>
                  <a:pt x="390" y="390"/>
                </a:lnTo>
                <a:lnTo>
                  <a:pt x="402" y="382"/>
                </a:lnTo>
                <a:lnTo>
                  <a:pt x="415" y="376"/>
                </a:lnTo>
                <a:lnTo>
                  <a:pt x="427" y="371"/>
                </a:lnTo>
                <a:lnTo>
                  <a:pt x="443" y="369"/>
                </a:lnTo>
                <a:lnTo>
                  <a:pt x="443" y="369"/>
                </a:lnTo>
                <a:lnTo>
                  <a:pt x="458" y="371"/>
                </a:lnTo>
                <a:lnTo>
                  <a:pt x="472" y="376"/>
                </a:lnTo>
                <a:lnTo>
                  <a:pt x="484" y="382"/>
                </a:lnTo>
                <a:lnTo>
                  <a:pt x="495" y="390"/>
                </a:lnTo>
                <a:lnTo>
                  <a:pt x="503" y="402"/>
                </a:lnTo>
                <a:lnTo>
                  <a:pt x="511" y="415"/>
                </a:lnTo>
                <a:lnTo>
                  <a:pt x="515" y="429"/>
                </a:lnTo>
                <a:lnTo>
                  <a:pt x="517" y="443"/>
                </a:lnTo>
                <a:close/>
                <a:moveTo>
                  <a:pt x="222" y="148"/>
                </a:moveTo>
                <a:lnTo>
                  <a:pt x="222" y="148"/>
                </a:lnTo>
                <a:lnTo>
                  <a:pt x="220" y="162"/>
                </a:lnTo>
                <a:lnTo>
                  <a:pt x="216" y="177"/>
                </a:lnTo>
                <a:lnTo>
                  <a:pt x="210" y="189"/>
                </a:lnTo>
                <a:lnTo>
                  <a:pt x="201" y="201"/>
                </a:lnTo>
                <a:lnTo>
                  <a:pt x="189" y="209"/>
                </a:lnTo>
                <a:lnTo>
                  <a:pt x="177" y="216"/>
                </a:lnTo>
                <a:lnTo>
                  <a:pt x="162" y="220"/>
                </a:lnTo>
                <a:lnTo>
                  <a:pt x="148" y="222"/>
                </a:lnTo>
                <a:lnTo>
                  <a:pt x="148" y="222"/>
                </a:lnTo>
                <a:lnTo>
                  <a:pt x="134" y="220"/>
                </a:lnTo>
                <a:lnTo>
                  <a:pt x="119" y="216"/>
                </a:lnTo>
                <a:lnTo>
                  <a:pt x="107" y="209"/>
                </a:lnTo>
                <a:lnTo>
                  <a:pt x="97" y="201"/>
                </a:lnTo>
                <a:lnTo>
                  <a:pt x="86" y="189"/>
                </a:lnTo>
                <a:lnTo>
                  <a:pt x="80" y="177"/>
                </a:lnTo>
                <a:lnTo>
                  <a:pt x="76" y="162"/>
                </a:lnTo>
                <a:lnTo>
                  <a:pt x="74" y="148"/>
                </a:lnTo>
                <a:lnTo>
                  <a:pt x="74" y="148"/>
                </a:lnTo>
                <a:lnTo>
                  <a:pt x="76" y="133"/>
                </a:lnTo>
                <a:lnTo>
                  <a:pt x="80" y="119"/>
                </a:lnTo>
                <a:lnTo>
                  <a:pt x="86" y="107"/>
                </a:lnTo>
                <a:lnTo>
                  <a:pt x="97" y="97"/>
                </a:lnTo>
                <a:lnTo>
                  <a:pt x="107" y="86"/>
                </a:lnTo>
                <a:lnTo>
                  <a:pt x="119" y="80"/>
                </a:lnTo>
                <a:lnTo>
                  <a:pt x="134" y="76"/>
                </a:lnTo>
                <a:lnTo>
                  <a:pt x="148" y="74"/>
                </a:lnTo>
                <a:lnTo>
                  <a:pt x="148" y="74"/>
                </a:lnTo>
                <a:lnTo>
                  <a:pt x="162" y="76"/>
                </a:lnTo>
                <a:lnTo>
                  <a:pt x="177" y="80"/>
                </a:lnTo>
                <a:lnTo>
                  <a:pt x="189" y="86"/>
                </a:lnTo>
                <a:lnTo>
                  <a:pt x="201" y="97"/>
                </a:lnTo>
                <a:lnTo>
                  <a:pt x="210" y="107"/>
                </a:lnTo>
                <a:lnTo>
                  <a:pt x="216" y="119"/>
                </a:lnTo>
                <a:lnTo>
                  <a:pt x="220" y="133"/>
                </a:lnTo>
                <a:lnTo>
                  <a:pt x="222" y="14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5403851" y="174625"/>
            <a:ext cx="1403350" cy="1403350"/>
          </a:xfrm>
          <a:custGeom>
            <a:avLst/>
            <a:gdLst>
              <a:gd name="T0" fmla="*/ 134 w 884"/>
              <a:gd name="T1" fmla="*/ 2 h 884"/>
              <a:gd name="T2" fmla="*/ 91 w 884"/>
              <a:gd name="T3" fmla="*/ 12 h 884"/>
              <a:gd name="T4" fmla="*/ 54 w 884"/>
              <a:gd name="T5" fmla="*/ 35 h 884"/>
              <a:gd name="T6" fmla="*/ 27 w 884"/>
              <a:gd name="T7" fmla="*/ 66 h 884"/>
              <a:gd name="T8" fmla="*/ 8 w 884"/>
              <a:gd name="T9" fmla="*/ 105 h 884"/>
              <a:gd name="T10" fmla="*/ 0 w 884"/>
              <a:gd name="T11" fmla="*/ 148 h 884"/>
              <a:gd name="T12" fmla="*/ 4 w 884"/>
              <a:gd name="T13" fmla="*/ 179 h 884"/>
              <a:gd name="T14" fmla="*/ 19 w 884"/>
              <a:gd name="T15" fmla="*/ 218 h 884"/>
              <a:gd name="T16" fmla="*/ 43 w 884"/>
              <a:gd name="T17" fmla="*/ 252 h 884"/>
              <a:gd name="T18" fmla="*/ 78 w 884"/>
              <a:gd name="T19" fmla="*/ 277 h 884"/>
              <a:gd name="T20" fmla="*/ 119 w 884"/>
              <a:gd name="T21" fmla="*/ 293 h 884"/>
              <a:gd name="T22" fmla="*/ 148 w 884"/>
              <a:gd name="T23" fmla="*/ 296 h 884"/>
              <a:gd name="T24" fmla="*/ 220 w 884"/>
              <a:gd name="T25" fmla="*/ 279 h 884"/>
              <a:gd name="T26" fmla="*/ 271 w 884"/>
              <a:gd name="T27" fmla="*/ 232 h 884"/>
              <a:gd name="T28" fmla="*/ 411 w 884"/>
              <a:gd name="T29" fmla="*/ 189 h 884"/>
              <a:gd name="T30" fmla="*/ 388 w 884"/>
              <a:gd name="T31" fmla="*/ 308 h 884"/>
              <a:gd name="T32" fmla="*/ 329 w 884"/>
              <a:gd name="T33" fmla="*/ 353 h 884"/>
              <a:gd name="T34" fmla="*/ 298 w 884"/>
              <a:gd name="T35" fmla="*/ 419 h 884"/>
              <a:gd name="T36" fmla="*/ 296 w 884"/>
              <a:gd name="T37" fmla="*/ 456 h 884"/>
              <a:gd name="T38" fmla="*/ 316 w 884"/>
              <a:gd name="T39" fmla="*/ 513 h 884"/>
              <a:gd name="T40" fmla="*/ 368 w 884"/>
              <a:gd name="T41" fmla="*/ 566 h 884"/>
              <a:gd name="T42" fmla="*/ 413 w 884"/>
              <a:gd name="T43" fmla="*/ 782 h 884"/>
              <a:gd name="T44" fmla="*/ 603 w 884"/>
              <a:gd name="T45" fmla="*/ 804 h 884"/>
              <a:gd name="T46" fmla="*/ 647 w 884"/>
              <a:gd name="T47" fmla="*/ 856 h 884"/>
              <a:gd name="T48" fmla="*/ 712 w 884"/>
              <a:gd name="T49" fmla="*/ 882 h 884"/>
              <a:gd name="T50" fmla="*/ 753 w 884"/>
              <a:gd name="T51" fmla="*/ 884 h 884"/>
              <a:gd name="T52" fmla="*/ 794 w 884"/>
              <a:gd name="T53" fmla="*/ 872 h 884"/>
              <a:gd name="T54" fmla="*/ 831 w 884"/>
              <a:gd name="T55" fmla="*/ 852 h 884"/>
              <a:gd name="T56" fmla="*/ 860 w 884"/>
              <a:gd name="T57" fmla="*/ 819 h 884"/>
              <a:gd name="T58" fmla="*/ 878 w 884"/>
              <a:gd name="T59" fmla="*/ 782 h 884"/>
              <a:gd name="T60" fmla="*/ 884 w 884"/>
              <a:gd name="T61" fmla="*/ 737 h 884"/>
              <a:gd name="T62" fmla="*/ 882 w 884"/>
              <a:gd name="T63" fmla="*/ 708 h 884"/>
              <a:gd name="T64" fmla="*/ 866 w 884"/>
              <a:gd name="T65" fmla="*/ 667 h 884"/>
              <a:gd name="T66" fmla="*/ 841 w 884"/>
              <a:gd name="T67" fmla="*/ 634 h 884"/>
              <a:gd name="T68" fmla="*/ 807 w 884"/>
              <a:gd name="T69" fmla="*/ 607 h 884"/>
              <a:gd name="T70" fmla="*/ 768 w 884"/>
              <a:gd name="T71" fmla="*/ 593 h 884"/>
              <a:gd name="T72" fmla="*/ 737 w 884"/>
              <a:gd name="T73" fmla="*/ 591 h 884"/>
              <a:gd name="T74" fmla="*/ 688 w 884"/>
              <a:gd name="T75" fmla="*/ 599 h 884"/>
              <a:gd name="T76" fmla="*/ 630 w 884"/>
              <a:gd name="T77" fmla="*/ 642 h 884"/>
              <a:gd name="T78" fmla="*/ 595 w 884"/>
              <a:gd name="T79" fmla="*/ 708 h 884"/>
              <a:gd name="T80" fmla="*/ 484 w 884"/>
              <a:gd name="T81" fmla="*/ 585 h 884"/>
              <a:gd name="T82" fmla="*/ 546 w 884"/>
              <a:gd name="T83" fmla="*/ 550 h 884"/>
              <a:gd name="T84" fmla="*/ 583 w 884"/>
              <a:gd name="T85" fmla="*/ 492 h 884"/>
              <a:gd name="T86" fmla="*/ 589 w 884"/>
              <a:gd name="T87" fmla="*/ 443 h 884"/>
              <a:gd name="T88" fmla="*/ 573 w 884"/>
              <a:gd name="T89" fmla="*/ 371 h 884"/>
              <a:gd name="T90" fmla="*/ 528 w 884"/>
              <a:gd name="T91" fmla="*/ 320 h 884"/>
              <a:gd name="T92" fmla="*/ 484 w 884"/>
              <a:gd name="T93" fmla="*/ 115 h 884"/>
              <a:gd name="T94" fmla="*/ 281 w 884"/>
              <a:gd name="T95" fmla="*/ 92 h 884"/>
              <a:gd name="T96" fmla="*/ 238 w 884"/>
              <a:gd name="T97" fmla="*/ 35 h 884"/>
              <a:gd name="T98" fmla="*/ 173 w 884"/>
              <a:gd name="T99" fmla="*/ 4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84" h="884">
                <a:moveTo>
                  <a:pt x="148" y="0"/>
                </a:moveTo>
                <a:lnTo>
                  <a:pt x="148" y="0"/>
                </a:lnTo>
                <a:lnTo>
                  <a:pt x="134" y="2"/>
                </a:lnTo>
                <a:lnTo>
                  <a:pt x="119" y="4"/>
                </a:lnTo>
                <a:lnTo>
                  <a:pt x="105" y="8"/>
                </a:lnTo>
                <a:lnTo>
                  <a:pt x="91" y="12"/>
                </a:lnTo>
                <a:lnTo>
                  <a:pt x="78" y="19"/>
                </a:lnTo>
                <a:lnTo>
                  <a:pt x="66" y="27"/>
                </a:lnTo>
                <a:lnTo>
                  <a:pt x="54" y="35"/>
                </a:lnTo>
                <a:lnTo>
                  <a:pt x="43" y="43"/>
                </a:lnTo>
                <a:lnTo>
                  <a:pt x="35" y="55"/>
                </a:lnTo>
                <a:lnTo>
                  <a:pt x="27" y="66"/>
                </a:lnTo>
                <a:lnTo>
                  <a:pt x="19" y="78"/>
                </a:lnTo>
                <a:lnTo>
                  <a:pt x="13" y="90"/>
                </a:lnTo>
                <a:lnTo>
                  <a:pt x="8" y="105"/>
                </a:lnTo>
                <a:lnTo>
                  <a:pt x="4" y="119"/>
                </a:lnTo>
                <a:lnTo>
                  <a:pt x="2" y="133"/>
                </a:lnTo>
                <a:lnTo>
                  <a:pt x="0" y="148"/>
                </a:lnTo>
                <a:lnTo>
                  <a:pt x="0" y="148"/>
                </a:lnTo>
                <a:lnTo>
                  <a:pt x="2" y="164"/>
                </a:lnTo>
                <a:lnTo>
                  <a:pt x="4" y="179"/>
                </a:lnTo>
                <a:lnTo>
                  <a:pt x="8" y="193"/>
                </a:lnTo>
                <a:lnTo>
                  <a:pt x="13" y="205"/>
                </a:lnTo>
                <a:lnTo>
                  <a:pt x="19" y="218"/>
                </a:lnTo>
                <a:lnTo>
                  <a:pt x="27" y="230"/>
                </a:lnTo>
                <a:lnTo>
                  <a:pt x="35" y="242"/>
                </a:lnTo>
                <a:lnTo>
                  <a:pt x="43" y="252"/>
                </a:lnTo>
                <a:lnTo>
                  <a:pt x="54" y="263"/>
                </a:lnTo>
                <a:lnTo>
                  <a:pt x="66" y="271"/>
                </a:lnTo>
                <a:lnTo>
                  <a:pt x="78" y="277"/>
                </a:lnTo>
                <a:lnTo>
                  <a:pt x="91" y="283"/>
                </a:lnTo>
                <a:lnTo>
                  <a:pt x="105" y="289"/>
                </a:lnTo>
                <a:lnTo>
                  <a:pt x="119" y="293"/>
                </a:lnTo>
                <a:lnTo>
                  <a:pt x="134" y="296"/>
                </a:lnTo>
                <a:lnTo>
                  <a:pt x="148" y="296"/>
                </a:lnTo>
                <a:lnTo>
                  <a:pt x="148" y="296"/>
                </a:lnTo>
                <a:lnTo>
                  <a:pt x="173" y="293"/>
                </a:lnTo>
                <a:lnTo>
                  <a:pt x="197" y="287"/>
                </a:lnTo>
                <a:lnTo>
                  <a:pt x="220" y="279"/>
                </a:lnTo>
                <a:lnTo>
                  <a:pt x="238" y="267"/>
                </a:lnTo>
                <a:lnTo>
                  <a:pt x="257" y="250"/>
                </a:lnTo>
                <a:lnTo>
                  <a:pt x="271" y="232"/>
                </a:lnTo>
                <a:lnTo>
                  <a:pt x="281" y="211"/>
                </a:lnTo>
                <a:lnTo>
                  <a:pt x="290" y="189"/>
                </a:lnTo>
                <a:lnTo>
                  <a:pt x="411" y="189"/>
                </a:lnTo>
                <a:lnTo>
                  <a:pt x="411" y="302"/>
                </a:lnTo>
                <a:lnTo>
                  <a:pt x="411" y="302"/>
                </a:lnTo>
                <a:lnTo>
                  <a:pt x="388" y="308"/>
                </a:lnTo>
                <a:lnTo>
                  <a:pt x="365" y="320"/>
                </a:lnTo>
                <a:lnTo>
                  <a:pt x="347" y="335"/>
                </a:lnTo>
                <a:lnTo>
                  <a:pt x="329" y="353"/>
                </a:lnTo>
                <a:lnTo>
                  <a:pt x="314" y="371"/>
                </a:lnTo>
                <a:lnTo>
                  <a:pt x="304" y="394"/>
                </a:lnTo>
                <a:lnTo>
                  <a:pt x="298" y="419"/>
                </a:lnTo>
                <a:lnTo>
                  <a:pt x="296" y="443"/>
                </a:lnTo>
                <a:lnTo>
                  <a:pt x="296" y="443"/>
                </a:lnTo>
                <a:lnTo>
                  <a:pt x="296" y="456"/>
                </a:lnTo>
                <a:lnTo>
                  <a:pt x="298" y="468"/>
                </a:lnTo>
                <a:lnTo>
                  <a:pt x="304" y="492"/>
                </a:lnTo>
                <a:lnTo>
                  <a:pt x="316" y="513"/>
                </a:lnTo>
                <a:lnTo>
                  <a:pt x="331" y="534"/>
                </a:lnTo>
                <a:lnTo>
                  <a:pt x="347" y="550"/>
                </a:lnTo>
                <a:lnTo>
                  <a:pt x="368" y="566"/>
                </a:lnTo>
                <a:lnTo>
                  <a:pt x="390" y="577"/>
                </a:lnTo>
                <a:lnTo>
                  <a:pt x="413" y="585"/>
                </a:lnTo>
                <a:lnTo>
                  <a:pt x="413" y="782"/>
                </a:lnTo>
                <a:lnTo>
                  <a:pt x="595" y="782"/>
                </a:lnTo>
                <a:lnTo>
                  <a:pt x="595" y="782"/>
                </a:lnTo>
                <a:lnTo>
                  <a:pt x="603" y="804"/>
                </a:lnTo>
                <a:lnTo>
                  <a:pt x="614" y="823"/>
                </a:lnTo>
                <a:lnTo>
                  <a:pt x="630" y="841"/>
                </a:lnTo>
                <a:lnTo>
                  <a:pt x="647" y="856"/>
                </a:lnTo>
                <a:lnTo>
                  <a:pt x="667" y="868"/>
                </a:lnTo>
                <a:lnTo>
                  <a:pt x="688" y="878"/>
                </a:lnTo>
                <a:lnTo>
                  <a:pt x="712" y="882"/>
                </a:lnTo>
                <a:lnTo>
                  <a:pt x="737" y="884"/>
                </a:lnTo>
                <a:lnTo>
                  <a:pt x="737" y="884"/>
                </a:lnTo>
                <a:lnTo>
                  <a:pt x="753" y="884"/>
                </a:lnTo>
                <a:lnTo>
                  <a:pt x="768" y="882"/>
                </a:lnTo>
                <a:lnTo>
                  <a:pt x="782" y="878"/>
                </a:lnTo>
                <a:lnTo>
                  <a:pt x="794" y="872"/>
                </a:lnTo>
                <a:lnTo>
                  <a:pt x="807" y="866"/>
                </a:lnTo>
                <a:lnTo>
                  <a:pt x="819" y="860"/>
                </a:lnTo>
                <a:lnTo>
                  <a:pt x="831" y="852"/>
                </a:lnTo>
                <a:lnTo>
                  <a:pt x="841" y="841"/>
                </a:lnTo>
                <a:lnTo>
                  <a:pt x="852" y="831"/>
                </a:lnTo>
                <a:lnTo>
                  <a:pt x="860" y="819"/>
                </a:lnTo>
                <a:lnTo>
                  <a:pt x="866" y="808"/>
                </a:lnTo>
                <a:lnTo>
                  <a:pt x="872" y="794"/>
                </a:lnTo>
                <a:lnTo>
                  <a:pt x="878" y="782"/>
                </a:lnTo>
                <a:lnTo>
                  <a:pt x="882" y="767"/>
                </a:lnTo>
                <a:lnTo>
                  <a:pt x="884" y="753"/>
                </a:lnTo>
                <a:lnTo>
                  <a:pt x="884" y="737"/>
                </a:lnTo>
                <a:lnTo>
                  <a:pt x="884" y="737"/>
                </a:lnTo>
                <a:lnTo>
                  <a:pt x="884" y="722"/>
                </a:lnTo>
                <a:lnTo>
                  <a:pt x="882" y="708"/>
                </a:lnTo>
                <a:lnTo>
                  <a:pt x="878" y="694"/>
                </a:lnTo>
                <a:lnTo>
                  <a:pt x="872" y="679"/>
                </a:lnTo>
                <a:lnTo>
                  <a:pt x="866" y="667"/>
                </a:lnTo>
                <a:lnTo>
                  <a:pt x="860" y="655"/>
                </a:lnTo>
                <a:lnTo>
                  <a:pt x="852" y="644"/>
                </a:lnTo>
                <a:lnTo>
                  <a:pt x="841" y="634"/>
                </a:lnTo>
                <a:lnTo>
                  <a:pt x="831" y="624"/>
                </a:lnTo>
                <a:lnTo>
                  <a:pt x="819" y="616"/>
                </a:lnTo>
                <a:lnTo>
                  <a:pt x="807" y="607"/>
                </a:lnTo>
                <a:lnTo>
                  <a:pt x="794" y="601"/>
                </a:lnTo>
                <a:lnTo>
                  <a:pt x="782" y="597"/>
                </a:lnTo>
                <a:lnTo>
                  <a:pt x="768" y="593"/>
                </a:lnTo>
                <a:lnTo>
                  <a:pt x="753" y="591"/>
                </a:lnTo>
                <a:lnTo>
                  <a:pt x="737" y="591"/>
                </a:lnTo>
                <a:lnTo>
                  <a:pt x="737" y="591"/>
                </a:lnTo>
                <a:lnTo>
                  <a:pt x="724" y="591"/>
                </a:lnTo>
                <a:lnTo>
                  <a:pt x="712" y="593"/>
                </a:lnTo>
                <a:lnTo>
                  <a:pt x="688" y="599"/>
                </a:lnTo>
                <a:lnTo>
                  <a:pt x="667" y="609"/>
                </a:lnTo>
                <a:lnTo>
                  <a:pt x="647" y="624"/>
                </a:lnTo>
                <a:lnTo>
                  <a:pt x="630" y="642"/>
                </a:lnTo>
                <a:lnTo>
                  <a:pt x="614" y="663"/>
                </a:lnTo>
                <a:lnTo>
                  <a:pt x="603" y="683"/>
                </a:lnTo>
                <a:lnTo>
                  <a:pt x="595" y="708"/>
                </a:lnTo>
                <a:lnTo>
                  <a:pt x="484" y="708"/>
                </a:lnTo>
                <a:lnTo>
                  <a:pt x="484" y="585"/>
                </a:lnTo>
                <a:lnTo>
                  <a:pt x="484" y="585"/>
                </a:lnTo>
                <a:lnTo>
                  <a:pt x="507" y="577"/>
                </a:lnTo>
                <a:lnTo>
                  <a:pt x="528" y="566"/>
                </a:lnTo>
                <a:lnTo>
                  <a:pt x="546" y="550"/>
                </a:lnTo>
                <a:lnTo>
                  <a:pt x="560" y="534"/>
                </a:lnTo>
                <a:lnTo>
                  <a:pt x="573" y="513"/>
                </a:lnTo>
                <a:lnTo>
                  <a:pt x="583" y="492"/>
                </a:lnTo>
                <a:lnTo>
                  <a:pt x="589" y="468"/>
                </a:lnTo>
                <a:lnTo>
                  <a:pt x="589" y="443"/>
                </a:lnTo>
                <a:lnTo>
                  <a:pt x="589" y="443"/>
                </a:lnTo>
                <a:lnTo>
                  <a:pt x="589" y="419"/>
                </a:lnTo>
                <a:lnTo>
                  <a:pt x="583" y="394"/>
                </a:lnTo>
                <a:lnTo>
                  <a:pt x="573" y="371"/>
                </a:lnTo>
                <a:lnTo>
                  <a:pt x="560" y="353"/>
                </a:lnTo>
                <a:lnTo>
                  <a:pt x="546" y="335"/>
                </a:lnTo>
                <a:lnTo>
                  <a:pt x="528" y="320"/>
                </a:lnTo>
                <a:lnTo>
                  <a:pt x="507" y="308"/>
                </a:lnTo>
                <a:lnTo>
                  <a:pt x="484" y="302"/>
                </a:lnTo>
                <a:lnTo>
                  <a:pt x="484" y="115"/>
                </a:lnTo>
                <a:lnTo>
                  <a:pt x="290" y="115"/>
                </a:lnTo>
                <a:lnTo>
                  <a:pt x="290" y="115"/>
                </a:lnTo>
                <a:lnTo>
                  <a:pt x="281" y="92"/>
                </a:lnTo>
                <a:lnTo>
                  <a:pt x="271" y="72"/>
                </a:lnTo>
                <a:lnTo>
                  <a:pt x="257" y="51"/>
                </a:lnTo>
                <a:lnTo>
                  <a:pt x="238" y="35"/>
                </a:lnTo>
                <a:lnTo>
                  <a:pt x="220" y="21"/>
                </a:lnTo>
                <a:lnTo>
                  <a:pt x="197" y="10"/>
                </a:lnTo>
                <a:lnTo>
                  <a:pt x="173" y="4"/>
                </a:lnTo>
                <a:lnTo>
                  <a:pt x="148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6456363" y="1227138"/>
            <a:ext cx="234950" cy="233363"/>
          </a:xfrm>
          <a:custGeom>
            <a:avLst/>
            <a:gdLst>
              <a:gd name="T0" fmla="*/ 74 w 148"/>
              <a:gd name="T1" fmla="*/ 0 h 147"/>
              <a:gd name="T2" fmla="*/ 74 w 148"/>
              <a:gd name="T3" fmla="*/ 0 h 147"/>
              <a:gd name="T4" fmla="*/ 88 w 148"/>
              <a:gd name="T5" fmla="*/ 2 h 147"/>
              <a:gd name="T6" fmla="*/ 102 w 148"/>
              <a:gd name="T7" fmla="*/ 6 h 147"/>
              <a:gd name="T8" fmla="*/ 115 w 148"/>
              <a:gd name="T9" fmla="*/ 14 h 147"/>
              <a:gd name="T10" fmla="*/ 127 w 148"/>
              <a:gd name="T11" fmla="*/ 22 h 147"/>
              <a:gd name="T12" fmla="*/ 135 w 148"/>
              <a:gd name="T13" fmla="*/ 33 h 147"/>
              <a:gd name="T14" fmla="*/ 141 w 148"/>
              <a:gd name="T15" fmla="*/ 45 h 147"/>
              <a:gd name="T16" fmla="*/ 146 w 148"/>
              <a:gd name="T17" fmla="*/ 59 h 147"/>
              <a:gd name="T18" fmla="*/ 148 w 148"/>
              <a:gd name="T19" fmla="*/ 74 h 147"/>
              <a:gd name="T20" fmla="*/ 148 w 148"/>
              <a:gd name="T21" fmla="*/ 74 h 147"/>
              <a:gd name="T22" fmla="*/ 146 w 148"/>
              <a:gd name="T23" fmla="*/ 90 h 147"/>
              <a:gd name="T24" fmla="*/ 141 w 148"/>
              <a:gd name="T25" fmla="*/ 102 h 147"/>
              <a:gd name="T26" fmla="*/ 135 w 148"/>
              <a:gd name="T27" fmla="*/ 115 h 147"/>
              <a:gd name="T28" fmla="*/ 127 w 148"/>
              <a:gd name="T29" fmla="*/ 127 h 147"/>
              <a:gd name="T30" fmla="*/ 115 w 148"/>
              <a:gd name="T31" fmla="*/ 135 h 147"/>
              <a:gd name="T32" fmla="*/ 102 w 148"/>
              <a:gd name="T33" fmla="*/ 141 h 147"/>
              <a:gd name="T34" fmla="*/ 88 w 148"/>
              <a:gd name="T35" fmla="*/ 145 h 147"/>
              <a:gd name="T36" fmla="*/ 74 w 148"/>
              <a:gd name="T37" fmla="*/ 147 h 147"/>
              <a:gd name="T38" fmla="*/ 74 w 148"/>
              <a:gd name="T39" fmla="*/ 147 h 147"/>
              <a:gd name="T40" fmla="*/ 59 w 148"/>
              <a:gd name="T41" fmla="*/ 145 h 147"/>
              <a:gd name="T42" fmla="*/ 45 w 148"/>
              <a:gd name="T43" fmla="*/ 141 h 147"/>
              <a:gd name="T44" fmla="*/ 33 w 148"/>
              <a:gd name="T45" fmla="*/ 135 h 147"/>
              <a:gd name="T46" fmla="*/ 22 w 148"/>
              <a:gd name="T47" fmla="*/ 127 h 147"/>
              <a:gd name="T48" fmla="*/ 12 w 148"/>
              <a:gd name="T49" fmla="*/ 115 h 147"/>
              <a:gd name="T50" fmla="*/ 6 w 148"/>
              <a:gd name="T51" fmla="*/ 102 h 147"/>
              <a:gd name="T52" fmla="*/ 2 w 148"/>
              <a:gd name="T53" fmla="*/ 90 h 147"/>
              <a:gd name="T54" fmla="*/ 0 w 148"/>
              <a:gd name="T55" fmla="*/ 74 h 147"/>
              <a:gd name="T56" fmla="*/ 0 w 148"/>
              <a:gd name="T57" fmla="*/ 74 h 147"/>
              <a:gd name="T58" fmla="*/ 2 w 148"/>
              <a:gd name="T59" fmla="*/ 59 h 147"/>
              <a:gd name="T60" fmla="*/ 6 w 148"/>
              <a:gd name="T61" fmla="*/ 45 h 147"/>
              <a:gd name="T62" fmla="*/ 12 w 148"/>
              <a:gd name="T63" fmla="*/ 33 h 147"/>
              <a:gd name="T64" fmla="*/ 22 w 148"/>
              <a:gd name="T65" fmla="*/ 22 h 147"/>
              <a:gd name="T66" fmla="*/ 33 w 148"/>
              <a:gd name="T67" fmla="*/ 14 h 147"/>
              <a:gd name="T68" fmla="*/ 45 w 148"/>
              <a:gd name="T69" fmla="*/ 6 h 147"/>
              <a:gd name="T70" fmla="*/ 59 w 148"/>
              <a:gd name="T71" fmla="*/ 2 h 147"/>
              <a:gd name="T72" fmla="*/ 74 w 148"/>
              <a:gd name="T7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47">
                <a:moveTo>
                  <a:pt x="74" y="0"/>
                </a:moveTo>
                <a:lnTo>
                  <a:pt x="74" y="0"/>
                </a:lnTo>
                <a:lnTo>
                  <a:pt x="88" y="2"/>
                </a:lnTo>
                <a:lnTo>
                  <a:pt x="102" y="6"/>
                </a:lnTo>
                <a:lnTo>
                  <a:pt x="115" y="14"/>
                </a:lnTo>
                <a:lnTo>
                  <a:pt x="127" y="22"/>
                </a:lnTo>
                <a:lnTo>
                  <a:pt x="135" y="33"/>
                </a:lnTo>
                <a:lnTo>
                  <a:pt x="141" y="45"/>
                </a:lnTo>
                <a:lnTo>
                  <a:pt x="146" y="59"/>
                </a:lnTo>
                <a:lnTo>
                  <a:pt x="148" y="74"/>
                </a:lnTo>
                <a:lnTo>
                  <a:pt x="148" y="74"/>
                </a:lnTo>
                <a:lnTo>
                  <a:pt x="146" y="90"/>
                </a:lnTo>
                <a:lnTo>
                  <a:pt x="141" y="102"/>
                </a:lnTo>
                <a:lnTo>
                  <a:pt x="135" y="115"/>
                </a:lnTo>
                <a:lnTo>
                  <a:pt x="127" y="127"/>
                </a:lnTo>
                <a:lnTo>
                  <a:pt x="115" y="135"/>
                </a:lnTo>
                <a:lnTo>
                  <a:pt x="102" y="141"/>
                </a:lnTo>
                <a:lnTo>
                  <a:pt x="88" y="145"/>
                </a:lnTo>
                <a:lnTo>
                  <a:pt x="74" y="147"/>
                </a:lnTo>
                <a:lnTo>
                  <a:pt x="74" y="147"/>
                </a:lnTo>
                <a:lnTo>
                  <a:pt x="59" y="145"/>
                </a:lnTo>
                <a:lnTo>
                  <a:pt x="45" y="141"/>
                </a:lnTo>
                <a:lnTo>
                  <a:pt x="33" y="135"/>
                </a:lnTo>
                <a:lnTo>
                  <a:pt x="22" y="127"/>
                </a:lnTo>
                <a:lnTo>
                  <a:pt x="12" y="115"/>
                </a:lnTo>
                <a:lnTo>
                  <a:pt x="6" y="102"/>
                </a:lnTo>
                <a:lnTo>
                  <a:pt x="2" y="90"/>
                </a:lnTo>
                <a:lnTo>
                  <a:pt x="0" y="74"/>
                </a:lnTo>
                <a:lnTo>
                  <a:pt x="0" y="74"/>
                </a:lnTo>
                <a:lnTo>
                  <a:pt x="2" y="59"/>
                </a:lnTo>
                <a:lnTo>
                  <a:pt x="6" y="45"/>
                </a:lnTo>
                <a:lnTo>
                  <a:pt x="12" y="33"/>
                </a:lnTo>
                <a:lnTo>
                  <a:pt x="22" y="22"/>
                </a:lnTo>
                <a:lnTo>
                  <a:pt x="33" y="14"/>
                </a:lnTo>
                <a:lnTo>
                  <a:pt x="45" y="6"/>
                </a:lnTo>
                <a:lnTo>
                  <a:pt x="59" y="2"/>
                </a:lnTo>
                <a:lnTo>
                  <a:pt x="7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5991226" y="760413"/>
            <a:ext cx="233363" cy="234950"/>
          </a:xfrm>
          <a:custGeom>
            <a:avLst/>
            <a:gdLst>
              <a:gd name="T0" fmla="*/ 147 w 147"/>
              <a:gd name="T1" fmla="*/ 74 h 148"/>
              <a:gd name="T2" fmla="*/ 147 w 147"/>
              <a:gd name="T3" fmla="*/ 74 h 148"/>
              <a:gd name="T4" fmla="*/ 145 w 147"/>
              <a:gd name="T5" fmla="*/ 89 h 148"/>
              <a:gd name="T6" fmla="*/ 141 w 147"/>
              <a:gd name="T7" fmla="*/ 103 h 148"/>
              <a:gd name="T8" fmla="*/ 133 w 147"/>
              <a:gd name="T9" fmla="*/ 115 h 148"/>
              <a:gd name="T10" fmla="*/ 125 w 147"/>
              <a:gd name="T11" fmla="*/ 126 h 148"/>
              <a:gd name="T12" fmla="*/ 114 w 147"/>
              <a:gd name="T13" fmla="*/ 136 h 148"/>
              <a:gd name="T14" fmla="*/ 102 w 147"/>
              <a:gd name="T15" fmla="*/ 142 h 148"/>
              <a:gd name="T16" fmla="*/ 88 w 147"/>
              <a:gd name="T17" fmla="*/ 146 h 148"/>
              <a:gd name="T18" fmla="*/ 73 w 147"/>
              <a:gd name="T19" fmla="*/ 148 h 148"/>
              <a:gd name="T20" fmla="*/ 73 w 147"/>
              <a:gd name="T21" fmla="*/ 148 h 148"/>
              <a:gd name="T22" fmla="*/ 57 w 147"/>
              <a:gd name="T23" fmla="*/ 146 h 148"/>
              <a:gd name="T24" fmla="*/ 45 w 147"/>
              <a:gd name="T25" fmla="*/ 142 h 148"/>
              <a:gd name="T26" fmla="*/ 32 w 147"/>
              <a:gd name="T27" fmla="*/ 136 h 148"/>
              <a:gd name="T28" fmla="*/ 20 w 147"/>
              <a:gd name="T29" fmla="*/ 126 h 148"/>
              <a:gd name="T30" fmla="*/ 12 w 147"/>
              <a:gd name="T31" fmla="*/ 115 h 148"/>
              <a:gd name="T32" fmla="*/ 6 w 147"/>
              <a:gd name="T33" fmla="*/ 103 h 148"/>
              <a:gd name="T34" fmla="*/ 2 w 147"/>
              <a:gd name="T35" fmla="*/ 89 h 148"/>
              <a:gd name="T36" fmla="*/ 0 w 147"/>
              <a:gd name="T37" fmla="*/ 74 h 148"/>
              <a:gd name="T38" fmla="*/ 0 w 147"/>
              <a:gd name="T39" fmla="*/ 74 h 148"/>
              <a:gd name="T40" fmla="*/ 2 w 147"/>
              <a:gd name="T41" fmla="*/ 60 h 148"/>
              <a:gd name="T42" fmla="*/ 6 w 147"/>
              <a:gd name="T43" fmla="*/ 46 h 148"/>
              <a:gd name="T44" fmla="*/ 12 w 147"/>
              <a:gd name="T45" fmla="*/ 33 h 148"/>
              <a:gd name="T46" fmla="*/ 20 w 147"/>
              <a:gd name="T47" fmla="*/ 21 h 148"/>
              <a:gd name="T48" fmla="*/ 32 w 147"/>
              <a:gd name="T49" fmla="*/ 13 h 148"/>
              <a:gd name="T50" fmla="*/ 45 w 147"/>
              <a:gd name="T51" fmla="*/ 7 h 148"/>
              <a:gd name="T52" fmla="*/ 57 w 147"/>
              <a:gd name="T53" fmla="*/ 2 h 148"/>
              <a:gd name="T54" fmla="*/ 73 w 147"/>
              <a:gd name="T55" fmla="*/ 0 h 148"/>
              <a:gd name="T56" fmla="*/ 73 w 147"/>
              <a:gd name="T57" fmla="*/ 0 h 148"/>
              <a:gd name="T58" fmla="*/ 88 w 147"/>
              <a:gd name="T59" fmla="*/ 2 h 148"/>
              <a:gd name="T60" fmla="*/ 102 w 147"/>
              <a:gd name="T61" fmla="*/ 7 h 148"/>
              <a:gd name="T62" fmla="*/ 114 w 147"/>
              <a:gd name="T63" fmla="*/ 13 h 148"/>
              <a:gd name="T64" fmla="*/ 125 w 147"/>
              <a:gd name="T65" fmla="*/ 21 h 148"/>
              <a:gd name="T66" fmla="*/ 133 w 147"/>
              <a:gd name="T67" fmla="*/ 33 h 148"/>
              <a:gd name="T68" fmla="*/ 141 w 147"/>
              <a:gd name="T69" fmla="*/ 46 h 148"/>
              <a:gd name="T70" fmla="*/ 145 w 147"/>
              <a:gd name="T71" fmla="*/ 60 h 148"/>
              <a:gd name="T72" fmla="*/ 147 w 147"/>
              <a:gd name="T7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48">
                <a:moveTo>
                  <a:pt x="147" y="74"/>
                </a:moveTo>
                <a:lnTo>
                  <a:pt x="147" y="74"/>
                </a:lnTo>
                <a:lnTo>
                  <a:pt x="145" y="89"/>
                </a:lnTo>
                <a:lnTo>
                  <a:pt x="141" y="103"/>
                </a:lnTo>
                <a:lnTo>
                  <a:pt x="133" y="115"/>
                </a:lnTo>
                <a:lnTo>
                  <a:pt x="125" y="126"/>
                </a:lnTo>
                <a:lnTo>
                  <a:pt x="114" y="136"/>
                </a:lnTo>
                <a:lnTo>
                  <a:pt x="102" y="142"/>
                </a:lnTo>
                <a:lnTo>
                  <a:pt x="88" y="146"/>
                </a:lnTo>
                <a:lnTo>
                  <a:pt x="73" y="148"/>
                </a:lnTo>
                <a:lnTo>
                  <a:pt x="73" y="148"/>
                </a:lnTo>
                <a:lnTo>
                  <a:pt x="57" y="146"/>
                </a:lnTo>
                <a:lnTo>
                  <a:pt x="45" y="142"/>
                </a:lnTo>
                <a:lnTo>
                  <a:pt x="32" y="136"/>
                </a:lnTo>
                <a:lnTo>
                  <a:pt x="20" y="126"/>
                </a:lnTo>
                <a:lnTo>
                  <a:pt x="12" y="115"/>
                </a:lnTo>
                <a:lnTo>
                  <a:pt x="6" y="103"/>
                </a:lnTo>
                <a:lnTo>
                  <a:pt x="2" y="89"/>
                </a:lnTo>
                <a:lnTo>
                  <a:pt x="0" y="74"/>
                </a:lnTo>
                <a:lnTo>
                  <a:pt x="0" y="74"/>
                </a:lnTo>
                <a:lnTo>
                  <a:pt x="2" y="60"/>
                </a:lnTo>
                <a:lnTo>
                  <a:pt x="6" y="46"/>
                </a:lnTo>
                <a:lnTo>
                  <a:pt x="12" y="33"/>
                </a:lnTo>
                <a:lnTo>
                  <a:pt x="20" y="21"/>
                </a:lnTo>
                <a:lnTo>
                  <a:pt x="32" y="13"/>
                </a:lnTo>
                <a:lnTo>
                  <a:pt x="45" y="7"/>
                </a:lnTo>
                <a:lnTo>
                  <a:pt x="57" y="2"/>
                </a:lnTo>
                <a:lnTo>
                  <a:pt x="73" y="0"/>
                </a:lnTo>
                <a:lnTo>
                  <a:pt x="73" y="0"/>
                </a:lnTo>
                <a:lnTo>
                  <a:pt x="88" y="2"/>
                </a:lnTo>
                <a:lnTo>
                  <a:pt x="102" y="7"/>
                </a:lnTo>
                <a:lnTo>
                  <a:pt x="114" y="13"/>
                </a:lnTo>
                <a:lnTo>
                  <a:pt x="125" y="21"/>
                </a:lnTo>
                <a:lnTo>
                  <a:pt x="133" y="33"/>
                </a:lnTo>
                <a:lnTo>
                  <a:pt x="141" y="46"/>
                </a:lnTo>
                <a:lnTo>
                  <a:pt x="145" y="60"/>
                </a:lnTo>
                <a:lnTo>
                  <a:pt x="147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5521326" y="292100"/>
            <a:ext cx="234950" cy="234950"/>
          </a:xfrm>
          <a:custGeom>
            <a:avLst/>
            <a:gdLst>
              <a:gd name="T0" fmla="*/ 148 w 148"/>
              <a:gd name="T1" fmla="*/ 74 h 148"/>
              <a:gd name="T2" fmla="*/ 148 w 148"/>
              <a:gd name="T3" fmla="*/ 74 h 148"/>
              <a:gd name="T4" fmla="*/ 146 w 148"/>
              <a:gd name="T5" fmla="*/ 88 h 148"/>
              <a:gd name="T6" fmla="*/ 142 w 148"/>
              <a:gd name="T7" fmla="*/ 103 h 148"/>
              <a:gd name="T8" fmla="*/ 136 w 148"/>
              <a:gd name="T9" fmla="*/ 115 h 148"/>
              <a:gd name="T10" fmla="*/ 127 w 148"/>
              <a:gd name="T11" fmla="*/ 127 h 148"/>
              <a:gd name="T12" fmla="*/ 115 w 148"/>
              <a:gd name="T13" fmla="*/ 135 h 148"/>
              <a:gd name="T14" fmla="*/ 103 w 148"/>
              <a:gd name="T15" fmla="*/ 142 h 148"/>
              <a:gd name="T16" fmla="*/ 88 w 148"/>
              <a:gd name="T17" fmla="*/ 146 h 148"/>
              <a:gd name="T18" fmla="*/ 74 w 148"/>
              <a:gd name="T19" fmla="*/ 148 h 148"/>
              <a:gd name="T20" fmla="*/ 74 w 148"/>
              <a:gd name="T21" fmla="*/ 148 h 148"/>
              <a:gd name="T22" fmla="*/ 60 w 148"/>
              <a:gd name="T23" fmla="*/ 146 h 148"/>
              <a:gd name="T24" fmla="*/ 45 w 148"/>
              <a:gd name="T25" fmla="*/ 142 h 148"/>
              <a:gd name="T26" fmla="*/ 33 w 148"/>
              <a:gd name="T27" fmla="*/ 135 h 148"/>
              <a:gd name="T28" fmla="*/ 23 w 148"/>
              <a:gd name="T29" fmla="*/ 127 h 148"/>
              <a:gd name="T30" fmla="*/ 12 w 148"/>
              <a:gd name="T31" fmla="*/ 115 h 148"/>
              <a:gd name="T32" fmla="*/ 6 w 148"/>
              <a:gd name="T33" fmla="*/ 103 h 148"/>
              <a:gd name="T34" fmla="*/ 2 w 148"/>
              <a:gd name="T35" fmla="*/ 88 h 148"/>
              <a:gd name="T36" fmla="*/ 0 w 148"/>
              <a:gd name="T37" fmla="*/ 74 h 148"/>
              <a:gd name="T38" fmla="*/ 0 w 148"/>
              <a:gd name="T39" fmla="*/ 74 h 148"/>
              <a:gd name="T40" fmla="*/ 2 w 148"/>
              <a:gd name="T41" fmla="*/ 59 h 148"/>
              <a:gd name="T42" fmla="*/ 6 w 148"/>
              <a:gd name="T43" fmla="*/ 45 h 148"/>
              <a:gd name="T44" fmla="*/ 12 w 148"/>
              <a:gd name="T45" fmla="*/ 33 h 148"/>
              <a:gd name="T46" fmla="*/ 23 w 148"/>
              <a:gd name="T47" fmla="*/ 23 h 148"/>
              <a:gd name="T48" fmla="*/ 33 w 148"/>
              <a:gd name="T49" fmla="*/ 12 h 148"/>
              <a:gd name="T50" fmla="*/ 45 w 148"/>
              <a:gd name="T51" fmla="*/ 6 h 148"/>
              <a:gd name="T52" fmla="*/ 60 w 148"/>
              <a:gd name="T53" fmla="*/ 2 h 148"/>
              <a:gd name="T54" fmla="*/ 74 w 148"/>
              <a:gd name="T55" fmla="*/ 0 h 148"/>
              <a:gd name="T56" fmla="*/ 74 w 148"/>
              <a:gd name="T57" fmla="*/ 0 h 148"/>
              <a:gd name="T58" fmla="*/ 88 w 148"/>
              <a:gd name="T59" fmla="*/ 2 h 148"/>
              <a:gd name="T60" fmla="*/ 103 w 148"/>
              <a:gd name="T61" fmla="*/ 6 h 148"/>
              <a:gd name="T62" fmla="*/ 115 w 148"/>
              <a:gd name="T63" fmla="*/ 12 h 148"/>
              <a:gd name="T64" fmla="*/ 127 w 148"/>
              <a:gd name="T65" fmla="*/ 23 h 148"/>
              <a:gd name="T66" fmla="*/ 136 w 148"/>
              <a:gd name="T67" fmla="*/ 33 h 148"/>
              <a:gd name="T68" fmla="*/ 142 w 148"/>
              <a:gd name="T69" fmla="*/ 45 h 148"/>
              <a:gd name="T70" fmla="*/ 146 w 148"/>
              <a:gd name="T71" fmla="*/ 59 h 148"/>
              <a:gd name="T72" fmla="*/ 148 w 148"/>
              <a:gd name="T73" fmla="*/ 7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8" h="148">
                <a:moveTo>
                  <a:pt x="148" y="74"/>
                </a:moveTo>
                <a:lnTo>
                  <a:pt x="148" y="74"/>
                </a:lnTo>
                <a:lnTo>
                  <a:pt x="146" y="88"/>
                </a:lnTo>
                <a:lnTo>
                  <a:pt x="142" y="103"/>
                </a:lnTo>
                <a:lnTo>
                  <a:pt x="136" y="115"/>
                </a:lnTo>
                <a:lnTo>
                  <a:pt x="127" y="127"/>
                </a:lnTo>
                <a:lnTo>
                  <a:pt x="115" y="135"/>
                </a:lnTo>
                <a:lnTo>
                  <a:pt x="103" y="142"/>
                </a:lnTo>
                <a:lnTo>
                  <a:pt x="88" y="146"/>
                </a:lnTo>
                <a:lnTo>
                  <a:pt x="74" y="148"/>
                </a:lnTo>
                <a:lnTo>
                  <a:pt x="74" y="148"/>
                </a:lnTo>
                <a:lnTo>
                  <a:pt x="60" y="146"/>
                </a:lnTo>
                <a:lnTo>
                  <a:pt x="45" y="142"/>
                </a:lnTo>
                <a:lnTo>
                  <a:pt x="33" y="135"/>
                </a:lnTo>
                <a:lnTo>
                  <a:pt x="23" y="127"/>
                </a:lnTo>
                <a:lnTo>
                  <a:pt x="12" y="115"/>
                </a:lnTo>
                <a:lnTo>
                  <a:pt x="6" y="103"/>
                </a:lnTo>
                <a:lnTo>
                  <a:pt x="2" y="88"/>
                </a:lnTo>
                <a:lnTo>
                  <a:pt x="0" y="74"/>
                </a:lnTo>
                <a:lnTo>
                  <a:pt x="0" y="74"/>
                </a:lnTo>
                <a:lnTo>
                  <a:pt x="2" y="59"/>
                </a:lnTo>
                <a:lnTo>
                  <a:pt x="6" y="45"/>
                </a:lnTo>
                <a:lnTo>
                  <a:pt x="12" y="33"/>
                </a:lnTo>
                <a:lnTo>
                  <a:pt x="23" y="23"/>
                </a:lnTo>
                <a:lnTo>
                  <a:pt x="33" y="12"/>
                </a:lnTo>
                <a:lnTo>
                  <a:pt x="45" y="6"/>
                </a:lnTo>
                <a:lnTo>
                  <a:pt x="60" y="2"/>
                </a:lnTo>
                <a:lnTo>
                  <a:pt x="74" y="0"/>
                </a:lnTo>
                <a:lnTo>
                  <a:pt x="74" y="0"/>
                </a:lnTo>
                <a:lnTo>
                  <a:pt x="88" y="2"/>
                </a:lnTo>
                <a:lnTo>
                  <a:pt x="103" y="6"/>
                </a:lnTo>
                <a:lnTo>
                  <a:pt x="115" y="12"/>
                </a:lnTo>
                <a:lnTo>
                  <a:pt x="127" y="23"/>
                </a:lnTo>
                <a:lnTo>
                  <a:pt x="136" y="33"/>
                </a:lnTo>
                <a:lnTo>
                  <a:pt x="142" y="45"/>
                </a:lnTo>
                <a:lnTo>
                  <a:pt x="146" y="59"/>
                </a:lnTo>
                <a:lnTo>
                  <a:pt x="148" y="7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 noEditPoints="1"/>
          </p:cNvSpPr>
          <p:nvPr/>
        </p:nvSpPr>
        <p:spPr bwMode="auto">
          <a:xfrm>
            <a:off x="7097713" y="204788"/>
            <a:ext cx="1406525" cy="1384300"/>
          </a:xfrm>
          <a:custGeom>
            <a:avLst/>
            <a:gdLst>
              <a:gd name="T0" fmla="*/ 862 w 886"/>
              <a:gd name="T1" fmla="*/ 424 h 872"/>
              <a:gd name="T2" fmla="*/ 665 w 886"/>
              <a:gd name="T3" fmla="*/ 400 h 872"/>
              <a:gd name="T4" fmla="*/ 599 w 886"/>
              <a:gd name="T5" fmla="*/ 398 h 872"/>
              <a:gd name="T6" fmla="*/ 515 w 886"/>
              <a:gd name="T7" fmla="*/ 381 h 872"/>
              <a:gd name="T8" fmla="*/ 460 w 886"/>
              <a:gd name="T9" fmla="*/ 350 h 872"/>
              <a:gd name="T10" fmla="*/ 380 w 886"/>
              <a:gd name="T11" fmla="*/ 773 h 872"/>
              <a:gd name="T12" fmla="*/ 449 w 886"/>
              <a:gd name="T13" fmla="*/ 47 h 872"/>
              <a:gd name="T14" fmla="*/ 472 w 886"/>
              <a:gd name="T15" fmla="*/ 65 h 872"/>
              <a:gd name="T16" fmla="*/ 544 w 886"/>
              <a:gd name="T17" fmla="*/ 96 h 872"/>
              <a:gd name="T18" fmla="*/ 620 w 886"/>
              <a:gd name="T19" fmla="*/ 106 h 872"/>
              <a:gd name="T20" fmla="*/ 712 w 886"/>
              <a:gd name="T21" fmla="*/ 110 h 872"/>
              <a:gd name="T22" fmla="*/ 886 w 886"/>
              <a:gd name="T23" fmla="*/ 135 h 872"/>
              <a:gd name="T24" fmla="*/ 113 w 886"/>
              <a:gd name="T25" fmla="*/ 738 h 872"/>
              <a:gd name="T26" fmla="*/ 119 w 886"/>
              <a:gd name="T27" fmla="*/ 755 h 872"/>
              <a:gd name="T28" fmla="*/ 152 w 886"/>
              <a:gd name="T29" fmla="*/ 779 h 872"/>
              <a:gd name="T30" fmla="*/ 254 w 886"/>
              <a:gd name="T31" fmla="*/ 810 h 872"/>
              <a:gd name="T32" fmla="*/ 417 w 886"/>
              <a:gd name="T33" fmla="*/ 824 h 872"/>
              <a:gd name="T34" fmla="*/ 525 w 886"/>
              <a:gd name="T35" fmla="*/ 818 h 872"/>
              <a:gd name="T36" fmla="*/ 663 w 886"/>
              <a:gd name="T37" fmla="*/ 785 h 872"/>
              <a:gd name="T38" fmla="*/ 704 w 886"/>
              <a:gd name="T39" fmla="*/ 763 h 872"/>
              <a:gd name="T40" fmla="*/ 720 w 886"/>
              <a:gd name="T41" fmla="*/ 738 h 872"/>
              <a:gd name="T42" fmla="*/ 716 w 886"/>
              <a:gd name="T43" fmla="*/ 724 h 872"/>
              <a:gd name="T44" fmla="*/ 689 w 886"/>
              <a:gd name="T45" fmla="*/ 701 h 872"/>
              <a:gd name="T46" fmla="*/ 611 w 886"/>
              <a:gd name="T47" fmla="*/ 672 h 872"/>
              <a:gd name="T48" fmla="*/ 546 w 886"/>
              <a:gd name="T49" fmla="*/ 609 h 872"/>
              <a:gd name="T50" fmla="*/ 661 w 886"/>
              <a:gd name="T51" fmla="*/ 629 h 872"/>
              <a:gd name="T52" fmla="*/ 769 w 886"/>
              <a:gd name="T53" fmla="*/ 666 h 872"/>
              <a:gd name="T54" fmla="*/ 810 w 886"/>
              <a:gd name="T55" fmla="*/ 695 h 872"/>
              <a:gd name="T56" fmla="*/ 829 w 886"/>
              <a:gd name="T57" fmla="*/ 726 h 872"/>
              <a:gd name="T58" fmla="*/ 829 w 886"/>
              <a:gd name="T59" fmla="*/ 750 h 872"/>
              <a:gd name="T60" fmla="*/ 798 w 886"/>
              <a:gd name="T61" fmla="*/ 789 h 872"/>
              <a:gd name="T62" fmla="*/ 737 w 886"/>
              <a:gd name="T63" fmla="*/ 822 h 872"/>
              <a:gd name="T64" fmla="*/ 648 w 886"/>
              <a:gd name="T65" fmla="*/ 849 h 872"/>
              <a:gd name="T66" fmla="*/ 540 w 886"/>
              <a:gd name="T67" fmla="*/ 865 h 872"/>
              <a:gd name="T68" fmla="*/ 417 w 886"/>
              <a:gd name="T69" fmla="*/ 872 h 872"/>
              <a:gd name="T70" fmla="*/ 332 w 886"/>
              <a:gd name="T71" fmla="*/ 869 h 872"/>
              <a:gd name="T72" fmla="*/ 218 w 886"/>
              <a:gd name="T73" fmla="*/ 855 h 872"/>
              <a:gd name="T74" fmla="*/ 123 w 886"/>
              <a:gd name="T75" fmla="*/ 833 h 872"/>
              <a:gd name="T76" fmla="*/ 51 w 886"/>
              <a:gd name="T77" fmla="*/ 802 h 872"/>
              <a:gd name="T78" fmla="*/ 8 w 886"/>
              <a:gd name="T79" fmla="*/ 765 h 872"/>
              <a:gd name="T80" fmla="*/ 0 w 886"/>
              <a:gd name="T81" fmla="*/ 738 h 872"/>
              <a:gd name="T82" fmla="*/ 12 w 886"/>
              <a:gd name="T83" fmla="*/ 705 h 872"/>
              <a:gd name="T84" fmla="*/ 47 w 886"/>
              <a:gd name="T85" fmla="*/ 677 h 872"/>
              <a:gd name="T86" fmla="*/ 121 w 886"/>
              <a:gd name="T87" fmla="*/ 642 h 872"/>
              <a:gd name="T88" fmla="*/ 283 w 886"/>
              <a:gd name="T89" fmla="*/ 611 h 872"/>
              <a:gd name="T90" fmla="*/ 252 w 886"/>
              <a:gd name="T91" fmla="*/ 666 h 872"/>
              <a:gd name="T92" fmla="*/ 162 w 886"/>
              <a:gd name="T93" fmla="*/ 691 h 872"/>
              <a:gd name="T94" fmla="*/ 119 w 886"/>
              <a:gd name="T95" fmla="*/ 718 h 872"/>
              <a:gd name="T96" fmla="*/ 113 w 886"/>
              <a:gd name="T97" fmla="*/ 738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86" h="872">
                <a:moveTo>
                  <a:pt x="886" y="428"/>
                </a:moveTo>
                <a:lnTo>
                  <a:pt x="886" y="428"/>
                </a:lnTo>
                <a:lnTo>
                  <a:pt x="862" y="424"/>
                </a:lnTo>
                <a:lnTo>
                  <a:pt x="798" y="414"/>
                </a:lnTo>
                <a:lnTo>
                  <a:pt x="712" y="404"/>
                </a:lnTo>
                <a:lnTo>
                  <a:pt x="665" y="400"/>
                </a:lnTo>
                <a:lnTo>
                  <a:pt x="620" y="400"/>
                </a:lnTo>
                <a:lnTo>
                  <a:pt x="620" y="400"/>
                </a:lnTo>
                <a:lnTo>
                  <a:pt x="599" y="398"/>
                </a:lnTo>
                <a:lnTo>
                  <a:pt x="579" y="396"/>
                </a:lnTo>
                <a:lnTo>
                  <a:pt x="544" y="389"/>
                </a:lnTo>
                <a:lnTo>
                  <a:pt x="515" y="381"/>
                </a:lnTo>
                <a:lnTo>
                  <a:pt x="490" y="369"/>
                </a:lnTo>
                <a:lnTo>
                  <a:pt x="472" y="359"/>
                </a:lnTo>
                <a:lnTo>
                  <a:pt x="460" y="350"/>
                </a:lnTo>
                <a:lnTo>
                  <a:pt x="449" y="340"/>
                </a:lnTo>
                <a:lnTo>
                  <a:pt x="449" y="773"/>
                </a:lnTo>
                <a:lnTo>
                  <a:pt x="380" y="773"/>
                </a:lnTo>
                <a:lnTo>
                  <a:pt x="380" y="0"/>
                </a:lnTo>
                <a:lnTo>
                  <a:pt x="449" y="0"/>
                </a:lnTo>
                <a:lnTo>
                  <a:pt x="449" y="47"/>
                </a:lnTo>
                <a:lnTo>
                  <a:pt x="449" y="47"/>
                </a:lnTo>
                <a:lnTo>
                  <a:pt x="460" y="57"/>
                </a:lnTo>
                <a:lnTo>
                  <a:pt x="472" y="65"/>
                </a:lnTo>
                <a:lnTo>
                  <a:pt x="490" y="78"/>
                </a:lnTo>
                <a:lnTo>
                  <a:pt x="515" y="88"/>
                </a:lnTo>
                <a:lnTo>
                  <a:pt x="544" y="96"/>
                </a:lnTo>
                <a:lnTo>
                  <a:pt x="579" y="104"/>
                </a:lnTo>
                <a:lnTo>
                  <a:pt x="599" y="104"/>
                </a:lnTo>
                <a:lnTo>
                  <a:pt x="620" y="106"/>
                </a:lnTo>
                <a:lnTo>
                  <a:pt x="620" y="106"/>
                </a:lnTo>
                <a:lnTo>
                  <a:pt x="665" y="106"/>
                </a:lnTo>
                <a:lnTo>
                  <a:pt x="712" y="110"/>
                </a:lnTo>
                <a:lnTo>
                  <a:pt x="798" y="121"/>
                </a:lnTo>
                <a:lnTo>
                  <a:pt x="862" y="131"/>
                </a:lnTo>
                <a:lnTo>
                  <a:pt x="886" y="135"/>
                </a:lnTo>
                <a:lnTo>
                  <a:pt x="798" y="283"/>
                </a:lnTo>
                <a:lnTo>
                  <a:pt x="886" y="428"/>
                </a:lnTo>
                <a:close/>
                <a:moveTo>
                  <a:pt x="113" y="738"/>
                </a:moveTo>
                <a:lnTo>
                  <a:pt x="113" y="738"/>
                </a:lnTo>
                <a:lnTo>
                  <a:pt x="115" y="746"/>
                </a:lnTo>
                <a:lnTo>
                  <a:pt x="119" y="755"/>
                </a:lnTo>
                <a:lnTo>
                  <a:pt x="127" y="763"/>
                </a:lnTo>
                <a:lnTo>
                  <a:pt x="140" y="771"/>
                </a:lnTo>
                <a:lnTo>
                  <a:pt x="152" y="779"/>
                </a:lnTo>
                <a:lnTo>
                  <a:pt x="168" y="785"/>
                </a:lnTo>
                <a:lnTo>
                  <a:pt x="207" y="800"/>
                </a:lnTo>
                <a:lnTo>
                  <a:pt x="254" y="810"/>
                </a:lnTo>
                <a:lnTo>
                  <a:pt x="306" y="818"/>
                </a:lnTo>
                <a:lnTo>
                  <a:pt x="359" y="822"/>
                </a:lnTo>
                <a:lnTo>
                  <a:pt x="417" y="824"/>
                </a:lnTo>
                <a:lnTo>
                  <a:pt x="417" y="824"/>
                </a:lnTo>
                <a:lnTo>
                  <a:pt x="472" y="822"/>
                </a:lnTo>
                <a:lnTo>
                  <a:pt x="525" y="818"/>
                </a:lnTo>
                <a:lnTo>
                  <a:pt x="577" y="810"/>
                </a:lnTo>
                <a:lnTo>
                  <a:pt x="624" y="800"/>
                </a:lnTo>
                <a:lnTo>
                  <a:pt x="663" y="785"/>
                </a:lnTo>
                <a:lnTo>
                  <a:pt x="679" y="779"/>
                </a:lnTo>
                <a:lnTo>
                  <a:pt x="693" y="771"/>
                </a:lnTo>
                <a:lnTo>
                  <a:pt x="704" y="763"/>
                </a:lnTo>
                <a:lnTo>
                  <a:pt x="712" y="755"/>
                </a:lnTo>
                <a:lnTo>
                  <a:pt x="718" y="746"/>
                </a:lnTo>
                <a:lnTo>
                  <a:pt x="720" y="738"/>
                </a:lnTo>
                <a:lnTo>
                  <a:pt x="720" y="738"/>
                </a:lnTo>
                <a:lnTo>
                  <a:pt x="718" y="730"/>
                </a:lnTo>
                <a:lnTo>
                  <a:pt x="716" y="724"/>
                </a:lnTo>
                <a:lnTo>
                  <a:pt x="712" y="718"/>
                </a:lnTo>
                <a:lnTo>
                  <a:pt x="706" y="711"/>
                </a:lnTo>
                <a:lnTo>
                  <a:pt x="689" y="701"/>
                </a:lnTo>
                <a:lnTo>
                  <a:pt x="667" y="691"/>
                </a:lnTo>
                <a:lnTo>
                  <a:pt x="640" y="681"/>
                </a:lnTo>
                <a:lnTo>
                  <a:pt x="611" y="672"/>
                </a:lnTo>
                <a:lnTo>
                  <a:pt x="577" y="664"/>
                </a:lnTo>
                <a:lnTo>
                  <a:pt x="542" y="658"/>
                </a:lnTo>
                <a:lnTo>
                  <a:pt x="546" y="609"/>
                </a:lnTo>
                <a:lnTo>
                  <a:pt x="546" y="609"/>
                </a:lnTo>
                <a:lnTo>
                  <a:pt x="605" y="617"/>
                </a:lnTo>
                <a:lnTo>
                  <a:pt x="661" y="629"/>
                </a:lnTo>
                <a:lnTo>
                  <a:pt x="708" y="642"/>
                </a:lnTo>
                <a:lnTo>
                  <a:pt x="751" y="658"/>
                </a:lnTo>
                <a:lnTo>
                  <a:pt x="769" y="666"/>
                </a:lnTo>
                <a:lnTo>
                  <a:pt x="784" y="675"/>
                </a:lnTo>
                <a:lnTo>
                  <a:pt x="798" y="685"/>
                </a:lnTo>
                <a:lnTo>
                  <a:pt x="810" y="695"/>
                </a:lnTo>
                <a:lnTo>
                  <a:pt x="819" y="705"/>
                </a:lnTo>
                <a:lnTo>
                  <a:pt x="825" y="716"/>
                </a:lnTo>
                <a:lnTo>
                  <a:pt x="829" y="726"/>
                </a:lnTo>
                <a:lnTo>
                  <a:pt x="831" y="738"/>
                </a:lnTo>
                <a:lnTo>
                  <a:pt x="831" y="738"/>
                </a:lnTo>
                <a:lnTo>
                  <a:pt x="829" y="750"/>
                </a:lnTo>
                <a:lnTo>
                  <a:pt x="823" y="765"/>
                </a:lnTo>
                <a:lnTo>
                  <a:pt x="812" y="777"/>
                </a:lnTo>
                <a:lnTo>
                  <a:pt x="798" y="789"/>
                </a:lnTo>
                <a:lnTo>
                  <a:pt x="782" y="802"/>
                </a:lnTo>
                <a:lnTo>
                  <a:pt x="759" y="812"/>
                </a:lnTo>
                <a:lnTo>
                  <a:pt x="737" y="822"/>
                </a:lnTo>
                <a:lnTo>
                  <a:pt x="710" y="833"/>
                </a:lnTo>
                <a:lnTo>
                  <a:pt x="679" y="841"/>
                </a:lnTo>
                <a:lnTo>
                  <a:pt x="648" y="849"/>
                </a:lnTo>
                <a:lnTo>
                  <a:pt x="613" y="855"/>
                </a:lnTo>
                <a:lnTo>
                  <a:pt x="577" y="861"/>
                </a:lnTo>
                <a:lnTo>
                  <a:pt x="540" y="865"/>
                </a:lnTo>
                <a:lnTo>
                  <a:pt x="499" y="869"/>
                </a:lnTo>
                <a:lnTo>
                  <a:pt x="458" y="872"/>
                </a:lnTo>
                <a:lnTo>
                  <a:pt x="417" y="872"/>
                </a:lnTo>
                <a:lnTo>
                  <a:pt x="417" y="872"/>
                </a:lnTo>
                <a:lnTo>
                  <a:pt x="373" y="872"/>
                </a:lnTo>
                <a:lnTo>
                  <a:pt x="332" y="869"/>
                </a:lnTo>
                <a:lnTo>
                  <a:pt x="291" y="865"/>
                </a:lnTo>
                <a:lnTo>
                  <a:pt x="254" y="861"/>
                </a:lnTo>
                <a:lnTo>
                  <a:pt x="218" y="855"/>
                </a:lnTo>
                <a:lnTo>
                  <a:pt x="183" y="849"/>
                </a:lnTo>
                <a:lnTo>
                  <a:pt x="152" y="841"/>
                </a:lnTo>
                <a:lnTo>
                  <a:pt x="123" y="833"/>
                </a:lnTo>
                <a:lnTo>
                  <a:pt x="94" y="822"/>
                </a:lnTo>
                <a:lnTo>
                  <a:pt x="72" y="812"/>
                </a:lnTo>
                <a:lnTo>
                  <a:pt x="51" y="802"/>
                </a:lnTo>
                <a:lnTo>
                  <a:pt x="33" y="789"/>
                </a:lnTo>
                <a:lnTo>
                  <a:pt x="19" y="777"/>
                </a:lnTo>
                <a:lnTo>
                  <a:pt x="8" y="765"/>
                </a:lnTo>
                <a:lnTo>
                  <a:pt x="2" y="750"/>
                </a:lnTo>
                <a:lnTo>
                  <a:pt x="0" y="738"/>
                </a:lnTo>
                <a:lnTo>
                  <a:pt x="0" y="738"/>
                </a:lnTo>
                <a:lnTo>
                  <a:pt x="2" y="726"/>
                </a:lnTo>
                <a:lnTo>
                  <a:pt x="6" y="716"/>
                </a:lnTo>
                <a:lnTo>
                  <a:pt x="12" y="705"/>
                </a:lnTo>
                <a:lnTo>
                  <a:pt x="21" y="695"/>
                </a:lnTo>
                <a:lnTo>
                  <a:pt x="33" y="685"/>
                </a:lnTo>
                <a:lnTo>
                  <a:pt x="47" y="677"/>
                </a:lnTo>
                <a:lnTo>
                  <a:pt x="62" y="666"/>
                </a:lnTo>
                <a:lnTo>
                  <a:pt x="80" y="658"/>
                </a:lnTo>
                <a:lnTo>
                  <a:pt x="121" y="642"/>
                </a:lnTo>
                <a:lnTo>
                  <a:pt x="170" y="629"/>
                </a:lnTo>
                <a:lnTo>
                  <a:pt x="224" y="619"/>
                </a:lnTo>
                <a:lnTo>
                  <a:pt x="283" y="611"/>
                </a:lnTo>
                <a:lnTo>
                  <a:pt x="287" y="660"/>
                </a:lnTo>
                <a:lnTo>
                  <a:pt x="287" y="660"/>
                </a:lnTo>
                <a:lnTo>
                  <a:pt x="252" y="666"/>
                </a:lnTo>
                <a:lnTo>
                  <a:pt x="220" y="672"/>
                </a:lnTo>
                <a:lnTo>
                  <a:pt x="189" y="681"/>
                </a:lnTo>
                <a:lnTo>
                  <a:pt x="162" y="691"/>
                </a:lnTo>
                <a:lnTo>
                  <a:pt x="142" y="701"/>
                </a:lnTo>
                <a:lnTo>
                  <a:pt x="125" y="714"/>
                </a:lnTo>
                <a:lnTo>
                  <a:pt x="119" y="718"/>
                </a:lnTo>
                <a:lnTo>
                  <a:pt x="115" y="724"/>
                </a:lnTo>
                <a:lnTo>
                  <a:pt x="113" y="730"/>
                </a:lnTo>
                <a:lnTo>
                  <a:pt x="113" y="738"/>
                </a:lnTo>
                <a:lnTo>
                  <a:pt x="113" y="73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8928101" y="190500"/>
            <a:ext cx="1319213" cy="1352550"/>
          </a:xfrm>
          <a:custGeom>
            <a:avLst/>
            <a:gdLst>
              <a:gd name="T0" fmla="*/ 371 w 831"/>
              <a:gd name="T1" fmla="*/ 852 h 852"/>
              <a:gd name="T2" fmla="*/ 252 w 831"/>
              <a:gd name="T3" fmla="*/ 842 h 852"/>
              <a:gd name="T4" fmla="*/ 150 w 831"/>
              <a:gd name="T5" fmla="*/ 821 h 852"/>
              <a:gd name="T6" fmla="*/ 70 w 831"/>
              <a:gd name="T7" fmla="*/ 792 h 852"/>
              <a:gd name="T8" fmla="*/ 18 w 831"/>
              <a:gd name="T9" fmla="*/ 757 h 852"/>
              <a:gd name="T10" fmla="*/ 0 w 831"/>
              <a:gd name="T11" fmla="*/ 718 h 852"/>
              <a:gd name="T12" fmla="*/ 4 w 831"/>
              <a:gd name="T13" fmla="*/ 696 h 852"/>
              <a:gd name="T14" fmla="*/ 33 w 831"/>
              <a:gd name="T15" fmla="*/ 665 h 852"/>
              <a:gd name="T16" fmla="*/ 80 w 831"/>
              <a:gd name="T17" fmla="*/ 638 h 852"/>
              <a:gd name="T18" fmla="*/ 222 w 831"/>
              <a:gd name="T19" fmla="*/ 599 h 852"/>
              <a:gd name="T20" fmla="*/ 285 w 831"/>
              <a:gd name="T21" fmla="*/ 640 h 852"/>
              <a:gd name="T22" fmla="*/ 189 w 831"/>
              <a:gd name="T23" fmla="*/ 663 h 852"/>
              <a:gd name="T24" fmla="*/ 125 w 831"/>
              <a:gd name="T25" fmla="*/ 694 h 852"/>
              <a:gd name="T26" fmla="*/ 113 w 831"/>
              <a:gd name="T27" fmla="*/ 712 h 852"/>
              <a:gd name="T28" fmla="*/ 113 w 831"/>
              <a:gd name="T29" fmla="*/ 727 h 852"/>
              <a:gd name="T30" fmla="*/ 137 w 831"/>
              <a:gd name="T31" fmla="*/ 751 h 852"/>
              <a:gd name="T32" fmla="*/ 207 w 831"/>
              <a:gd name="T33" fmla="*/ 780 h 852"/>
              <a:gd name="T34" fmla="*/ 359 w 831"/>
              <a:gd name="T35" fmla="*/ 805 h 852"/>
              <a:gd name="T36" fmla="*/ 470 w 831"/>
              <a:gd name="T37" fmla="*/ 805 h 852"/>
              <a:gd name="T38" fmla="*/ 622 w 831"/>
              <a:gd name="T39" fmla="*/ 780 h 852"/>
              <a:gd name="T40" fmla="*/ 691 w 831"/>
              <a:gd name="T41" fmla="*/ 751 h 852"/>
              <a:gd name="T42" fmla="*/ 716 w 831"/>
              <a:gd name="T43" fmla="*/ 727 h 852"/>
              <a:gd name="T44" fmla="*/ 718 w 831"/>
              <a:gd name="T45" fmla="*/ 712 h 852"/>
              <a:gd name="T46" fmla="*/ 704 w 831"/>
              <a:gd name="T47" fmla="*/ 694 h 852"/>
              <a:gd name="T48" fmla="*/ 640 w 831"/>
              <a:gd name="T49" fmla="*/ 661 h 852"/>
              <a:gd name="T50" fmla="*/ 540 w 831"/>
              <a:gd name="T51" fmla="*/ 640 h 852"/>
              <a:gd name="T52" fmla="*/ 603 w 831"/>
              <a:gd name="T53" fmla="*/ 599 h 852"/>
              <a:gd name="T54" fmla="*/ 749 w 831"/>
              <a:gd name="T55" fmla="*/ 638 h 852"/>
              <a:gd name="T56" fmla="*/ 798 w 831"/>
              <a:gd name="T57" fmla="*/ 665 h 852"/>
              <a:gd name="T58" fmla="*/ 825 w 831"/>
              <a:gd name="T59" fmla="*/ 696 h 852"/>
              <a:gd name="T60" fmla="*/ 831 w 831"/>
              <a:gd name="T61" fmla="*/ 718 h 852"/>
              <a:gd name="T62" fmla="*/ 810 w 831"/>
              <a:gd name="T63" fmla="*/ 757 h 852"/>
              <a:gd name="T64" fmla="*/ 759 w 831"/>
              <a:gd name="T65" fmla="*/ 792 h 852"/>
              <a:gd name="T66" fmla="*/ 679 w 831"/>
              <a:gd name="T67" fmla="*/ 821 h 852"/>
              <a:gd name="T68" fmla="*/ 576 w 831"/>
              <a:gd name="T69" fmla="*/ 842 h 852"/>
              <a:gd name="T70" fmla="*/ 457 w 831"/>
              <a:gd name="T71" fmla="*/ 852 h 852"/>
              <a:gd name="T72" fmla="*/ 394 w 831"/>
              <a:gd name="T73" fmla="*/ 751 h 852"/>
              <a:gd name="T74" fmla="*/ 449 w 831"/>
              <a:gd name="T75" fmla="*/ 751 h 852"/>
              <a:gd name="T76" fmla="*/ 576 w 831"/>
              <a:gd name="T77" fmla="*/ 322 h 852"/>
              <a:gd name="T78" fmla="*/ 215 w 831"/>
              <a:gd name="T79" fmla="*/ 501 h 852"/>
              <a:gd name="T80" fmla="*/ 172 w 831"/>
              <a:gd name="T81" fmla="*/ 107 h 852"/>
              <a:gd name="T82" fmla="*/ 174 w 831"/>
              <a:gd name="T83" fmla="*/ 288 h 852"/>
              <a:gd name="T84" fmla="*/ 449 w 831"/>
              <a:gd name="T85" fmla="*/ 0 h 852"/>
              <a:gd name="T86" fmla="*/ 394 w 831"/>
              <a:gd name="T87" fmla="*/ 0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31" h="852">
                <a:moveTo>
                  <a:pt x="414" y="852"/>
                </a:moveTo>
                <a:lnTo>
                  <a:pt x="414" y="852"/>
                </a:lnTo>
                <a:lnTo>
                  <a:pt x="371" y="852"/>
                </a:lnTo>
                <a:lnTo>
                  <a:pt x="330" y="850"/>
                </a:lnTo>
                <a:lnTo>
                  <a:pt x="291" y="846"/>
                </a:lnTo>
                <a:lnTo>
                  <a:pt x="252" y="842"/>
                </a:lnTo>
                <a:lnTo>
                  <a:pt x="217" y="835"/>
                </a:lnTo>
                <a:lnTo>
                  <a:pt x="183" y="829"/>
                </a:lnTo>
                <a:lnTo>
                  <a:pt x="150" y="821"/>
                </a:lnTo>
                <a:lnTo>
                  <a:pt x="121" y="813"/>
                </a:lnTo>
                <a:lnTo>
                  <a:pt x="94" y="803"/>
                </a:lnTo>
                <a:lnTo>
                  <a:pt x="70" y="792"/>
                </a:lnTo>
                <a:lnTo>
                  <a:pt x="49" y="782"/>
                </a:lnTo>
                <a:lnTo>
                  <a:pt x="33" y="770"/>
                </a:lnTo>
                <a:lnTo>
                  <a:pt x="18" y="757"/>
                </a:lnTo>
                <a:lnTo>
                  <a:pt x="8" y="745"/>
                </a:lnTo>
                <a:lnTo>
                  <a:pt x="2" y="733"/>
                </a:lnTo>
                <a:lnTo>
                  <a:pt x="0" y="718"/>
                </a:lnTo>
                <a:lnTo>
                  <a:pt x="0" y="718"/>
                </a:lnTo>
                <a:lnTo>
                  <a:pt x="0" y="706"/>
                </a:lnTo>
                <a:lnTo>
                  <a:pt x="4" y="696"/>
                </a:lnTo>
                <a:lnTo>
                  <a:pt x="12" y="686"/>
                </a:lnTo>
                <a:lnTo>
                  <a:pt x="21" y="675"/>
                </a:lnTo>
                <a:lnTo>
                  <a:pt x="33" y="665"/>
                </a:lnTo>
                <a:lnTo>
                  <a:pt x="45" y="657"/>
                </a:lnTo>
                <a:lnTo>
                  <a:pt x="62" y="647"/>
                </a:lnTo>
                <a:lnTo>
                  <a:pt x="80" y="638"/>
                </a:lnTo>
                <a:lnTo>
                  <a:pt x="121" y="624"/>
                </a:lnTo>
                <a:lnTo>
                  <a:pt x="168" y="610"/>
                </a:lnTo>
                <a:lnTo>
                  <a:pt x="222" y="599"/>
                </a:lnTo>
                <a:lnTo>
                  <a:pt x="281" y="591"/>
                </a:lnTo>
                <a:lnTo>
                  <a:pt x="285" y="640"/>
                </a:lnTo>
                <a:lnTo>
                  <a:pt x="285" y="640"/>
                </a:lnTo>
                <a:lnTo>
                  <a:pt x="250" y="647"/>
                </a:lnTo>
                <a:lnTo>
                  <a:pt x="217" y="653"/>
                </a:lnTo>
                <a:lnTo>
                  <a:pt x="189" y="663"/>
                </a:lnTo>
                <a:lnTo>
                  <a:pt x="162" y="671"/>
                </a:lnTo>
                <a:lnTo>
                  <a:pt x="142" y="681"/>
                </a:lnTo>
                <a:lnTo>
                  <a:pt x="125" y="694"/>
                </a:lnTo>
                <a:lnTo>
                  <a:pt x="119" y="700"/>
                </a:lnTo>
                <a:lnTo>
                  <a:pt x="115" y="706"/>
                </a:lnTo>
                <a:lnTo>
                  <a:pt x="113" y="712"/>
                </a:lnTo>
                <a:lnTo>
                  <a:pt x="111" y="718"/>
                </a:lnTo>
                <a:lnTo>
                  <a:pt x="111" y="718"/>
                </a:lnTo>
                <a:lnTo>
                  <a:pt x="113" y="727"/>
                </a:lnTo>
                <a:lnTo>
                  <a:pt x="119" y="735"/>
                </a:lnTo>
                <a:lnTo>
                  <a:pt x="127" y="743"/>
                </a:lnTo>
                <a:lnTo>
                  <a:pt x="137" y="751"/>
                </a:lnTo>
                <a:lnTo>
                  <a:pt x="152" y="759"/>
                </a:lnTo>
                <a:lnTo>
                  <a:pt x="168" y="768"/>
                </a:lnTo>
                <a:lnTo>
                  <a:pt x="207" y="780"/>
                </a:lnTo>
                <a:lnTo>
                  <a:pt x="252" y="790"/>
                </a:lnTo>
                <a:lnTo>
                  <a:pt x="304" y="798"/>
                </a:lnTo>
                <a:lnTo>
                  <a:pt x="359" y="805"/>
                </a:lnTo>
                <a:lnTo>
                  <a:pt x="414" y="805"/>
                </a:lnTo>
                <a:lnTo>
                  <a:pt x="414" y="805"/>
                </a:lnTo>
                <a:lnTo>
                  <a:pt x="470" y="805"/>
                </a:lnTo>
                <a:lnTo>
                  <a:pt x="525" y="798"/>
                </a:lnTo>
                <a:lnTo>
                  <a:pt x="576" y="790"/>
                </a:lnTo>
                <a:lnTo>
                  <a:pt x="622" y="780"/>
                </a:lnTo>
                <a:lnTo>
                  <a:pt x="661" y="768"/>
                </a:lnTo>
                <a:lnTo>
                  <a:pt x="677" y="759"/>
                </a:lnTo>
                <a:lnTo>
                  <a:pt x="691" y="751"/>
                </a:lnTo>
                <a:lnTo>
                  <a:pt x="704" y="743"/>
                </a:lnTo>
                <a:lnTo>
                  <a:pt x="712" y="735"/>
                </a:lnTo>
                <a:lnTo>
                  <a:pt x="716" y="727"/>
                </a:lnTo>
                <a:lnTo>
                  <a:pt x="718" y="718"/>
                </a:lnTo>
                <a:lnTo>
                  <a:pt x="718" y="718"/>
                </a:lnTo>
                <a:lnTo>
                  <a:pt x="718" y="712"/>
                </a:lnTo>
                <a:lnTo>
                  <a:pt x="714" y="706"/>
                </a:lnTo>
                <a:lnTo>
                  <a:pt x="710" y="700"/>
                </a:lnTo>
                <a:lnTo>
                  <a:pt x="704" y="694"/>
                </a:lnTo>
                <a:lnTo>
                  <a:pt x="687" y="681"/>
                </a:lnTo>
                <a:lnTo>
                  <a:pt x="667" y="671"/>
                </a:lnTo>
                <a:lnTo>
                  <a:pt x="640" y="661"/>
                </a:lnTo>
                <a:lnTo>
                  <a:pt x="609" y="653"/>
                </a:lnTo>
                <a:lnTo>
                  <a:pt x="576" y="647"/>
                </a:lnTo>
                <a:lnTo>
                  <a:pt x="540" y="640"/>
                </a:lnTo>
                <a:lnTo>
                  <a:pt x="544" y="591"/>
                </a:lnTo>
                <a:lnTo>
                  <a:pt x="544" y="591"/>
                </a:lnTo>
                <a:lnTo>
                  <a:pt x="603" y="599"/>
                </a:lnTo>
                <a:lnTo>
                  <a:pt x="659" y="610"/>
                </a:lnTo>
                <a:lnTo>
                  <a:pt x="708" y="622"/>
                </a:lnTo>
                <a:lnTo>
                  <a:pt x="749" y="638"/>
                </a:lnTo>
                <a:lnTo>
                  <a:pt x="767" y="647"/>
                </a:lnTo>
                <a:lnTo>
                  <a:pt x="784" y="657"/>
                </a:lnTo>
                <a:lnTo>
                  <a:pt x="798" y="665"/>
                </a:lnTo>
                <a:lnTo>
                  <a:pt x="808" y="675"/>
                </a:lnTo>
                <a:lnTo>
                  <a:pt x="819" y="686"/>
                </a:lnTo>
                <a:lnTo>
                  <a:pt x="825" y="696"/>
                </a:lnTo>
                <a:lnTo>
                  <a:pt x="829" y="706"/>
                </a:lnTo>
                <a:lnTo>
                  <a:pt x="831" y="718"/>
                </a:lnTo>
                <a:lnTo>
                  <a:pt x="831" y="718"/>
                </a:lnTo>
                <a:lnTo>
                  <a:pt x="827" y="733"/>
                </a:lnTo>
                <a:lnTo>
                  <a:pt x="821" y="745"/>
                </a:lnTo>
                <a:lnTo>
                  <a:pt x="810" y="757"/>
                </a:lnTo>
                <a:lnTo>
                  <a:pt x="798" y="770"/>
                </a:lnTo>
                <a:lnTo>
                  <a:pt x="780" y="782"/>
                </a:lnTo>
                <a:lnTo>
                  <a:pt x="759" y="792"/>
                </a:lnTo>
                <a:lnTo>
                  <a:pt x="734" y="803"/>
                </a:lnTo>
                <a:lnTo>
                  <a:pt x="708" y="813"/>
                </a:lnTo>
                <a:lnTo>
                  <a:pt x="679" y="821"/>
                </a:lnTo>
                <a:lnTo>
                  <a:pt x="646" y="829"/>
                </a:lnTo>
                <a:lnTo>
                  <a:pt x="613" y="835"/>
                </a:lnTo>
                <a:lnTo>
                  <a:pt x="576" y="842"/>
                </a:lnTo>
                <a:lnTo>
                  <a:pt x="537" y="846"/>
                </a:lnTo>
                <a:lnTo>
                  <a:pt x="499" y="850"/>
                </a:lnTo>
                <a:lnTo>
                  <a:pt x="457" y="852"/>
                </a:lnTo>
                <a:lnTo>
                  <a:pt x="414" y="852"/>
                </a:lnTo>
                <a:lnTo>
                  <a:pt x="414" y="852"/>
                </a:lnTo>
                <a:close/>
                <a:moveTo>
                  <a:pt x="394" y="751"/>
                </a:moveTo>
                <a:lnTo>
                  <a:pt x="394" y="519"/>
                </a:lnTo>
                <a:lnTo>
                  <a:pt x="449" y="519"/>
                </a:lnTo>
                <a:lnTo>
                  <a:pt x="449" y="751"/>
                </a:lnTo>
                <a:lnTo>
                  <a:pt x="394" y="751"/>
                </a:lnTo>
                <a:close/>
                <a:moveTo>
                  <a:pt x="215" y="322"/>
                </a:moveTo>
                <a:lnTo>
                  <a:pt x="576" y="322"/>
                </a:lnTo>
                <a:lnTo>
                  <a:pt x="718" y="411"/>
                </a:lnTo>
                <a:lnTo>
                  <a:pt x="574" y="501"/>
                </a:lnTo>
                <a:lnTo>
                  <a:pt x="215" y="501"/>
                </a:lnTo>
                <a:lnTo>
                  <a:pt x="215" y="322"/>
                </a:lnTo>
                <a:close/>
                <a:moveTo>
                  <a:pt x="31" y="197"/>
                </a:moveTo>
                <a:lnTo>
                  <a:pt x="172" y="107"/>
                </a:lnTo>
                <a:lnTo>
                  <a:pt x="718" y="107"/>
                </a:lnTo>
                <a:lnTo>
                  <a:pt x="718" y="288"/>
                </a:lnTo>
                <a:lnTo>
                  <a:pt x="174" y="288"/>
                </a:lnTo>
                <a:lnTo>
                  <a:pt x="31" y="197"/>
                </a:lnTo>
                <a:close/>
                <a:moveTo>
                  <a:pt x="394" y="0"/>
                </a:moveTo>
                <a:lnTo>
                  <a:pt x="449" y="0"/>
                </a:lnTo>
                <a:lnTo>
                  <a:pt x="449" y="89"/>
                </a:lnTo>
                <a:lnTo>
                  <a:pt x="394" y="89"/>
                </a:lnTo>
                <a:lnTo>
                  <a:pt x="394" y="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 noEditPoints="1"/>
          </p:cNvSpPr>
          <p:nvPr/>
        </p:nvSpPr>
        <p:spPr bwMode="auto">
          <a:xfrm>
            <a:off x="10656888" y="201613"/>
            <a:ext cx="1319213" cy="1354138"/>
          </a:xfrm>
          <a:custGeom>
            <a:avLst/>
            <a:gdLst>
              <a:gd name="T0" fmla="*/ 374 w 831"/>
              <a:gd name="T1" fmla="*/ 853 h 853"/>
              <a:gd name="T2" fmla="*/ 255 w 831"/>
              <a:gd name="T3" fmla="*/ 843 h 853"/>
              <a:gd name="T4" fmla="*/ 152 w 831"/>
              <a:gd name="T5" fmla="*/ 822 h 853"/>
              <a:gd name="T6" fmla="*/ 70 w 831"/>
              <a:gd name="T7" fmla="*/ 793 h 853"/>
              <a:gd name="T8" fmla="*/ 19 w 831"/>
              <a:gd name="T9" fmla="*/ 759 h 853"/>
              <a:gd name="T10" fmla="*/ 0 w 831"/>
              <a:gd name="T11" fmla="*/ 720 h 853"/>
              <a:gd name="T12" fmla="*/ 6 w 831"/>
              <a:gd name="T13" fmla="*/ 697 h 853"/>
              <a:gd name="T14" fmla="*/ 33 w 831"/>
              <a:gd name="T15" fmla="*/ 666 h 853"/>
              <a:gd name="T16" fmla="*/ 80 w 831"/>
              <a:gd name="T17" fmla="*/ 640 h 853"/>
              <a:gd name="T18" fmla="*/ 224 w 831"/>
              <a:gd name="T19" fmla="*/ 601 h 853"/>
              <a:gd name="T20" fmla="*/ 288 w 831"/>
              <a:gd name="T21" fmla="*/ 642 h 853"/>
              <a:gd name="T22" fmla="*/ 189 w 831"/>
              <a:gd name="T23" fmla="*/ 662 h 853"/>
              <a:gd name="T24" fmla="*/ 125 w 831"/>
              <a:gd name="T25" fmla="*/ 695 h 853"/>
              <a:gd name="T26" fmla="*/ 113 w 831"/>
              <a:gd name="T27" fmla="*/ 711 h 853"/>
              <a:gd name="T28" fmla="*/ 113 w 831"/>
              <a:gd name="T29" fmla="*/ 728 h 853"/>
              <a:gd name="T30" fmla="*/ 138 w 831"/>
              <a:gd name="T31" fmla="*/ 752 h 853"/>
              <a:gd name="T32" fmla="*/ 208 w 831"/>
              <a:gd name="T33" fmla="*/ 781 h 853"/>
              <a:gd name="T34" fmla="*/ 359 w 831"/>
              <a:gd name="T35" fmla="*/ 804 h 853"/>
              <a:gd name="T36" fmla="*/ 472 w 831"/>
              <a:gd name="T37" fmla="*/ 804 h 853"/>
              <a:gd name="T38" fmla="*/ 624 w 831"/>
              <a:gd name="T39" fmla="*/ 781 h 853"/>
              <a:gd name="T40" fmla="*/ 692 w 831"/>
              <a:gd name="T41" fmla="*/ 752 h 853"/>
              <a:gd name="T42" fmla="*/ 716 w 831"/>
              <a:gd name="T43" fmla="*/ 728 h 853"/>
              <a:gd name="T44" fmla="*/ 718 w 831"/>
              <a:gd name="T45" fmla="*/ 711 h 853"/>
              <a:gd name="T46" fmla="*/ 706 w 831"/>
              <a:gd name="T47" fmla="*/ 693 h 853"/>
              <a:gd name="T48" fmla="*/ 640 w 831"/>
              <a:gd name="T49" fmla="*/ 662 h 853"/>
              <a:gd name="T50" fmla="*/ 540 w 831"/>
              <a:gd name="T51" fmla="*/ 640 h 853"/>
              <a:gd name="T52" fmla="*/ 606 w 831"/>
              <a:gd name="T53" fmla="*/ 599 h 853"/>
              <a:gd name="T54" fmla="*/ 749 w 831"/>
              <a:gd name="T55" fmla="*/ 640 h 853"/>
              <a:gd name="T56" fmla="*/ 798 w 831"/>
              <a:gd name="T57" fmla="*/ 666 h 853"/>
              <a:gd name="T58" fmla="*/ 825 w 831"/>
              <a:gd name="T59" fmla="*/ 697 h 853"/>
              <a:gd name="T60" fmla="*/ 831 w 831"/>
              <a:gd name="T61" fmla="*/ 720 h 853"/>
              <a:gd name="T62" fmla="*/ 813 w 831"/>
              <a:gd name="T63" fmla="*/ 759 h 853"/>
              <a:gd name="T64" fmla="*/ 759 w 831"/>
              <a:gd name="T65" fmla="*/ 793 h 853"/>
              <a:gd name="T66" fmla="*/ 679 w 831"/>
              <a:gd name="T67" fmla="*/ 822 h 853"/>
              <a:gd name="T68" fmla="*/ 577 w 831"/>
              <a:gd name="T69" fmla="*/ 843 h 853"/>
              <a:gd name="T70" fmla="*/ 458 w 831"/>
              <a:gd name="T71" fmla="*/ 853 h 853"/>
              <a:gd name="T72" fmla="*/ 468 w 831"/>
              <a:gd name="T73" fmla="*/ 750 h 853"/>
              <a:gd name="T74" fmla="*/ 359 w 831"/>
              <a:gd name="T75" fmla="*/ 750 h 853"/>
              <a:gd name="T76" fmla="*/ 253 w 831"/>
              <a:gd name="T77" fmla="*/ 482 h 853"/>
              <a:gd name="T78" fmla="*/ 255 w 831"/>
              <a:gd name="T79" fmla="*/ 258 h 853"/>
              <a:gd name="T80" fmla="*/ 275 w 831"/>
              <a:gd name="T81" fmla="*/ 235 h 853"/>
              <a:gd name="T82" fmla="*/ 329 w 831"/>
              <a:gd name="T83" fmla="*/ 221 h 853"/>
              <a:gd name="T84" fmla="*/ 415 w 831"/>
              <a:gd name="T85" fmla="*/ 217 h 853"/>
              <a:gd name="T86" fmla="*/ 470 w 831"/>
              <a:gd name="T87" fmla="*/ 217 h 853"/>
              <a:gd name="T88" fmla="*/ 542 w 831"/>
              <a:gd name="T89" fmla="*/ 231 h 853"/>
              <a:gd name="T90" fmla="*/ 569 w 831"/>
              <a:gd name="T91" fmla="*/ 250 h 853"/>
              <a:gd name="T92" fmla="*/ 577 w 831"/>
              <a:gd name="T93" fmla="*/ 268 h 853"/>
              <a:gd name="T94" fmla="*/ 468 w 831"/>
              <a:gd name="T95" fmla="*/ 750 h 853"/>
              <a:gd name="T96" fmla="*/ 394 w 831"/>
              <a:gd name="T97" fmla="*/ 176 h 853"/>
              <a:gd name="T98" fmla="*/ 349 w 831"/>
              <a:gd name="T99" fmla="*/ 151 h 853"/>
              <a:gd name="T100" fmla="*/ 324 w 831"/>
              <a:gd name="T101" fmla="*/ 106 h 853"/>
              <a:gd name="T102" fmla="*/ 324 w 831"/>
              <a:gd name="T103" fmla="*/ 69 h 853"/>
              <a:gd name="T104" fmla="*/ 349 w 831"/>
              <a:gd name="T105" fmla="*/ 24 h 853"/>
              <a:gd name="T106" fmla="*/ 394 w 831"/>
              <a:gd name="T107" fmla="*/ 0 h 853"/>
              <a:gd name="T108" fmla="*/ 431 w 831"/>
              <a:gd name="T109" fmla="*/ 0 h 853"/>
              <a:gd name="T110" fmla="*/ 476 w 831"/>
              <a:gd name="T111" fmla="*/ 24 h 853"/>
              <a:gd name="T112" fmla="*/ 501 w 831"/>
              <a:gd name="T113" fmla="*/ 69 h 853"/>
              <a:gd name="T114" fmla="*/ 501 w 831"/>
              <a:gd name="T115" fmla="*/ 106 h 853"/>
              <a:gd name="T116" fmla="*/ 476 w 831"/>
              <a:gd name="T117" fmla="*/ 151 h 853"/>
              <a:gd name="T118" fmla="*/ 431 w 831"/>
              <a:gd name="T119" fmla="*/ 176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31" h="853">
                <a:moveTo>
                  <a:pt x="415" y="853"/>
                </a:moveTo>
                <a:lnTo>
                  <a:pt x="415" y="853"/>
                </a:lnTo>
                <a:lnTo>
                  <a:pt x="374" y="853"/>
                </a:lnTo>
                <a:lnTo>
                  <a:pt x="333" y="851"/>
                </a:lnTo>
                <a:lnTo>
                  <a:pt x="292" y="847"/>
                </a:lnTo>
                <a:lnTo>
                  <a:pt x="255" y="843"/>
                </a:lnTo>
                <a:lnTo>
                  <a:pt x="218" y="837"/>
                </a:lnTo>
                <a:lnTo>
                  <a:pt x="183" y="830"/>
                </a:lnTo>
                <a:lnTo>
                  <a:pt x="152" y="822"/>
                </a:lnTo>
                <a:lnTo>
                  <a:pt x="121" y="814"/>
                </a:lnTo>
                <a:lnTo>
                  <a:pt x="95" y="804"/>
                </a:lnTo>
                <a:lnTo>
                  <a:pt x="70" y="793"/>
                </a:lnTo>
                <a:lnTo>
                  <a:pt x="50" y="783"/>
                </a:lnTo>
                <a:lnTo>
                  <a:pt x="33" y="771"/>
                </a:lnTo>
                <a:lnTo>
                  <a:pt x="19" y="759"/>
                </a:lnTo>
                <a:lnTo>
                  <a:pt x="9" y="746"/>
                </a:lnTo>
                <a:lnTo>
                  <a:pt x="2" y="732"/>
                </a:lnTo>
                <a:lnTo>
                  <a:pt x="0" y="720"/>
                </a:lnTo>
                <a:lnTo>
                  <a:pt x="0" y="720"/>
                </a:lnTo>
                <a:lnTo>
                  <a:pt x="2" y="707"/>
                </a:lnTo>
                <a:lnTo>
                  <a:pt x="6" y="697"/>
                </a:lnTo>
                <a:lnTo>
                  <a:pt x="13" y="687"/>
                </a:lnTo>
                <a:lnTo>
                  <a:pt x="21" y="677"/>
                </a:lnTo>
                <a:lnTo>
                  <a:pt x="33" y="666"/>
                </a:lnTo>
                <a:lnTo>
                  <a:pt x="45" y="658"/>
                </a:lnTo>
                <a:lnTo>
                  <a:pt x="62" y="648"/>
                </a:lnTo>
                <a:lnTo>
                  <a:pt x="80" y="640"/>
                </a:lnTo>
                <a:lnTo>
                  <a:pt x="121" y="623"/>
                </a:lnTo>
                <a:lnTo>
                  <a:pt x="169" y="611"/>
                </a:lnTo>
                <a:lnTo>
                  <a:pt x="224" y="601"/>
                </a:lnTo>
                <a:lnTo>
                  <a:pt x="283" y="592"/>
                </a:lnTo>
                <a:lnTo>
                  <a:pt x="288" y="642"/>
                </a:lnTo>
                <a:lnTo>
                  <a:pt x="288" y="642"/>
                </a:lnTo>
                <a:lnTo>
                  <a:pt x="251" y="648"/>
                </a:lnTo>
                <a:lnTo>
                  <a:pt x="218" y="654"/>
                </a:lnTo>
                <a:lnTo>
                  <a:pt x="189" y="662"/>
                </a:lnTo>
                <a:lnTo>
                  <a:pt x="162" y="672"/>
                </a:lnTo>
                <a:lnTo>
                  <a:pt x="142" y="683"/>
                </a:lnTo>
                <a:lnTo>
                  <a:pt x="125" y="695"/>
                </a:lnTo>
                <a:lnTo>
                  <a:pt x="119" y="699"/>
                </a:lnTo>
                <a:lnTo>
                  <a:pt x="115" y="705"/>
                </a:lnTo>
                <a:lnTo>
                  <a:pt x="113" y="711"/>
                </a:lnTo>
                <a:lnTo>
                  <a:pt x="111" y="720"/>
                </a:lnTo>
                <a:lnTo>
                  <a:pt x="111" y="720"/>
                </a:lnTo>
                <a:lnTo>
                  <a:pt x="113" y="728"/>
                </a:lnTo>
                <a:lnTo>
                  <a:pt x="119" y="736"/>
                </a:lnTo>
                <a:lnTo>
                  <a:pt x="128" y="744"/>
                </a:lnTo>
                <a:lnTo>
                  <a:pt x="138" y="752"/>
                </a:lnTo>
                <a:lnTo>
                  <a:pt x="152" y="761"/>
                </a:lnTo>
                <a:lnTo>
                  <a:pt x="169" y="767"/>
                </a:lnTo>
                <a:lnTo>
                  <a:pt x="208" y="781"/>
                </a:lnTo>
                <a:lnTo>
                  <a:pt x="255" y="791"/>
                </a:lnTo>
                <a:lnTo>
                  <a:pt x="306" y="800"/>
                </a:lnTo>
                <a:lnTo>
                  <a:pt x="359" y="804"/>
                </a:lnTo>
                <a:lnTo>
                  <a:pt x="415" y="806"/>
                </a:lnTo>
                <a:lnTo>
                  <a:pt x="415" y="806"/>
                </a:lnTo>
                <a:lnTo>
                  <a:pt x="472" y="804"/>
                </a:lnTo>
                <a:lnTo>
                  <a:pt x="526" y="800"/>
                </a:lnTo>
                <a:lnTo>
                  <a:pt x="577" y="791"/>
                </a:lnTo>
                <a:lnTo>
                  <a:pt x="624" y="781"/>
                </a:lnTo>
                <a:lnTo>
                  <a:pt x="663" y="767"/>
                </a:lnTo>
                <a:lnTo>
                  <a:pt x="679" y="761"/>
                </a:lnTo>
                <a:lnTo>
                  <a:pt x="692" y="752"/>
                </a:lnTo>
                <a:lnTo>
                  <a:pt x="704" y="744"/>
                </a:lnTo>
                <a:lnTo>
                  <a:pt x="712" y="736"/>
                </a:lnTo>
                <a:lnTo>
                  <a:pt x="716" y="728"/>
                </a:lnTo>
                <a:lnTo>
                  <a:pt x="718" y="720"/>
                </a:lnTo>
                <a:lnTo>
                  <a:pt x="718" y="720"/>
                </a:lnTo>
                <a:lnTo>
                  <a:pt x="718" y="711"/>
                </a:lnTo>
                <a:lnTo>
                  <a:pt x="716" y="705"/>
                </a:lnTo>
                <a:lnTo>
                  <a:pt x="710" y="699"/>
                </a:lnTo>
                <a:lnTo>
                  <a:pt x="706" y="693"/>
                </a:lnTo>
                <a:lnTo>
                  <a:pt x="690" y="683"/>
                </a:lnTo>
                <a:lnTo>
                  <a:pt x="667" y="672"/>
                </a:lnTo>
                <a:lnTo>
                  <a:pt x="640" y="662"/>
                </a:lnTo>
                <a:lnTo>
                  <a:pt x="610" y="654"/>
                </a:lnTo>
                <a:lnTo>
                  <a:pt x="577" y="646"/>
                </a:lnTo>
                <a:lnTo>
                  <a:pt x="540" y="640"/>
                </a:lnTo>
                <a:lnTo>
                  <a:pt x="544" y="590"/>
                </a:lnTo>
                <a:lnTo>
                  <a:pt x="544" y="590"/>
                </a:lnTo>
                <a:lnTo>
                  <a:pt x="606" y="599"/>
                </a:lnTo>
                <a:lnTo>
                  <a:pt x="659" y="611"/>
                </a:lnTo>
                <a:lnTo>
                  <a:pt x="708" y="623"/>
                </a:lnTo>
                <a:lnTo>
                  <a:pt x="749" y="640"/>
                </a:lnTo>
                <a:lnTo>
                  <a:pt x="768" y="648"/>
                </a:lnTo>
                <a:lnTo>
                  <a:pt x="784" y="656"/>
                </a:lnTo>
                <a:lnTo>
                  <a:pt x="798" y="666"/>
                </a:lnTo>
                <a:lnTo>
                  <a:pt x="809" y="677"/>
                </a:lnTo>
                <a:lnTo>
                  <a:pt x="819" y="687"/>
                </a:lnTo>
                <a:lnTo>
                  <a:pt x="825" y="697"/>
                </a:lnTo>
                <a:lnTo>
                  <a:pt x="829" y="707"/>
                </a:lnTo>
                <a:lnTo>
                  <a:pt x="831" y="720"/>
                </a:lnTo>
                <a:lnTo>
                  <a:pt x="831" y="720"/>
                </a:lnTo>
                <a:lnTo>
                  <a:pt x="829" y="732"/>
                </a:lnTo>
                <a:lnTo>
                  <a:pt x="823" y="746"/>
                </a:lnTo>
                <a:lnTo>
                  <a:pt x="813" y="759"/>
                </a:lnTo>
                <a:lnTo>
                  <a:pt x="798" y="771"/>
                </a:lnTo>
                <a:lnTo>
                  <a:pt x="780" y="783"/>
                </a:lnTo>
                <a:lnTo>
                  <a:pt x="759" y="793"/>
                </a:lnTo>
                <a:lnTo>
                  <a:pt x="737" y="804"/>
                </a:lnTo>
                <a:lnTo>
                  <a:pt x="708" y="814"/>
                </a:lnTo>
                <a:lnTo>
                  <a:pt x="679" y="822"/>
                </a:lnTo>
                <a:lnTo>
                  <a:pt x="647" y="830"/>
                </a:lnTo>
                <a:lnTo>
                  <a:pt x="614" y="837"/>
                </a:lnTo>
                <a:lnTo>
                  <a:pt x="577" y="843"/>
                </a:lnTo>
                <a:lnTo>
                  <a:pt x="540" y="847"/>
                </a:lnTo>
                <a:lnTo>
                  <a:pt x="499" y="851"/>
                </a:lnTo>
                <a:lnTo>
                  <a:pt x="458" y="853"/>
                </a:lnTo>
                <a:lnTo>
                  <a:pt x="415" y="853"/>
                </a:lnTo>
                <a:lnTo>
                  <a:pt x="415" y="853"/>
                </a:lnTo>
                <a:close/>
                <a:moveTo>
                  <a:pt x="468" y="750"/>
                </a:moveTo>
                <a:lnTo>
                  <a:pt x="415" y="750"/>
                </a:lnTo>
                <a:lnTo>
                  <a:pt x="413" y="750"/>
                </a:lnTo>
                <a:lnTo>
                  <a:pt x="359" y="750"/>
                </a:lnTo>
                <a:lnTo>
                  <a:pt x="337" y="482"/>
                </a:lnTo>
                <a:lnTo>
                  <a:pt x="253" y="482"/>
                </a:lnTo>
                <a:lnTo>
                  <a:pt x="253" y="482"/>
                </a:lnTo>
                <a:lnTo>
                  <a:pt x="253" y="268"/>
                </a:lnTo>
                <a:lnTo>
                  <a:pt x="253" y="268"/>
                </a:lnTo>
                <a:lnTo>
                  <a:pt x="255" y="258"/>
                </a:lnTo>
                <a:lnTo>
                  <a:pt x="259" y="250"/>
                </a:lnTo>
                <a:lnTo>
                  <a:pt x="267" y="242"/>
                </a:lnTo>
                <a:lnTo>
                  <a:pt x="275" y="235"/>
                </a:lnTo>
                <a:lnTo>
                  <a:pt x="288" y="231"/>
                </a:lnTo>
                <a:lnTo>
                  <a:pt x="300" y="225"/>
                </a:lnTo>
                <a:lnTo>
                  <a:pt x="329" y="221"/>
                </a:lnTo>
                <a:lnTo>
                  <a:pt x="357" y="217"/>
                </a:lnTo>
                <a:lnTo>
                  <a:pt x="384" y="217"/>
                </a:lnTo>
                <a:lnTo>
                  <a:pt x="415" y="217"/>
                </a:lnTo>
                <a:lnTo>
                  <a:pt x="415" y="217"/>
                </a:lnTo>
                <a:lnTo>
                  <a:pt x="445" y="217"/>
                </a:lnTo>
                <a:lnTo>
                  <a:pt x="470" y="217"/>
                </a:lnTo>
                <a:lnTo>
                  <a:pt x="499" y="221"/>
                </a:lnTo>
                <a:lnTo>
                  <a:pt x="528" y="225"/>
                </a:lnTo>
                <a:lnTo>
                  <a:pt x="542" y="231"/>
                </a:lnTo>
                <a:lnTo>
                  <a:pt x="552" y="235"/>
                </a:lnTo>
                <a:lnTo>
                  <a:pt x="562" y="242"/>
                </a:lnTo>
                <a:lnTo>
                  <a:pt x="569" y="250"/>
                </a:lnTo>
                <a:lnTo>
                  <a:pt x="575" y="258"/>
                </a:lnTo>
                <a:lnTo>
                  <a:pt x="577" y="268"/>
                </a:lnTo>
                <a:lnTo>
                  <a:pt x="577" y="268"/>
                </a:lnTo>
                <a:lnTo>
                  <a:pt x="577" y="482"/>
                </a:lnTo>
                <a:lnTo>
                  <a:pt x="491" y="482"/>
                </a:lnTo>
                <a:lnTo>
                  <a:pt x="468" y="750"/>
                </a:lnTo>
                <a:close/>
                <a:moveTo>
                  <a:pt x="413" y="178"/>
                </a:moveTo>
                <a:lnTo>
                  <a:pt x="413" y="178"/>
                </a:lnTo>
                <a:lnTo>
                  <a:pt x="394" y="176"/>
                </a:lnTo>
                <a:lnTo>
                  <a:pt x="378" y="170"/>
                </a:lnTo>
                <a:lnTo>
                  <a:pt x="363" y="162"/>
                </a:lnTo>
                <a:lnTo>
                  <a:pt x="349" y="151"/>
                </a:lnTo>
                <a:lnTo>
                  <a:pt x="339" y="139"/>
                </a:lnTo>
                <a:lnTo>
                  <a:pt x="331" y="123"/>
                </a:lnTo>
                <a:lnTo>
                  <a:pt x="324" y="106"/>
                </a:lnTo>
                <a:lnTo>
                  <a:pt x="322" y="88"/>
                </a:lnTo>
                <a:lnTo>
                  <a:pt x="322" y="88"/>
                </a:lnTo>
                <a:lnTo>
                  <a:pt x="324" y="69"/>
                </a:lnTo>
                <a:lnTo>
                  <a:pt x="331" y="53"/>
                </a:lnTo>
                <a:lnTo>
                  <a:pt x="339" y="38"/>
                </a:lnTo>
                <a:lnTo>
                  <a:pt x="349" y="24"/>
                </a:lnTo>
                <a:lnTo>
                  <a:pt x="363" y="14"/>
                </a:lnTo>
                <a:lnTo>
                  <a:pt x="378" y="6"/>
                </a:lnTo>
                <a:lnTo>
                  <a:pt x="394" y="0"/>
                </a:lnTo>
                <a:lnTo>
                  <a:pt x="413" y="0"/>
                </a:lnTo>
                <a:lnTo>
                  <a:pt x="413" y="0"/>
                </a:lnTo>
                <a:lnTo>
                  <a:pt x="431" y="0"/>
                </a:lnTo>
                <a:lnTo>
                  <a:pt x="448" y="6"/>
                </a:lnTo>
                <a:lnTo>
                  <a:pt x="462" y="14"/>
                </a:lnTo>
                <a:lnTo>
                  <a:pt x="476" y="24"/>
                </a:lnTo>
                <a:lnTo>
                  <a:pt x="487" y="38"/>
                </a:lnTo>
                <a:lnTo>
                  <a:pt x="495" y="53"/>
                </a:lnTo>
                <a:lnTo>
                  <a:pt x="501" y="69"/>
                </a:lnTo>
                <a:lnTo>
                  <a:pt x="503" y="88"/>
                </a:lnTo>
                <a:lnTo>
                  <a:pt x="503" y="88"/>
                </a:lnTo>
                <a:lnTo>
                  <a:pt x="501" y="106"/>
                </a:lnTo>
                <a:lnTo>
                  <a:pt x="495" y="123"/>
                </a:lnTo>
                <a:lnTo>
                  <a:pt x="487" y="139"/>
                </a:lnTo>
                <a:lnTo>
                  <a:pt x="476" y="151"/>
                </a:lnTo>
                <a:lnTo>
                  <a:pt x="462" y="162"/>
                </a:lnTo>
                <a:lnTo>
                  <a:pt x="448" y="170"/>
                </a:lnTo>
                <a:lnTo>
                  <a:pt x="431" y="176"/>
                </a:lnTo>
                <a:lnTo>
                  <a:pt x="413" y="178"/>
                </a:lnTo>
                <a:lnTo>
                  <a:pt x="413" y="17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 noEditPoints="1"/>
          </p:cNvSpPr>
          <p:nvPr/>
        </p:nvSpPr>
        <p:spPr bwMode="auto">
          <a:xfrm>
            <a:off x="134938" y="1939925"/>
            <a:ext cx="1419225" cy="1420813"/>
          </a:xfrm>
          <a:custGeom>
            <a:avLst/>
            <a:gdLst>
              <a:gd name="T0" fmla="*/ 357 w 894"/>
              <a:gd name="T1" fmla="*/ 886 h 895"/>
              <a:gd name="T2" fmla="*/ 197 w 894"/>
              <a:gd name="T3" fmla="*/ 819 h 895"/>
              <a:gd name="T4" fmla="*/ 76 w 894"/>
              <a:gd name="T5" fmla="*/ 698 h 895"/>
              <a:gd name="T6" fmla="*/ 8 w 894"/>
              <a:gd name="T7" fmla="*/ 538 h 895"/>
              <a:gd name="T8" fmla="*/ 2 w 894"/>
              <a:gd name="T9" fmla="*/ 402 h 895"/>
              <a:gd name="T10" fmla="*/ 53 w 894"/>
              <a:gd name="T11" fmla="*/ 234 h 895"/>
              <a:gd name="T12" fmla="*/ 162 w 894"/>
              <a:gd name="T13" fmla="*/ 103 h 895"/>
              <a:gd name="T14" fmla="*/ 314 w 894"/>
              <a:gd name="T15" fmla="*/ 21 h 895"/>
              <a:gd name="T16" fmla="*/ 447 w 894"/>
              <a:gd name="T17" fmla="*/ 0 h 895"/>
              <a:gd name="T18" fmla="*/ 622 w 894"/>
              <a:gd name="T19" fmla="*/ 35 h 895"/>
              <a:gd name="T20" fmla="*/ 763 w 894"/>
              <a:gd name="T21" fmla="*/ 131 h 895"/>
              <a:gd name="T22" fmla="*/ 860 w 894"/>
              <a:gd name="T23" fmla="*/ 273 h 895"/>
              <a:gd name="T24" fmla="*/ 894 w 894"/>
              <a:gd name="T25" fmla="*/ 447 h 895"/>
              <a:gd name="T26" fmla="*/ 874 w 894"/>
              <a:gd name="T27" fmla="*/ 581 h 895"/>
              <a:gd name="T28" fmla="*/ 792 w 894"/>
              <a:gd name="T29" fmla="*/ 732 h 895"/>
              <a:gd name="T30" fmla="*/ 661 w 894"/>
              <a:gd name="T31" fmla="*/ 841 h 895"/>
              <a:gd name="T32" fmla="*/ 492 w 894"/>
              <a:gd name="T33" fmla="*/ 893 h 895"/>
              <a:gd name="T34" fmla="*/ 455 w 894"/>
              <a:gd name="T35" fmla="*/ 168 h 895"/>
              <a:gd name="T36" fmla="*/ 455 w 894"/>
              <a:gd name="T37" fmla="*/ 168 h 895"/>
              <a:gd name="T38" fmla="*/ 671 w 894"/>
              <a:gd name="T39" fmla="*/ 242 h 895"/>
              <a:gd name="T40" fmla="*/ 632 w 894"/>
              <a:gd name="T41" fmla="*/ 205 h 895"/>
              <a:gd name="T42" fmla="*/ 542 w 894"/>
              <a:gd name="T43" fmla="*/ 179 h 895"/>
              <a:gd name="T44" fmla="*/ 416 w 894"/>
              <a:gd name="T45" fmla="*/ 172 h 895"/>
              <a:gd name="T46" fmla="*/ 304 w 894"/>
              <a:gd name="T47" fmla="*/ 197 h 895"/>
              <a:gd name="T48" fmla="*/ 248 w 894"/>
              <a:gd name="T49" fmla="*/ 232 h 895"/>
              <a:gd name="T50" fmla="*/ 213 w 894"/>
              <a:gd name="T51" fmla="*/ 661 h 895"/>
              <a:gd name="T52" fmla="*/ 265 w 894"/>
              <a:gd name="T53" fmla="*/ 712 h 895"/>
              <a:gd name="T54" fmla="*/ 279 w 894"/>
              <a:gd name="T55" fmla="*/ 732 h 895"/>
              <a:gd name="T56" fmla="*/ 314 w 894"/>
              <a:gd name="T57" fmla="*/ 732 h 895"/>
              <a:gd name="T58" fmla="*/ 328 w 894"/>
              <a:gd name="T59" fmla="*/ 712 h 895"/>
              <a:gd name="T60" fmla="*/ 587 w 894"/>
              <a:gd name="T61" fmla="*/ 704 h 895"/>
              <a:gd name="T62" fmla="*/ 593 w 894"/>
              <a:gd name="T63" fmla="*/ 724 h 895"/>
              <a:gd name="T64" fmla="*/ 617 w 894"/>
              <a:gd name="T65" fmla="*/ 739 h 895"/>
              <a:gd name="T66" fmla="*/ 644 w 894"/>
              <a:gd name="T67" fmla="*/ 724 h 895"/>
              <a:gd name="T68" fmla="*/ 650 w 894"/>
              <a:gd name="T69" fmla="*/ 661 h 895"/>
              <a:gd name="T70" fmla="*/ 591 w 894"/>
              <a:gd name="T71" fmla="*/ 591 h 895"/>
              <a:gd name="T72" fmla="*/ 572 w 894"/>
              <a:gd name="T73" fmla="*/ 579 h 895"/>
              <a:gd name="T74" fmla="*/ 579 w 894"/>
              <a:gd name="T75" fmla="*/ 540 h 895"/>
              <a:gd name="T76" fmla="*/ 644 w 894"/>
              <a:gd name="T77" fmla="*/ 536 h 895"/>
              <a:gd name="T78" fmla="*/ 663 w 894"/>
              <a:gd name="T79" fmla="*/ 548 h 895"/>
              <a:gd name="T80" fmla="*/ 656 w 894"/>
              <a:gd name="T81" fmla="*/ 587 h 895"/>
              <a:gd name="T82" fmla="*/ 630 w 894"/>
              <a:gd name="T83" fmla="*/ 447 h 895"/>
              <a:gd name="T84" fmla="*/ 275 w 894"/>
              <a:gd name="T85" fmla="*/ 445 h 895"/>
              <a:gd name="T86" fmla="*/ 267 w 894"/>
              <a:gd name="T87" fmla="*/ 421 h 895"/>
              <a:gd name="T88" fmla="*/ 291 w 894"/>
              <a:gd name="T89" fmla="*/ 275 h 895"/>
              <a:gd name="T90" fmla="*/ 603 w 894"/>
              <a:gd name="T91" fmla="*/ 269 h 895"/>
              <a:gd name="T92" fmla="*/ 632 w 894"/>
              <a:gd name="T93" fmla="*/ 293 h 895"/>
              <a:gd name="T94" fmla="*/ 646 w 894"/>
              <a:gd name="T95" fmla="*/ 439 h 895"/>
              <a:gd name="T96" fmla="*/ 630 w 894"/>
              <a:gd name="T97" fmla="*/ 447 h 895"/>
              <a:gd name="T98" fmla="*/ 361 w 894"/>
              <a:gd name="T99" fmla="*/ 234 h 895"/>
              <a:gd name="T100" fmla="*/ 347 w 894"/>
              <a:gd name="T101" fmla="*/ 224 h 895"/>
              <a:gd name="T102" fmla="*/ 361 w 894"/>
              <a:gd name="T103" fmla="*/ 213 h 895"/>
              <a:gd name="T104" fmla="*/ 564 w 894"/>
              <a:gd name="T105" fmla="*/ 218 h 895"/>
              <a:gd name="T106" fmla="*/ 564 w 894"/>
              <a:gd name="T107" fmla="*/ 230 h 895"/>
              <a:gd name="T108" fmla="*/ 324 w 894"/>
              <a:gd name="T109" fmla="*/ 536 h 895"/>
              <a:gd name="T110" fmla="*/ 338 w 894"/>
              <a:gd name="T111" fmla="*/ 544 h 895"/>
              <a:gd name="T112" fmla="*/ 338 w 894"/>
              <a:gd name="T113" fmla="*/ 583 h 895"/>
              <a:gd name="T114" fmla="*/ 271 w 894"/>
              <a:gd name="T115" fmla="*/ 591 h 895"/>
              <a:gd name="T116" fmla="*/ 254 w 894"/>
              <a:gd name="T117" fmla="*/ 583 h 895"/>
              <a:gd name="T118" fmla="*/ 254 w 894"/>
              <a:gd name="T119" fmla="*/ 544 h 895"/>
              <a:gd name="T120" fmla="*/ 324 w 894"/>
              <a:gd name="T121" fmla="*/ 536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94" h="895">
                <a:moveTo>
                  <a:pt x="447" y="895"/>
                </a:moveTo>
                <a:lnTo>
                  <a:pt x="447" y="895"/>
                </a:lnTo>
                <a:lnTo>
                  <a:pt x="400" y="893"/>
                </a:lnTo>
                <a:lnTo>
                  <a:pt x="357" y="886"/>
                </a:lnTo>
                <a:lnTo>
                  <a:pt x="314" y="874"/>
                </a:lnTo>
                <a:lnTo>
                  <a:pt x="273" y="860"/>
                </a:lnTo>
                <a:lnTo>
                  <a:pt x="234" y="841"/>
                </a:lnTo>
                <a:lnTo>
                  <a:pt x="197" y="819"/>
                </a:lnTo>
                <a:lnTo>
                  <a:pt x="162" y="792"/>
                </a:lnTo>
                <a:lnTo>
                  <a:pt x="129" y="763"/>
                </a:lnTo>
                <a:lnTo>
                  <a:pt x="101" y="732"/>
                </a:lnTo>
                <a:lnTo>
                  <a:pt x="76" y="698"/>
                </a:lnTo>
                <a:lnTo>
                  <a:pt x="53" y="661"/>
                </a:lnTo>
                <a:lnTo>
                  <a:pt x="35" y="622"/>
                </a:lnTo>
                <a:lnTo>
                  <a:pt x="18" y="581"/>
                </a:lnTo>
                <a:lnTo>
                  <a:pt x="8" y="538"/>
                </a:lnTo>
                <a:lnTo>
                  <a:pt x="2" y="492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8" y="357"/>
                </a:lnTo>
                <a:lnTo>
                  <a:pt x="18" y="314"/>
                </a:lnTo>
                <a:lnTo>
                  <a:pt x="35" y="273"/>
                </a:lnTo>
                <a:lnTo>
                  <a:pt x="53" y="234"/>
                </a:lnTo>
                <a:lnTo>
                  <a:pt x="76" y="197"/>
                </a:lnTo>
                <a:lnTo>
                  <a:pt x="101" y="162"/>
                </a:lnTo>
                <a:lnTo>
                  <a:pt x="129" y="131"/>
                </a:lnTo>
                <a:lnTo>
                  <a:pt x="162" y="103"/>
                </a:lnTo>
                <a:lnTo>
                  <a:pt x="197" y="76"/>
                </a:lnTo>
                <a:lnTo>
                  <a:pt x="234" y="53"/>
                </a:lnTo>
                <a:lnTo>
                  <a:pt x="273" y="35"/>
                </a:lnTo>
                <a:lnTo>
                  <a:pt x="314" y="21"/>
                </a:lnTo>
                <a:lnTo>
                  <a:pt x="357" y="8"/>
                </a:lnTo>
                <a:lnTo>
                  <a:pt x="400" y="2"/>
                </a:lnTo>
                <a:lnTo>
                  <a:pt x="447" y="0"/>
                </a:lnTo>
                <a:lnTo>
                  <a:pt x="447" y="0"/>
                </a:lnTo>
                <a:lnTo>
                  <a:pt x="492" y="2"/>
                </a:lnTo>
                <a:lnTo>
                  <a:pt x="537" y="8"/>
                </a:lnTo>
                <a:lnTo>
                  <a:pt x="581" y="21"/>
                </a:lnTo>
                <a:lnTo>
                  <a:pt x="622" y="35"/>
                </a:lnTo>
                <a:lnTo>
                  <a:pt x="661" y="53"/>
                </a:lnTo>
                <a:lnTo>
                  <a:pt x="698" y="76"/>
                </a:lnTo>
                <a:lnTo>
                  <a:pt x="732" y="103"/>
                </a:lnTo>
                <a:lnTo>
                  <a:pt x="763" y="131"/>
                </a:lnTo>
                <a:lnTo>
                  <a:pt x="792" y="162"/>
                </a:lnTo>
                <a:lnTo>
                  <a:pt x="819" y="197"/>
                </a:lnTo>
                <a:lnTo>
                  <a:pt x="841" y="234"/>
                </a:lnTo>
                <a:lnTo>
                  <a:pt x="860" y="273"/>
                </a:lnTo>
                <a:lnTo>
                  <a:pt x="874" y="314"/>
                </a:lnTo>
                <a:lnTo>
                  <a:pt x="886" y="357"/>
                </a:lnTo>
                <a:lnTo>
                  <a:pt x="892" y="402"/>
                </a:lnTo>
                <a:lnTo>
                  <a:pt x="894" y="447"/>
                </a:lnTo>
                <a:lnTo>
                  <a:pt x="894" y="447"/>
                </a:lnTo>
                <a:lnTo>
                  <a:pt x="892" y="492"/>
                </a:lnTo>
                <a:lnTo>
                  <a:pt x="886" y="538"/>
                </a:lnTo>
                <a:lnTo>
                  <a:pt x="874" y="581"/>
                </a:lnTo>
                <a:lnTo>
                  <a:pt x="860" y="622"/>
                </a:lnTo>
                <a:lnTo>
                  <a:pt x="841" y="661"/>
                </a:lnTo>
                <a:lnTo>
                  <a:pt x="819" y="698"/>
                </a:lnTo>
                <a:lnTo>
                  <a:pt x="792" y="732"/>
                </a:lnTo>
                <a:lnTo>
                  <a:pt x="763" y="763"/>
                </a:lnTo>
                <a:lnTo>
                  <a:pt x="732" y="792"/>
                </a:lnTo>
                <a:lnTo>
                  <a:pt x="698" y="819"/>
                </a:lnTo>
                <a:lnTo>
                  <a:pt x="661" y="841"/>
                </a:lnTo>
                <a:lnTo>
                  <a:pt x="622" y="860"/>
                </a:lnTo>
                <a:lnTo>
                  <a:pt x="581" y="874"/>
                </a:lnTo>
                <a:lnTo>
                  <a:pt x="537" y="886"/>
                </a:lnTo>
                <a:lnTo>
                  <a:pt x="492" y="893"/>
                </a:lnTo>
                <a:lnTo>
                  <a:pt x="447" y="895"/>
                </a:lnTo>
                <a:lnTo>
                  <a:pt x="447" y="895"/>
                </a:lnTo>
                <a:close/>
                <a:moveTo>
                  <a:pt x="455" y="168"/>
                </a:moveTo>
                <a:lnTo>
                  <a:pt x="455" y="168"/>
                </a:lnTo>
                <a:lnTo>
                  <a:pt x="457" y="168"/>
                </a:lnTo>
                <a:lnTo>
                  <a:pt x="457" y="168"/>
                </a:lnTo>
                <a:lnTo>
                  <a:pt x="460" y="168"/>
                </a:lnTo>
                <a:lnTo>
                  <a:pt x="455" y="168"/>
                </a:lnTo>
                <a:close/>
                <a:moveTo>
                  <a:pt x="698" y="427"/>
                </a:moveTo>
                <a:lnTo>
                  <a:pt x="675" y="252"/>
                </a:lnTo>
                <a:lnTo>
                  <a:pt x="675" y="252"/>
                </a:lnTo>
                <a:lnTo>
                  <a:pt x="671" y="242"/>
                </a:lnTo>
                <a:lnTo>
                  <a:pt x="667" y="232"/>
                </a:lnTo>
                <a:lnTo>
                  <a:pt x="661" y="224"/>
                </a:lnTo>
                <a:lnTo>
                  <a:pt x="652" y="218"/>
                </a:lnTo>
                <a:lnTo>
                  <a:pt x="632" y="205"/>
                </a:lnTo>
                <a:lnTo>
                  <a:pt x="611" y="197"/>
                </a:lnTo>
                <a:lnTo>
                  <a:pt x="611" y="197"/>
                </a:lnTo>
                <a:lnTo>
                  <a:pt x="581" y="187"/>
                </a:lnTo>
                <a:lnTo>
                  <a:pt x="542" y="179"/>
                </a:lnTo>
                <a:lnTo>
                  <a:pt x="499" y="172"/>
                </a:lnTo>
                <a:lnTo>
                  <a:pt x="457" y="168"/>
                </a:lnTo>
                <a:lnTo>
                  <a:pt x="457" y="168"/>
                </a:lnTo>
                <a:lnTo>
                  <a:pt x="416" y="172"/>
                </a:lnTo>
                <a:lnTo>
                  <a:pt x="371" y="179"/>
                </a:lnTo>
                <a:lnTo>
                  <a:pt x="332" y="187"/>
                </a:lnTo>
                <a:lnTo>
                  <a:pt x="304" y="197"/>
                </a:lnTo>
                <a:lnTo>
                  <a:pt x="304" y="197"/>
                </a:lnTo>
                <a:lnTo>
                  <a:pt x="283" y="205"/>
                </a:lnTo>
                <a:lnTo>
                  <a:pt x="263" y="218"/>
                </a:lnTo>
                <a:lnTo>
                  <a:pt x="254" y="224"/>
                </a:lnTo>
                <a:lnTo>
                  <a:pt x="248" y="232"/>
                </a:lnTo>
                <a:lnTo>
                  <a:pt x="244" y="242"/>
                </a:lnTo>
                <a:lnTo>
                  <a:pt x="240" y="252"/>
                </a:lnTo>
                <a:lnTo>
                  <a:pt x="213" y="427"/>
                </a:lnTo>
                <a:lnTo>
                  <a:pt x="213" y="661"/>
                </a:lnTo>
                <a:lnTo>
                  <a:pt x="265" y="661"/>
                </a:lnTo>
                <a:lnTo>
                  <a:pt x="265" y="704"/>
                </a:lnTo>
                <a:lnTo>
                  <a:pt x="265" y="704"/>
                </a:lnTo>
                <a:lnTo>
                  <a:pt x="265" y="712"/>
                </a:lnTo>
                <a:lnTo>
                  <a:pt x="267" y="718"/>
                </a:lnTo>
                <a:lnTo>
                  <a:pt x="271" y="724"/>
                </a:lnTo>
                <a:lnTo>
                  <a:pt x="275" y="728"/>
                </a:lnTo>
                <a:lnTo>
                  <a:pt x="279" y="732"/>
                </a:lnTo>
                <a:lnTo>
                  <a:pt x="285" y="735"/>
                </a:lnTo>
                <a:lnTo>
                  <a:pt x="295" y="739"/>
                </a:lnTo>
                <a:lnTo>
                  <a:pt x="308" y="735"/>
                </a:lnTo>
                <a:lnTo>
                  <a:pt x="314" y="732"/>
                </a:lnTo>
                <a:lnTo>
                  <a:pt x="318" y="728"/>
                </a:lnTo>
                <a:lnTo>
                  <a:pt x="322" y="724"/>
                </a:lnTo>
                <a:lnTo>
                  <a:pt x="326" y="718"/>
                </a:lnTo>
                <a:lnTo>
                  <a:pt x="328" y="712"/>
                </a:lnTo>
                <a:lnTo>
                  <a:pt x="328" y="704"/>
                </a:lnTo>
                <a:lnTo>
                  <a:pt x="328" y="661"/>
                </a:lnTo>
                <a:lnTo>
                  <a:pt x="587" y="661"/>
                </a:lnTo>
                <a:lnTo>
                  <a:pt x="587" y="704"/>
                </a:lnTo>
                <a:lnTo>
                  <a:pt x="587" y="704"/>
                </a:lnTo>
                <a:lnTo>
                  <a:pt x="587" y="712"/>
                </a:lnTo>
                <a:lnTo>
                  <a:pt x="589" y="718"/>
                </a:lnTo>
                <a:lnTo>
                  <a:pt x="593" y="724"/>
                </a:lnTo>
                <a:lnTo>
                  <a:pt x="597" y="728"/>
                </a:lnTo>
                <a:lnTo>
                  <a:pt x="601" y="732"/>
                </a:lnTo>
                <a:lnTo>
                  <a:pt x="607" y="735"/>
                </a:lnTo>
                <a:lnTo>
                  <a:pt x="617" y="739"/>
                </a:lnTo>
                <a:lnTo>
                  <a:pt x="630" y="735"/>
                </a:lnTo>
                <a:lnTo>
                  <a:pt x="636" y="732"/>
                </a:lnTo>
                <a:lnTo>
                  <a:pt x="640" y="728"/>
                </a:lnTo>
                <a:lnTo>
                  <a:pt x="644" y="724"/>
                </a:lnTo>
                <a:lnTo>
                  <a:pt x="648" y="718"/>
                </a:lnTo>
                <a:lnTo>
                  <a:pt x="650" y="712"/>
                </a:lnTo>
                <a:lnTo>
                  <a:pt x="650" y="704"/>
                </a:lnTo>
                <a:lnTo>
                  <a:pt x="650" y="661"/>
                </a:lnTo>
                <a:lnTo>
                  <a:pt x="698" y="661"/>
                </a:lnTo>
                <a:lnTo>
                  <a:pt x="698" y="427"/>
                </a:lnTo>
                <a:close/>
                <a:moveTo>
                  <a:pt x="591" y="591"/>
                </a:moveTo>
                <a:lnTo>
                  <a:pt x="591" y="591"/>
                </a:lnTo>
                <a:lnTo>
                  <a:pt x="585" y="589"/>
                </a:lnTo>
                <a:lnTo>
                  <a:pt x="579" y="587"/>
                </a:lnTo>
                <a:lnTo>
                  <a:pt x="574" y="583"/>
                </a:lnTo>
                <a:lnTo>
                  <a:pt x="572" y="579"/>
                </a:lnTo>
                <a:lnTo>
                  <a:pt x="572" y="548"/>
                </a:lnTo>
                <a:lnTo>
                  <a:pt x="572" y="548"/>
                </a:lnTo>
                <a:lnTo>
                  <a:pt x="574" y="544"/>
                </a:lnTo>
                <a:lnTo>
                  <a:pt x="579" y="540"/>
                </a:lnTo>
                <a:lnTo>
                  <a:pt x="585" y="536"/>
                </a:lnTo>
                <a:lnTo>
                  <a:pt x="591" y="536"/>
                </a:lnTo>
                <a:lnTo>
                  <a:pt x="644" y="536"/>
                </a:lnTo>
                <a:lnTo>
                  <a:pt x="644" y="536"/>
                </a:lnTo>
                <a:lnTo>
                  <a:pt x="650" y="536"/>
                </a:lnTo>
                <a:lnTo>
                  <a:pt x="656" y="540"/>
                </a:lnTo>
                <a:lnTo>
                  <a:pt x="661" y="544"/>
                </a:lnTo>
                <a:lnTo>
                  <a:pt x="663" y="548"/>
                </a:lnTo>
                <a:lnTo>
                  <a:pt x="663" y="579"/>
                </a:lnTo>
                <a:lnTo>
                  <a:pt x="663" y="579"/>
                </a:lnTo>
                <a:lnTo>
                  <a:pt x="661" y="583"/>
                </a:lnTo>
                <a:lnTo>
                  <a:pt x="656" y="587"/>
                </a:lnTo>
                <a:lnTo>
                  <a:pt x="650" y="589"/>
                </a:lnTo>
                <a:lnTo>
                  <a:pt x="644" y="591"/>
                </a:lnTo>
                <a:lnTo>
                  <a:pt x="591" y="591"/>
                </a:lnTo>
                <a:close/>
                <a:moveTo>
                  <a:pt x="630" y="447"/>
                </a:moveTo>
                <a:lnTo>
                  <a:pt x="285" y="447"/>
                </a:lnTo>
                <a:lnTo>
                  <a:pt x="285" y="447"/>
                </a:lnTo>
                <a:lnTo>
                  <a:pt x="279" y="447"/>
                </a:lnTo>
                <a:lnTo>
                  <a:pt x="275" y="445"/>
                </a:lnTo>
                <a:lnTo>
                  <a:pt x="271" y="443"/>
                </a:lnTo>
                <a:lnTo>
                  <a:pt x="269" y="439"/>
                </a:lnTo>
                <a:lnTo>
                  <a:pt x="267" y="431"/>
                </a:lnTo>
                <a:lnTo>
                  <a:pt x="267" y="421"/>
                </a:lnTo>
                <a:lnTo>
                  <a:pt x="283" y="293"/>
                </a:lnTo>
                <a:lnTo>
                  <a:pt x="283" y="293"/>
                </a:lnTo>
                <a:lnTo>
                  <a:pt x="285" y="283"/>
                </a:lnTo>
                <a:lnTo>
                  <a:pt x="291" y="275"/>
                </a:lnTo>
                <a:lnTo>
                  <a:pt x="300" y="271"/>
                </a:lnTo>
                <a:lnTo>
                  <a:pt x="312" y="269"/>
                </a:lnTo>
                <a:lnTo>
                  <a:pt x="603" y="269"/>
                </a:lnTo>
                <a:lnTo>
                  <a:pt x="603" y="269"/>
                </a:lnTo>
                <a:lnTo>
                  <a:pt x="615" y="271"/>
                </a:lnTo>
                <a:lnTo>
                  <a:pt x="624" y="275"/>
                </a:lnTo>
                <a:lnTo>
                  <a:pt x="628" y="283"/>
                </a:lnTo>
                <a:lnTo>
                  <a:pt x="632" y="293"/>
                </a:lnTo>
                <a:lnTo>
                  <a:pt x="648" y="421"/>
                </a:lnTo>
                <a:lnTo>
                  <a:pt x="648" y="421"/>
                </a:lnTo>
                <a:lnTo>
                  <a:pt x="648" y="431"/>
                </a:lnTo>
                <a:lnTo>
                  <a:pt x="646" y="439"/>
                </a:lnTo>
                <a:lnTo>
                  <a:pt x="644" y="443"/>
                </a:lnTo>
                <a:lnTo>
                  <a:pt x="640" y="445"/>
                </a:lnTo>
                <a:lnTo>
                  <a:pt x="636" y="447"/>
                </a:lnTo>
                <a:lnTo>
                  <a:pt x="630" y="447"/>
                </a:lnTo>
                <a:lnTo>
                  <a:pt x="630" y="447"/>
                </a:lnTo>
                <a:close/>
                <a:moveTo>
                  <a:pt x="552" y="234"/>
                </a:moveTo>
                <a:lnTo>
                  <a:pt x="361" y="234"/>
                </a:lnTo>
                <a:lnTo>
                  <a:pt x="361" y="234"/>
                </a:lnTo>
                <a:lnTo>
                  <a:pt x="355" y="234"/>
                </a:lnTo>
                <a:lnTo>
                  <a:pt x="351" y="230"/>
                </a:lnTo>
                <a:lnTo>
                  <a:pt x="349" y="228"/>
                </a:lnTo>
                <a:lnTo>
                  <a:pt x="347" y="224"/>
                </a:lnTo>
                <a:lnTo>
                  <a:pt x="349" y="220"/>
                </a:lnTo>
                <a:lnTo>
                  <a:pt x="351" y="218"/>
                </a:lnTo>
                <a:lnTo>
                  <a:pt x="355" y="215"/>
                </a:lnTo>
                <a:lnTo>
                  <a:pt x="361" y="213"/>
                </a:lnTo>
                <a:lnTo>
                  <a:pt x="552" y="213"/>
                </a:lnTo>
                <a:lnTo>
                  <a:pt x="552" y="213"/>
                </a:lnTo>
                <a:lnTo>
                  <a:pt x="558" y="215"/>
                </a:lnTo>
                <a:lnTo>
                  <a:pt x="564" y="218"/>
                </a:lnTo>
                <a:lnTo>
                  <a:pt x="566" y="220"/>
                </a:lnTo>
                <a:lnTo>
                  <a:pt x="566" y="224"/>
                </a:lnTo>
                <a:lnTo>
                  <a:pt x="566" y="228"/>
                </a:lnTo>
                <a:lnTo>
                  <a:pt x="564" y="230"/>
                </a:lnTo>
                <a:lnTo>
                  <a:pt x="558" y="234"/>
                </a:lnTo>
                <a:lnTo>
                  <a:pt x="552" y="234"/>
                </a:lnTo>
                <a:lnTo>
                  <a:pt x="552" y="234"/>
                </a:lnTo>
                <a:close/>
                <a:moveTo>
                  <a:pt x="324" y="536"/>
                </a:moveTo>
                <a:lnTo>
                  <a:pt x="324" y="536"/>
                </a:lnTo>
                <a:lnTo>
                  <a:pt x="330" y="536"/>
                </a:lnTo>
                <a:lnTo>
                  <a:pt x="334" y="540"/>
                </a:lnTo>
                <a:lnTo>
                  <a:pt x="338" y="544"/>
                </a:lnTo>
                <a:lnTo>
                  <a:pt x="338" y="548"/>
                </a:lnTo>
                <a:lnTo>
                  <a:pt x="338" y="579"/>
                </a:lnTo>
                <a:lnTo>
                  <a:pt x="338" y="579"/>
                </a:lnTo>
                <a:lnTo>
                  <a:pt x="338" y="583"/>
                </a:lnTo>
                <a:lnTo>
                  <a:pt x="334" y="587"/>
                </a:lnTo>
                <a:lnTo>
                  <a:pt x="330" y="589"/>
                </a:lnTo>
                <a:lnTo>
                  <a:pt x="324" y="591"/>
                </a:lnTo>
                <a:lnTo>
                  <a:pt x="271" y="591"/>
                </a:lnTo>
                <a:lnTo>
                  <a:pt x="271" y="591"/>
                </a:lnTo>
                <a:lnTo>
                  <a:pt x="265" y="589"/>
                </a:lnTo>
                <a:lnTo>
                  <a:pt x="258" y="587"/>
                </a:lnTo>
                <a:lnTo>
                  <a:pt x="254" y="583"/>
                </a:lnTo>
                <a:lnTo>
                  <a:pt x="252" y="579"/>
                </a:lnTo>
                <a:lnTo>
                  <a:pt x="252" y="548"/>
                </a:lnTo>
                <a:lnTo>
                  <a:pt x="252" y="548"/>
                </a:lnTo>
                <a:lnTo>
                  <a:pt x="254" y="544"/>
                </a:lnTo>
                <a:lnTo>
                  <a:pt x="258" y="540"/>
                </a:lnTo>
                <a:lnTo>
                  <a:pt x="265" y="536"/>
                </a:lnTo>
                <a:lnTo>
                  <a:pt x="271" y="536"/>
                </a:lnTo>
                <a:lnTo>
                  <a:pt x="324" y="53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 noEditPoints="1"/>
          </p:cNvSpPr>
          <p:nvPr/>
        </p:nvSpPr>
        <p:spPr bwMode="auto">
          <a:xfrm>
            <a:off x="1900238" y="1943100"/>
            <a:ext cx="1412875" cy="1414463"/>
          </a:xfrm>
          <a:custGeom>
            <a:avLst/>
            <a:gdLst>
              <a:gd name="T0" fmla="*/ 271 w 890"/>
              <a:gd name="T1" fmla="*/ 856 h 891"/>
              <a:gd name="T2" fmla="*/ 76 w 890"/>
              <a:gd name="T3" fmla="*/ 696 h 891"/>
              <a:gd name="T4" fmla="*/ 0 w 890"/>
              <a:gd name="T5" fmla="*/ 445 h 891"/>
              <a:gd name="T6" fmla="*/ 53 w 890"/>
              <a:gd name="T7" fmla="*/ 232 h 891"/>
              <a:gd name="T8" fmla="*/ 232 w 890"/>
              <a:gd name="T9" fmla="*/ 53 h 891"/>
              <a:gd name="T10" fmla="*/ 445 w 890"/>
              <a:gd name="T11" fmla="*/ 0 h 891"/>
              <a:gd name="T12" fmla="*/ 695 w 890"/>
              <a:gd name="T13" fmla="*/ 76 h 891"/>
              <a:gd name="T14" fmla="*/ 855 w 890"/>
              <a:gd name="T15" fmla="*/ 271 h 891"/>
              <a:gd name="T16" fmla="*/ 888 w 890"/>
              <a:gd name="T17" fmla="*/ 490 h 891"/>
              <a:gd name="T18" fmla="*/ 790 w 890"/>
              <a:gd name="T19" fmla="*/ 728 h 891"/>
              <a:gd name="T20" fmla="*/ 578 w 890"/>
              <a:gd name="T21" fmla="*/ 872 h 891"/>
              <a:gd name="T22" fmla="*/ 402 w 890"/>
              <a:gd name="T23" fmla="*/ 53 h 891"/>
              <a:gd name="T24" fmla="*/ 369 w 890"/>
              <a:gd name="T25" fmla="*/ 86 h 891"/>
              <a:gd name="T26" fmla="*/ 396 w 890"/>
              <a:gd name="T27" fmla="*/ 117 h 891"/>
              <a:gd name="T28" fmla="*/ 431 w 890"/>
              <a:gd name="T29" fmla="*/ 99 h 891"/>
              <a:gd name="T30" fmla="*/ 425 w 890"/>
              <a:gd name="T31" fmla="*/ 64 h 891"/>
              <a:gd name="T32" fmla="*/ 486 w 890"/>
              <a:gd name="T33" fmla="*/ 53 h 891"/>
              <a:gd name="T34" fmla="*/ 453 w 890"/>
              <a:gd name="T35" fmla="*/ 86 h 891"/>
              <a:gd name="T36" fmla="*/ 478 w 890"/>
              <a:gd name="T37" fmla="*/ 117 h 891"/>
              <a:gd name="T38" fmla="*/ 515 w 890"/>
              <a:gd name="T39" fmla="*/ 99 h 891"/>
              <a:gd name="T40" fmla="*/ 507 w 890"/>
              <a:gd name="T41" fmla="*/ 64 h 891"/>
              <a:gd name="T42" fmla="*/ 677 w 890"/>
              <a:gd name="T43" fmla="*/ 226 h 891"/>
              <a:gd name="T44" fmla="*/ 609 w 890"/>
              <a:gd name="T45" fmla="*/ 131 h 891"/>
              <a:gd name="T46" fmla="*/ 297 w 890"/>
              <a:gd name="T47" fmla="*/ 125 h 891"/>
              <a:gd name="T48" fmla="*/ 213 w 890"/>
              <a:gd name="T49" fmla="*/ 205 h 891"/>
              <a:gd name="T50" fmla="*/ 228 w 890"/>
              <a:gd name="T51" fmla="*/ 642 h 891"/>
              <a:gd name="T52" fmla="*/ 219 w 890"/>
              <a:gd name="T53" fmla="*/ 788 h 891"/>
              <a:gd name="T54" fmla="*/ 593 w 890"/>
              <a:gd name="T55" fmla="*/ 687 h 891"/>
              <a:gd name="T56" fmla="*/ 660 w 890"/>
              <a:gd name="T57" fmla="*/ 642 h 891"/>
              <a:gd name="T58" fmla="*/ 322 w 890"/>
              <a:gd name="T59" fmla="*/ 394 h 891"/>
              <a:gd name="T60" fmla="*/ 275 w 890"/>
              <a:gd name="T61" fmla="*/ 378 h 891"/>
              <a:gd name="T62" fmla="*/ 267 w 890"/>
              <a:gd name="T63" fmla="*/ 275 h 891"/>
              <a:gd name="T64" fmla="*/ 310 w 890"/>
              <a:gd name="T65" fmla="*/ 234 h 891"/>
              <a:gd name="T66" fmla="*/ 597 w 890"/>
              <a:gd name="T67" fmla="*/ 242 h 891"/>
              <a:gd name="T68" fmla="*/ 621 w 890"/>
              <a:gd name="T69" fmla="*/ 349 h 891"/>
              <a:gd name="T70" fmla="*/ 595 w 890"/>
              <a:gd name="T71" fmla="*/ 388 h 891"/>
              <a:gd name="T72" fmla="*/ 386 w 890"/>
              <a:gd name="T73" fmla="*/ 197 h 891"/>
              <a:gd name="T74" fmla="*/ 365 w 890"/>
              <a:gd name="T75" fmla="*/ 160 h 891"/>
              <a:gd name="T76" fmla="*/ 500 w 890"/>
              <a:gd name="T77" fmla="*/ 160 h 891"/>
              <a:gd name="T78" fmla="*/ 521 w 890"/>
              <a:gd name="T79" fmla="*/ 183 h 891"/>
              <a:gd name="T80" fmla="*/ 320 w 890"/>
              <a:gd name="T81" fmla="*/ 546 h 891"/>
              <a:gd name="T82" fmla="*/ 357 w 890"/>
              <a:gd name="T83" fmla="*/ 566 h 891"/>
              <a:gd name="T84" fmla="*/ 361 w 890"/>
              <a:gd name="T85" fmla="*/ 607 h 891"/>
              <a:gd name="T86" fmla="*/ 320 w 890"/>
              <a:gd name="T87" fmla="*/ 634 h 891"/>
              <a:gd name="T88" fmla="*/ 283 w 890"/>
              <a:gd name="T89" fmla="*/ 616 h 891"/>
              <a:gd name="T90" fmla="*/ 279 w 890"/>
              <a:gd name="T91" fmla="*/ 573 h 891"/>
              <a:gd name="T92" fmla="*/ 320 w 890"/>
              <a:gd name="T93" fmla="*/ 546 h 891"/>
              <a:gd name="T94" fmla="*/ 591 w 890"/>
              <a:gd name="T95" fmla="*/ 554 h 891"/>
              <a:gd name="T96" fmla="*/ 611 w 890"/>
              <a:gd name="T97" fmla="*/ 591 h 891"/>
              <a:gd name="T98" fmla="*/ 583 w 890"/>
              <a:gd name="T99" fmla="*/ 632 h 891"/>
              <a:gd name="T100" fmla="*/ 541 w 890"/>
              <a:gd name="T101" fmla="*/ 628 h 891"/>
              <a:gd name="T102" fmla="*/ 521 w 890"/>
              <a:gd name="T103" fmla="*/ 591 h 891"/>
              <a:gd name="T104" fmla="*/ 548 w 890"/>
              <a:gd name="T105" fmla="*/ 550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0" h="891">
                <a:moveTo>
                  <a:pt x="445" y="891"/>
                </a:moveTo>
                <a:lnTo>
                  <a:pt x="445" y="891"/>
                </a:lnTo>
                <a:lnTo>
                  <a:pt x="400" y="888"/>
                </a:lnTo>
                <a:lnTo>
                  <a:pt x="355" y="882"/>
                </a:lnTo>
                <a:lnTo>
                  <a:pt x="312" y="872"/>
                </a:lnTo>
                <a:lnTo>
                  <a:pt x="271" y="856"/>
                </a:lnTo>
                <a:lnTo>
                  <a:pt x="232" y="837"/>
                </a:lnTo>
                <a:lnTo>
                  <a:pt x="195" y="815"/>
                </a:lnTo>
                <a:lnTo>
                  <a:pt x="162" y="790"/>
                </a:lnTo>
                <a:lnTo>
                  <a:pt x="129" y="761"/>
                </a:lnTo>
                <a:lnTo>
                  <a:pt x="100" y="728"/>
                </a:lnTo>
                <a:lnTo>
                  <a:pt x="76" y="696"/>
                </a:lnTo>
                <a:lnTo>
                  <a:pt x="53" y="659"/>
                </a:lnTo>
                <a:lnTo>
                  <a:pt x="35" y="620"/>
                </a:lnTo>
                <a:lnTo>
                  <a:pt x="18" y="579"/>
                </a:lnTo>
                <a:lnTo>
                  <a:pt x="8" y="536"/>
                </a:lnTo>
                <a:lnTo>
                  <a:pt x="2" y="490"/>
                </a:lnTo>
                <a:lnTo>
                  <a:pt x="0" y="445"/>
                </a:lnTo>
                <a:lnTo>
                  <a:pt x="0" y="445"/>
                </a:lnTo>
                <a:lnTo>
                  <a:pt x="2" y="400"/>
                </a:lnTo>
                <a:lnTo>
                  <a:pt x="8" y="355"/>
                </a:lnTo>
                <a:lnTo>
                  <a:pt x="18" y="312"/>
                </a:lnTo>
                <a:lnTo>
                  <a:pt x="35" y="271"/>
                </a:lnTo>
                <a:lnTo>
                  <a:pt x="53" y="232"/>
                </a:lnTo>
                <a:lnTo>
                  <a:pt x="76" y="197"/>
                </a:lnTo>
                <a:lnTo>
                  <a:pt x="100" y="162"/>
                </a:lnTo>
                <a:lnTo>
                  <a:pt x="129" y="129"/>
                </a:lnTo>
                <a:lnTo>
                  <a:pt x="162" y="101"/>
                </a:lnTo>
                <a:lnTo>
                  <a:pt x="195" y="76"/>
                </a:lnTo>
                <a:lnTo>
                  <a:pt x="232" y="53"/>
                </a:lnTo>
                <a:lnTo>
                  <a:pt x="271" y="35"/>
                </a:lnTo>
                <a:lnTo>
                  <a:pt x="312" y="19"/>
                </a:lnTo>
                <a:lnTo>
                  <a:pt x="355" y="8"/>
                </a:lnTo>
                <a:lnTo>
                  <a:pt x="400" y="2"/>
                </a:lnTo>
                <a:lnTo>
                  <a:pt x="445" y="0"/>
                </a:lnTo>
                <a:lnTo>
                  <a:pt x="445" y="0"/>
                </a:lnTo>
                <a:lnTo>
                  <a:pt x="490" y="2"/>
                </a:lnTo>
                <a:lnTo>
                  <a:pt x="535" y="8"/>
                </a:lnTo>
                <a:lnTo>
                  <a:pt x="578" y="19"/>
                </a:lnTo>
                <a:lnTo>
                  <a:pt x="619" y="35"/>
                </a:lnTo>
                <a:lnTo>
                  <a:pt x="658" y="53"/>
                </a:lnTo>
                <a:lnTo>
                  <a:pt x="695" y="76"/>
                </a:lnTo>
                <a:lnTo>
                  <a:pt x="728" y="101"/>
                </a:lnTo>
                <a:lnTo>
                  <a:pt x="761" y="129"/>
                </a:lnTo>
                <a:lnTo>
                  <a:pt x="790" y="162"/>
                </a:lnTo>
                <a:lnTo>
                  <a:pt x="814" y="197"/>
                </a:lnTo>
                <a:lnTo>
                  <a:pt x="837" y="232"/>
                </a:lnTo>
                <a:lnTo>
                  <a:pt x="855" y="271"/>
                </a:lnTo>
                <a:lnTo>
                  <a:pt x="872" y="312"/>
                </a:lnTo>
                <a:lnTo>
                  <a:pt x="882" y="355"/>
                </a:lnTo>
                <a:lnTo>
                  <a:pt x="888" y="400"/>
                </a:lnTo>
                <a:lnTo>
                  <a:pt x="890" y="445"/>
                </a:lnTo>
                <a:lnTo>
                  <a:pt x="890" y="445"/>
                </a:lnTo>
                <a:lnTo>
                  <a:pt x="888" y="490"/>
                </a:lnTo>
                <a:lnTo>
                  <a:pt x="882" y="536"/>
                </a:lnTo>
                <a:lnTo>
                  <a:pt x="872" y="579"/>
                </a:lnTo>
                <a:lnTo>
                  <a:pt x="855" y="620"/>
                </a:lnTo>
                <a:lnTo>
                  <a:pt x="837" y="659"/>
                </a:lnTo>
                <a:lnTo>
                  <a:pt x="814" y="696"/>
                </a:lnTo>
                <a:lnTo>
                  <a:pt x="790" y="728"/>
                </a:lnTo>
                <a:lnTo>
                  <a:pt x="761" y="761"/>
                </a:lnTo>
                <a:lnTo>
                  <a:pt x="728" y="790"/>
                </a:lnTo>
                <a:lnTo>
                  <a:pt x="695" y="815"/>
                </a:lnTo>
                <a:lnTo>
                  <a:pt x="658" y="837"/>
                </a:lnTo>
                <a:lnTo>
                  <a:pt x="619" y="856"/>
                </a:lnTo>
                <a:lnTo>
                  <a:pt x="578" y="872"/>
                </a:lnTo>
                <a:lnTo>
                  <a:pt x="535" y="882"/>
                </a:lnTo>
                <a:lnTo>
                  <a:pt x="490" y="888"/>
                </a:lnTo>
                <a:lnTo>
                  <a:pt x="445" y="891"/>
                </a:lnTo>
                <a:lnTo>
                  <a:pt x="445" y="891"/>
                </a:lnTo>
                <a:close/>
                <a:moveTo>
                  <a:pt x="402" y="53"/>
                </a:moveTo>
                <a:lnTo>
                  <a:pt x="402" y="53"/>
                </a:lnTo>
                <a:lnTo>
                  <a:pt x="396" y="56"/>
                </a:lnTo>
                <a:lnTo>
                  <a:pt x="390" y="58"/>
                </a:lnTo>
                <a:lnTo>
                  <a:pt x="379" y="64"/>
                </a:lnTo>
                <a:lnTo>
                  <a:pt x="373" y="74"/>
                </a:lnTo>
                <a:lnTo>
                  <a:pt x="371" y="80"/>
                </a:lnTo>
                <a:lnTo>
                  <a:pt x="369" y="86"/>
                </a:lnTo>
                <a:lnTo>
                  <a:pt x="369" y="86"/>
                </a:lnTo>
                <a:lnTo>
                  <a:pt x="371" y="92"/>
                </a:lnTo>
                <a:lnTo>
                  <a:pt x="373" y="99"/>
                </a:lnTo>
                <a:lnTo>
                  <a:pt x="379" y="109"/>
                </a:lnTo>
                <a:lnTo>
                  <a:pt x="390" y="115"/>
                </a:lnTo>
                <a:lnTo>
                  <a:pt x="396" y="117"/>
                </a:lnTo>
                <a:lnTo>
                  <a:pt x="402" y="117"/>
                </a:lnTo>
                <a:lnTo>
                  <a:pt x="402" y="117"/>
                </a:lnTo>
                <a:lnTo>
                  <a:pt x="408" y="117"/>
                </a:lnTo>
                <a:lnTo>
                  <a:pt x="414" y="115"/>
                </a:lnTo>
                <a:lnTo>
                  <a:pt x="425" y="109"/>
                </a:lnTo>
                <a:lnTo>
                  <a:pt x="431" y="99"/>
                </a:lnTo>
                <a:lnTo>
                  <a:pt x="433" y="92"/>
                </a:lnTo>
                <a:lnTo>
                  <a:pt x="433" y="86"/>
                </a:lnTo>
                <a:lnTo>
                  <a:pt x="433" y="86"/>
                </a:lnTo>
                <a:lnTo>
                  <a:pt x="433" y="80"/>
                </a:lnTo>
                <a:lnTo>
                  <a:pt x="431" y="74"/>
                </a:lnTo>
                <a:lnTo>
                  <a:pt x="425" y="64"/>
                </a:lnTo>
                <a:lnTo>
                  <a:pt x="414" y="58"/>
                </a:lnTo>
                <a:lnTo>
                  <a:pt x="408" y="56"/>
                </a:lnTo>
                <a:lnTo>
                  <a:pt x="402" y="53"/>
                </a:lnTo>
                <a:lnTo>
                  <a:pt x="402" y="53"/>
                </a:lnTo>
                <a:close/>
                <a:moveTo>
                  <a:pt x="486" y="53"/>
                </a:moveTo>
                <a:lnTo>
                  <a:pt x="486" y="53"/>
                </a:lnTo>
                <a:lnTo>
                  <a:pt x="478" y="56"/>
                </a:lnTo>
                <a:lnTo>
                  <a:pt x="474" y="58"/>
                </a:lnTo>
                <a:lnTo>
                  <a:pt x="464" y="64"/>
                </a:lnTo>
                <a:lnTo>
                  <a:pt x="455" y="74"/>
                </a:lnTo>
                <a:lnTo>
                  <a:pt x="453" y="80"/>
                </a:lnTo>
                <a:lnTo>
                  <a:pt x="453" y="86"/>
                </a:lnTo>
                <a:lnTo>
                  <a:pt x="453" y="86"/>
                </a:lnTo>
                <a:lnTo>
                  <a:pt x="453" y="92"/>
                </a:lnTo>
                <a:lnTo>
                  <a:pt x="455" y="99"/>
                </a:lnTo>
                <a:lnTo>
                  <a:pt x="464" y="109"/>
                </a:lnTo>
                <a:lnTo>
                  <a:pt x="474" y="115"/>
                </a:lnTo>
                <a:lnTo>
                  <a:pt x="478" y="117"/>
                </a:lnTo>
                <a:lnTo>
                  <a:pt x="486" y="117"/>
                </a:lnTo>
                <a:lnTo>
                  <a:pt x="486" y="117"/>
                </a:lnTo>
                <a:lnTo>
                  <a:pt x="492" y="117"/>
                </a:lnTo>
                <a:lnTo>
                  <a:pt x="496" y="115"/>
                </a:lnTo>
                <a:lnTo>
                  <a:pt x="507" y="109"/>
                </a:lnTo>
                <a:lnTo>
                  <a:pt x="515" y="99"/>
                </a:lnTo>
                <a:lnTo>
                  <a:pt x="517" y="92"/>
                </a:lnTo>
                <a:lnTo>
                  <a:pt x="517" y="86"/>
                </a:lnTo>
                <a:lnTo>
                  <a:pt x="517" y="86"/>
                </a:lnTo>
                <a:lnTo>
                  <a:pt x="517" y="80"/>
                </a:lnTo>
                <a:lnTo>
                  <a:pt x="515" y="74"/>
                </a:lnTo>
                <a:lnTo>
                  <a:pt x="507" y="64"/>
                </a:lnTo>
                <a:lnTo>
                  <a:pt x="496" y="58"/>
                </a:lnTo>
                <a:lnTo>
                  <a:pt x="492" y="56"/>
                </a:lnTo>
                <a:lnTo>
                  <a:pt x="486" y="53"/>
                </a:lnTo>
                <a:lnTo>
                  <a:pt x="486" y="53"/>
                </a:lnTo>
                <a:close/>
                <a:moveTo>
                  <a:pt x="677" y="226"/>
                </a:moveTo>
                <a:lnTo>
                  <a:pt x="677" y="226"/>
                </a:lnTo>
                <a:lnTo>
                  <a:pt x="675" y="205"/>
                </a:lnTo>
                <a:lnTo>
                  <a:pt x="667" y="187"/>
                </a:lnTo>
                <a:lnTo>
                  <a:pt x="658" y="170"/>
                </a:lnTo>
                <a:lnTo>
                  <a:pt x="644" y="154"/>
                </a:lnTo>
                <a:lnTo>
                  <a:pt x="628" y="142"/>
                </a:lnTo>
                <a:lnTo>
                  <a:pt x="609" y="131"/>
                </a:lnTo>
                <a:lnTo>
                  <a:pt x="589" y="125"/>
                </a:lnTo>
                <a:lnTo>
                  <a:pt x="568" y="123"/>
                </a:lnTo>
                <a:lnTo>
                  <a:pt x="443" y="123"/>
                </a:lnTo>
                <a:lnTo>
                  <a:pt x="318" y="123"/>
                </a:lnTo>
                <a:lnTo>
                  <a:pt x="318" y="123"/>
                </a:lnTo>
                <a:lnTo>
                  <a:pt x="297" y="125"/>
                </a:lnTo>
                <a:lnTo>
                  <a:pt x="277" y="131"/>
                </a:lnTo>
                <a:lnTo>
                  <a:pt x="258" y="142"/>
                </a:lnTo>
                <a:lnTo>
                  <a:pt x="242" y="154"/>
                </a:lnTo>
                <a:lnTo>
                  <a:pt x="230" y="170"/>
                </a:lnTo>
                <a:lnTo>
                  <a:pt x="219" y="187"/>
                </a:lnTo>
                <a:lnTo>
                  <a:pt x="213" y="205"/>
                </a:lnTo>
                <a:lnTo>
                  <a:pt x="211" y="226"/>
                </a:lnTo>
                <a:lnTo>
                  <a:pt x="211" y="591"/>
                </a:lnTo>
                <a:lnTo>
                  <a:pt x="211" y="591"/>
                </a:lnTo>
                <a:lnTo>
                  <a:pt x="213" y="609"/>
                </a:lnTo>
                <a:lnTo>
                  <a:pt x="217" y="626"/>
                </a:lnTo>
                <a:lnTo>
                  <a:pt x="228" y="642"/>
                </a:lnTo>
                <a:lnTo>
                  <a:pt x="238" y="655"/>
                </a:lnTo>
                <a:lnTo>
                  <a:pt x="250" y="667"/>
                </a:lnTo>
                <a:lnTo>
                  <a:pt x="265" y="677"/>
                </a:lnTo>
                <a:lnTo>
                  <a:pt x="281" y="683"/>
                </a:lnTo>
                <a:lnTo>
                  <a:pt x="295" y="687"/>
                </a:lnTo>
                <a:lnTo>
                  <a:pt x="219" y="788"/>
                </a:lnTo>
                <a:lnTo>
                  <a:pt x="287" y="788"/>
                </a:lnTo>
                <a:lnTo>
                  <a:pt x="328" y="733"/>
                </a:lnTo>
                <a:lnTo>
                  <a:pt x="558" y="733"/>
                </a:lnTo>
                <a:lnTo>
                  <a:pt x="599" y="788"/>
                </a:lnTo>
                <a:lnTo>
                  <a:pt x="669" y="788"/>
                </a:lnTo>
                <a:lnTo>
                  <a:pt x="593" y="687"/>
                </a:lnTo>
                <a:lnTo>
                  <a:pt x="593" y="687"/>
                </a:lnTo>
                <a:lnTo>
                  <a:pt x="607" y="683"/>
                </a:lnTo>
                <a:lnTo>
                  <a:pt x="621" y="677"/>
                </a:lnTo>
                <a:lnTo>
                  <a:pt x="636" y="667"/>
                </a:lnTo>
                <a:lnTo>
                  <a:pt x="648" y="657"/>
                </a:lnTo>
                <a:lnTo>
                  <a:pt x="660" y="642"/>
                </a:lnTo>
                <a:lnTo>
                  <a:pt x="669" y="626"/>
                </a:lnTo>
                <a:lnTo>
                  <a:pt x="675" y="609"/>
                </a:lnTo>
                <a:lnTo>
                  <a:pt x="677" y="591"/>
                </a:lnTo>
                <a:lnTo>
                  <a:pt x="677" y="226"/>
                </a:lnTo>
                <a:close/>
                <a:moveTo>
                  <a:pt x="564" y="394"/>
                </a:moveTo>
                <a:lnTo>
                  <a:pt x="322" y="394"/>
                </a:lnTo>
                <a:lnTo>
                  <a:pt x="322" y="394"/>
                </a:lnTo>
                <a:lnTo>
                  <a:pt x="312" y="392"/>
                </a:lnTo>
                <a:lnTo>
                  <a:pt x="301" y="390"/>
                </a:lnTo>
                <a:lnTo>
                  <a:pt x="291" y="388"/>
                </a:lnTo>
                <a:lnTo>
                  <a:pt x="283" y="384"/>
                </a:lnTo>
                <a:lnTo>
                  <a:pt x="275" y="378"/>
                </a:lnTo>
                <a:lnTo>
                  <a:pt x="269" y="369"/>
                </a:lnTo>
                <a:lnTo>
                  <a:pt x="267" y="361"/>
                </a:lnTo>
                <a:lnTo>
                  <a:pt x="265" y="349"/>
                </a:lnTo>
                <a:lnTo>
                  <a:pt x="265" y="283"/>
                </a:lnTo>
                <a:lnTo>
                  <a:pt x="265" y="283"/>
                </a:lnTo>
                <a:lnTo>
                  <a:pt x="267" y="275"/>
                </a:lnTo>
                <a:lnTo>
                  <a:pt x="269" y="265"/>
                </a:lnTo>
                <a:lnTo>
                  <a:pt x="275" y="257"/>
                </a:lnTo>
                <a:lnTo>
                  <a:pt x="281" y="248"/>
                </a:lnTo>
                <a:lnTo>
                  <a:pt x="289" y="242"/>
                </a:lnTo>
                <a:lnTo>
                  <a:pt x="299" y="236"/>
                </a:lnTo>
                <a:lnTo>
                  <a:pt x="310" y="234"/>
                </a:lnTo>
                <a:lnTo>
                  <a:pt x="322" y="232"/>
                </a:lnTo>
                <a:lnTo>
                  <a:pt x="564" y="232"/>
                </a:lnTo>
                <a:lnTo>
                  <a:pt x="564" y="232"/>
                </a:lnTo>
                <a:lnTo>
                  <a:pt x="576" y="234"/>
                </a:lnTo>
                <a:lnTo>
                  <a:pt x="587" y="236"/>
                </a:lnTo>
                <a:lnTo>
                  <a:pt x="597" y="242"/>
                </a:lnTo>
                <a:lnTo>
                  <a:pt x="605" y="248"/>
                </a:lnTo>
                <a:lnTo>
                  <a:pt x="613" y="257"/>
                </a:lnTo>
                <a:lnTo>
                  <a:pt x="617" y="265"/>
                </a:lnTo>
                <a:lnTo>
                  <a:pt x="621" y="275"/>
                </a:lnTo>
                <a:lnTo>
                  <a:pt x="621" y="283"/>
                </a:lnTo>
                <a:lnTo>
                  <a:pt x="621" y="349"/>
                </a:lnTo>
                <a:lnTo>
                  <a:pt x="621" y="349"/>
                </a:lnTo>
                <a:lnTo>
                  <a:pt x="621" y="361"/>
                </a:lnTo>
                <a:lnTo>
                  <a:pt x="617" y="369"/>
                </a:lnTo>
                <a:lnTo>
                  <a:pt x="611" y="378"/>
                </a:lnTo>
                <a:lnTo>
                  <a:pt x="603" y="384"/>
                </a:lnTo>
                <a:lnTo>
                  <a:pt x="595" y="388"/>
                </a:lnTo>
                <a:lnTo>
                  <a:pt x="585" y="390"/>
                </a:lnTo>
                <a:lnTo>
                  <a:pt x="574" y="392"/>
                </a:lnTo>
                <a:lnTo>
                  <a:pt x="564" y="394"/>
                </a:lnTo>
                <a:lnTo>
                  <a:pt x="564" y="394"/>
                </a:lnTo>
                <a:close/>
                <a:moveTo>
                  <a:pt x="500" y="197"/>
                </a:moveTo>
                <a:lnTo>
                  <a:pt x="386" y="197"/>
                </a:lnTo>
                <a:lnTo>
                  <a:pt x="386" y="197"/>
                </a:lnTo>
                <a:lnTo>
                  <a:pt x="377" y="195"/>
                </a:lnTo>
                <a:lnTo>
                  <a:pt x="371" y="193"/>
                </a:lnTo>
                <a:lnTo>
                  <a:pt x="367" y="189"/>
                </a:lnTo>
                <a:lnTo>
                  <a:pt x="365" y="183"/>
                </a:lnTo>
                <a:lnTo>
                  <a:pt x="365" y="160"/>
                </a:lnTo>
                <a:lnTo>
                  <a:pt x="365" y="160"/>
                </a:lnTo>
                <a:lnTo>
                  <a:pt x="367" y="158"/>
                </a:lnTo>
                <a:lnTo>
                  <a:pt x="371" y="158"/>
                </a:lnTo>
                <a:lnTo>
                  <a:pt x="386" y="160"/>
                </a:lnTo>
                <a:lnTo>
                  <a:pt x="500" y="160"/>
                </a:lnTo>
                <a:lnTo>
                  <a:pt x="500" y="160"/>
                </a:lnTo>
                <a:lnTo>
                  <a:pt x="509" y="160"/>
                </a:lnTo>
                <a:lnTo>
                  <a:pt x="515" y="164"/>
                </a:lnTo>
                <a:lnTo>
                  <a:pt x="519" y="168"/>
                </a:lnTo>
                <a:lnTo>
                  <a:pt x="521" y="172"/>
                </a:lnTo>
                <a:lnTo>
                  <a:pt x="521" y="183"/>
                </a:lnTo>
                <a:lnTo>
                  <a:pt x="521" y="183"/>
                </a:lnTo>
                <a:lnTo>
                  <a:pt x="519" y="189"/>
                </a:lnTo>
                <a:lnTo>
                  <a:pt x="515" y="193"/>
                </a:lnTo>
                <a:lnTo>
                  <a:pt x="509" y="195"/>
                </a:lnTo>
                <a:lnTo>
                  <a:pt x="500" y="197"/>
                </a:lnTo>
                <a:lnTo>
                  <a:pt x="500" y="197"/>
                </a:lnTo>
                <a:close/>
                <a:moveTo>
                  <a:pt x="320" y="546"/>
                </a:moveTo>
                <a:lnTo>
                  <a:pt x="320" y="546"/>
                </a:lnTo>
                <a:lnTo>
                  <a:pt x="328" y="546"/>
                </a:lnTo>
                <a:lnTo>
                  <a:pt x="336" y="550"/>
                </a:lnTo>
                <a:lnTo>
                  <a:pt x="345" y="554"/>
                </a:lnTo>
                <a:lnTo>
                  <a:pt x="351" y="558"/>
                </a:lnTo>
                <a:lnTo>
                  <a:pt x="357" y="566"/>
                </a:lnTo>
                <a:lnTo>
                  <a:pt x="361" y="573"/>
                </a:lnTo>
                <a:lnTo>
                  <a:pt x="363" y="581"/>
                </a:lnTo>
                <a:lnTo>
                  <a:pt x="365" y="591"/>
                </a:lnTo>
                <a:lnTo>
                  <a:pt x="365" y="591"/>
                </a:lnTo>
                <a:lnTo>
                  <a:pt x="363" y="599"/>
                </a:lnTo>
                <a:lnTo>
                  <a:pt x="361" y="607"/>
                </a:lnTo>
                <a:lnTo>
                  <a:pt x="357" y="616"/>
                </a:lnTo>
                <a:lnTo>
                  <a:pt x="351" y="622"/>
                </a:lnTo>
                <a:lnTo>
                  <a:pt x="345" y="628"/>
                </a:lnTo>
                <a:lnTo>
                  <a:pt x="336" y="632"/>
                </a:lnTo>
                <a:lnTo>
                  <a:pt x="328" y="634"/>
                </a:lnTo>
                <a:lnTo>
                  <a:pt x="320" y="634"/>
                </a:lnTo>
                <a:lnTo>
                  <a:pt x="320" y="634"/>
                </a:lnTo>
                <a:lnTo>
                  <a:pt x="312" y="634"/>
                </a:lnTo>
                <a:lnTo>
                  <a:pt x="301" y="632"/>
                </a:lnTo>
                <a:lnTo>
                  <a:pt x="295" y="628"/>
                </a:lnTo>
                <a:lnTo>
                  <a:pt x="289" y="622"/>
                </a:lnTo>
                <a:lnTo>
                  <a:pt x="283" y="616"/>
                </a:lnTo>
                <a:lnTo>
                  <a:pt x="279" y="607"/>
                </a:lnTo>
                <a:lnTo>
                  <a:pt x="277" y="599"/>
                </a:lnTo>
                <a:lnTo>
                  <a:pt x="275" y="591"/>
                </a:lnTo>
                <a:lnTo>
                  <a:pt x="275" y="591"/>
                </a:lnTo>
                <a:lnTo>
                  <a:pt x="277" y="581"/>
                </a:lnTo>
                <a:lnTo>
                  <a:pt x="279" y="573"/>
                </a:lnTo>
                <a:lnTo>
                  <a:pt x="283" y="566"/>
                </a:lnTo>
                <a:lnTo>
                  <a:pt x="289" y="558"/>
                </a:lnTo>
                <a:lnTo>
                  <a:pt x="295" y="554"/>
                </a:lnTo>
                <a:lnTo>
                  <a:pt x="301" y="550"/>
                </a:lnTo>
                <a:lnTo>
                  <a:pt x="312" y="546"/>
                </a:lnTo>
                <a:lnTo>
                  <a:pt x="320" y="546"/>
                </a:lnTo>
                <a:lnTo>
                  <a:pt x="320" y="546"/>
                </a:lnTo>
                <a:close/>
                <a:moveTo>
                  <a:pt x="566" y="546"/>
                </a:moveTo>
                <a:lnTo>
                  <a:pt x="566" y="546"/>
                </a:lnTo>
                <a:lnTo>
                  <a:pt x="574" y="546"/>
                </a:lnTo>
                <a:lnTo>
                  <a:pt x="583" y="550"/>
                </a:lnTo>
                <a:lnTo>
                  <a:pt x="591" y="554"/>
                </a:lnTo>
                <a:lnTo>
                  <a:pt x="597" y="558"/>
                </a:lnTo>
                <a:lnTo>
                  <a:pt x="603" y="566"/>
                </a:lnTo>
                <a:lnTo>
                  <a:pt x="607" y="573"/>
                </a:lnTo>
                <a:lnTo>
                  <a:pt x="609" y="581"/>
                </a:lnTo>
                <a:lnTo>
                  <a:pt x="611" y="591"/>
                </a:lnTo>
                <a:lnTo>
                  <a:pt x="611" y="591"/>
                </a:lnTo>
                <a:lnTo>
                  <a:pt x="609" y="599"/>
                </a:lnTo>
                <a:lnTo>
                  <a:pt x="607" y="607"/>
                </a:lnTo>
                <a:lnTo>
                  <a:pt x="603" y="616"/>
                </a:lnTo>
                <a:lnTo>
                  <a:pt x="597" y="622"/>
                </a:lnTo>
                <a:lnTo>
                  <a:pt x="591" y="628"/>
                </a:lnTo>
                <a:lnTo>
                  <a:pt x="583" y="632"/>
                </a:lnTo>
                <a:lnTo>
                  <a:pt x="574" y="634"/>
                </a:lnTo>
                <a:lnTo>
                  <a:pt x="566" y="634"/>
                </a:lnTo>
                <a:lnTo>
                  <a:pt x="566" y="634"/>
                </a:lnTo>
                <a:lnTo>
                  <a:pt x="558" y="634"/>
                </a:lnTo>
                <a:lnTo>
                  <a:pt x="548" y="632"/>
                </a:lnTo>
                <a:lnTo>
                  <a:pt x="541" y="628"/>
                </a:lnTo>
                <a:lnTo>
                  <a:pt x="535" y="622"/>
                </a:lnTo>
                <a:lnTo>
                  <a:pt x="529" y="616"/>
                </a:lnTo>
                <a:lnTo>
                  <a:pt x="525" y="607"/>
                </a:lnTo>
                <a:lnTo>
                  <a:pt x="523" y="599"/>
                </a:lnTo>
                <a:lnTo>
                  <a:pt x="521" y="591"/>
                </a:lnTo>
                <a:lnTo>
                  <a:pt x="521" y="591"/>
                </a:lnTo>
                <a:lnTo>
                  <a:pt x="523" y="581"/>
                </a:lnTo>
                <a:lnTo>
                  <a:pt x="525" y="573"/>
                </a:lnTo>
                <a:lnTo>
                  <a:pt x="529" y="566"/>
                </a:lnTo>
                <a:lnTo>
                  <a:pt x="535" y="558"/>
                </a:lnTo>
                <a:lnTo>
                  <a:pt x="541" y="554"/>
                </a:lnTo>
                <a:lnTo>
                  <a:pt x="548" y="550"/>
                </a:lnTo>
                <a:lnTo>
                  <a:pt x="558" y="546"/>
                </a:lnTo>
                <a:lnTo>
                  <a:pt x="566" y="546"/>
                </a:lnTo>
                <a:lnTo>
                  <a:pt x="566" y="54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3665538" y="1939925"/>
            <a:ext cx="1422400" cy="1420813"/>
          </a:xfrm>
          <a:custGeom>
            <a:avLst/>
            <a:gdLst>
              <a:gd name="T0" fmla="*/ 275 w 896"/>
              <a:gd name="T1" fmla="*/ 860 h 895"/>
              <a:gd name="T2" fmla="*/ 78 w 896"/>
              <a:gd name="T3" fmla="*/ 698 h 895"/>
              <a:gd name="T4" fmla="*/ 0 w 896"/>
              <a:gd name="T5" fmla="*/ 447 h 895"/>
              <a:gd name="T6" fmla="*/ 55 w 896"/>
              <a:gd name="T7" fmla="*/ 234 h 895"/>
              <a:gd name="T8" fmla="*/ 234 w 896"/>
              <a:gd name="T9" fmla="*/ 53 h 895"/>
              <a:gd name="T10" fmla="*/ 447 w 896"/>
              <a:gd name="T11" fmla="*/ 0 h 895"/>
              <a:gd name="T12" fmla="*/ 697 w 896"/>
              <a:gd name="T13" fmla="*/ 76 h 895"/>
              <a:gd name="T14" fmla="*/ 861 w 896"/>
              <a:gd name="T15" fmla="*/ 273 h 895"/>
              <a:gd name="T16" fmla="*/ 894 w 896"/>
              <a:gd name="T17" fmla="*/ 492 h 895"/>
              <a:gd name="T18" fmla="*/ 794 w 896"/>
              <a:gd name="T19" fmla="*/ 732 h 895"/>
              <a:gd name="T20" fmla="*/ 580 w 896"/>
              <a:gd name="T21" fmla="*/ 874 h 895"/>
              <a:gd name="T22" fmla="*/ 143 w 896"/>
              <a:gd name="T23" fmla="*/ 720 h 895"/>
              <a:gd name="T24" fmla="*/ 219 w 896"/>
              <a:gd name="T25" fmla="*/ 702 h 895"/>
              <a:gd name="T26" fmla="*/ 281 w 896"/>
              <a:gd name="T27" fmla="*/ 718 h 895"/>
              <a:gd name="T28" fmla="*/ 338 w 896"/>
              <a:gd name="T29" fmla="*/ 712 h 895"/>
              <a:gd name="T30" fmla="*/ 416 w 896"/>
              <a:gd name="T31" fmla="*/ 714 h 895"/>
              <a:gd name="T32" fmla="*/ 488 w 896"/>
              <a:gd name="T33" fmla="*/ 710 h 895"/>
              <a:gd name="T34" fmla="*/ 558 w 896"/>
              <a:gd name="T35" fmla="*/ 712 h 895"/>
              <a:gd name="T36" fmla="*/ 636 w 896"/>
              <a:gd name="T37" fmla="*/ 710 h 895"/>
              <a:gd name="T38" fmla="*/ 689 w 896"/>
              <a:gd name="T39" fmla="*/ 706 h 895"/>
              <a:gd name="T40" fmla="*/ 753 w 896"/>
              <a:gd name="T41" fmla="*/ 661 h 895"/>
              <a:gd name="T42" fmla="*/ 695 w 896"/>
              <a:gd name="T43" fmla="*/ 648 h 895"/>
              <a:gd name="T44" fmla="*/ 623 w 896"/>
              <a:gd name="T45" fmla="*/ 657 h 895"/>
              <a:gd name="T46" fmla="*/ 556 w 896"/>
              <a:gd name="T47" fmla="*/ 655 h 895"/>
              <a:gd name="T48" fmla="*/ 480 w 896"/>
              <a:gd name="T49" fmla="*/ 657 h 895"/>
              <a:gd name="T50" fmla="*/ 414 w 896"/>
              <a:gd name="T51" fmla="*/ 657 h 895"/>
              <a:gd name="T52" fmla="*/ 340 w 896"/>
              <a:gd name="T53" fmla="*/ 655 h 895"/>
              <a:gd name="T54" fmla="*/ 271 w 896"/>
              <a:gd name="T55" fmla="*/ 657 h 895"/>
              <a:gd name="T56" fmla="*/ 199 w 896"/>
              <a:gd name="T57" fmla="*/ 648 h 895"/>
              <a:gd name="T58" fmla="*/ 143 w 896"/>
              <a:gd name="T59" fmla="*/ 720 h 895"/>
              <a:gd name="T60" fmla="*/ 706 w 896"/>
              <a:gd name="T61" fmla="*/ 568 h 895"/>
              <a:gd name="T62" fmla="*/ 619 w 896"/>
              <a:gd name="T63" fmla="*/ 572 h 895"/>
              <a:gd name="T64" fmla="*/ 648 w 896"/>
              <a:gd name="T65" fmla="*/ 322 h 895"/>
              <a:gd name="T66" fmla="*/ 607 w 896"/>
              <a:gd name="T67" fmla="*/ 215 h 895"/>
              <a:gd name="T68" fmla="*/ 556 w 896"/>
              <a:gd name="T69" fmla="*/ 166 h 895"/>
              <a:gd name="T70" fmla="*/ 484 w 896"/>
              <a:gd name="T71" fmla="*/ 160 h 895"/>
              <a:gd name="T72" fmla="*/ 416 w 896"/>
              <a:gd name="T73" fmla="*/ 88 h 895"/>
              <a:gd name="T74" fmla="*/ 410 w 896"/>
              <a:gd name="T75" fmla="*/ 160 h 895"/>
              <a:gd name="T76" fmla="*/ 340 w 896"/>
              <a:gd name="T77" fmla="*/ 209 h 895"/>
              <a:gd name="T78" fmla="*/ 287 w 896"/>
              <a:gd name="T79" fmla="*/ 215 h 895"/>
              <a:gd name="T80" fmla="*/ 246 w 896"/>
              <a:gd name="T81" fmla="*/ 322 h 895"/>
              <a:gd name="T82" fmla="*/ 277 w 896"/>
              <a:gd name="T83" fmla="*/ 572 h 895"/>
              <a:gd name="T84" fmla="*/ 191 w 896"/>
              <a:gd name="T85" fmla="*/ 568 h 895"/>
              <a:gd name="T86" fmla="*/ 143 w 896"/>
              <a:gd name="T87" fmla="*/ 634 h 895"/>
              <a:gd name="T88" fmla="*/ 203 w 896"/>
              <a:gd name="T89" fmla="*/ 618 h 895"/>
              <a:gd name="T90" fmla="*/ 258 w 896"/>
              <a:gd name="T91" fmla="*/ 624 h 895"/>
              <a:gd name="T92" fmla="*/ 338 w 896"/>
              <a:gd name="T93" fmla="*/ 626 h 895"/>
              <a:gd name="T94" fmla="*/ 406 w 896"/>
              <a:gd name="T95" fmla="*/ 624 h 895"/>
              <a:gd name="T96" fmla="*/ 488 w 896"/>
              <a:gd name="T97" fmla="*/ 624 h 895"/>
              <a:gd name="T98" fmla="*/ 558 w 896"/>
              <a:gd name="T99" fmla="*/ 626 h 895"/>
              <a:gd name="T100" fmla="*/ 636 w 896"/>
              <a:gd name="T101" fmla="*/ 624 h 895"/>
              <a:gd name="T102" fmla="*/ 691 w 896"/>
              <a:gd name="T103" fmla="*/ 618 h 895"/>
              <a:gd name="T104" fmla="*/ 753 w 896"/>
              <a:gd name="T105" fmla="*/ 577 h 895"/>
              <a:gd name="T106" fmla="*/ 328 w 896"/>
              <a:gd name="T107" fmla="*/ 281 h 895"/>
              <a:gd name="T108" fmla="*/ 326 w 896"/>
              <a:gd name="T109" fmla="*/ 250 h 895"/>
              <a:gd name="T110" fmla="*/ 377 w 896"/>
              <a:gd name="T111" fmla="*/ 201 h 895"/>
              <a:gd name="T112" fmla="*/ 519 w 896"/>
              <a:gd name="T113" fmla="*/ 199 h 895"/>
              <a:gd name="T114" fmla="*/ 566 w 896"/>
              <a:gd name="T115" fmla="*/ 248 h 895"/>
              <a:gd name="T116" fmla="*/ 570 w 896"/>
              <a:gd name="T117" fmla="*/ 279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96" h="895">
                <a:moveTo>
                  <a:pt x="447" y="895"/>
                </a:moveTo>
                <a:lnTo>
                  <a:pt x="447" y="895"/>
                </a:lnTo>
                <a:lnTo>
                  <a:pt x="402" y="893"/>
                </a:lnTo>
                <a:lnTo>
                  <a:pt x="359" y="886"/>
                </a:lnTo>
                <a:lnTo>
                  <a:pt x="316" y="874"/>
                </a:lnTo>
                <a:lnTo>
                  <a:pt x="275" y="860"/>
                </a:lnTo>
                <a:lnTo>
                  <a:pt x="234" y="841"/>
                </a:lnTo>
                <a:lnTo>
                  <a:pt x="197" y="819"/>
                </a:lnTo>
                <a:lnTo>
                  <a:pt x="164" y="792"/>
                </a:lnTo>
                <a:lnTo>
                  <a:pt x="131" y="763"/>
                </a:lnTo>
                <a:lnTo>
                  <a:pt x="102" y="732"/>
                </a:lnTo>
                <a:lnTo>
                  <a:pt x="78" y="698"/>
                </a:lnTo>
                <a:lnTo>
                  <a:pt x="55" y="661"/>
                </a:lnTo>
                <a:lnTo>
                  <a:pt x="35" y="622"/>
                </a:lnTo>
                <a:lnTo>
                  <a:pt x="20" y="581"/>
                </a:lnTo>
                <a:lnTo>
                  <a:pt x="10" y="538"/>
                </a:lnTo>
                <a:lnTo>
                  <a:pt x="2" y="492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10" y="357"/>
                </a:lnTo>
                <a:lnTo>
                  <a:pt x="20" y="314"/>
                </a:lnTo>
                <a:lnTo>
                  <a:pt x="35" y="273"/>
                </a:lnTo>
                <a:lnTo>
                  <a:pt x="55" y="234"/>
                </a:lnTo>
                <a:lnTo>
                  <a:pt x="78" y="197"/>
                </a:lnTo>
                <a:lnTo>
                  <a:pt x="102" y="162"/>
                </a:lnTo>
                <a:lnTo>
                  <a:pt x="131" y="131"/>
                </a:lnTo>
                <a:lnTo>
                  <a:pt x="164" y="103"/>
                </a:lnTo>
                <a:lnTo>
                  <a:pt x="197" y="76"/>
                </a:lnTo>
                <a:lnTo>
                  <a:pt x="234" y="53"/>
                </a:lnTo>
                <a:lnTo>
                  <a:pt x="275" y="35"/>
                </a:lnTo>
                <a:lnTo>
                  <a:pt x="316" y="21"/>
                </a:lnTo>
                <a:lnTo>
                  <a:pt x="359" y="8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4" y="2"/>
                </a:lnTo>
                <a:lnTo>
                  <a:pt x="537" y="8"/>
                </a:lnTo>
                <a:lnTo>
                  <a:pt x="580" y="21"/>
                </a:lnTo>
                <a:lnTo>
                  <a:pt x="621" y="35"/>
                </a:lnTo>
                <a:lnTo>
                  <a:pt x="662" y="53"/>
                </a:lnTo>
                <a:lnTo>
                  <a:pt x="697" y="76"/>
                </a:lnTo>
                <a:lnTo>
                  <a:pt x="732" y="103"/>
                </a:lnTo>
                <a:lnTo>
                  <a:pt x="765" y="131"/>
                </a:lnTo>
                <a:lnTo>
                  <a:pt x="794" y="162"/>
                </a:lnTo>
                <a:lnTo>
                  <a:pt x="818" y="197"/>
                </a:lnTo>
                <a:lnTo>
                  <a:pt x="841" y="234"/>
                </a:lnTo>
                <a:lnTo>
                  <a:pt x="861" y="273"/>
                </a:lnTo>
                <a:lnTo>
                  <a:pt x="876" y="314"/>
                </a:lnTo>
                <a:lnTo>
                  <a:pt x="886" y="357"/>
                </a:lnTo>
                <a:lnTo>
                  <a:pt x="894" y="402"/>
                </a:lnTo>
                <a:lnTo>
                  <a:pt x="896" y="447"/>
                </a:lnTo>
                <a:lnTo>
                  <a:pt x="896" y="447"/>
                </a:lnTo>
                <a:lnTo>
                  <a:pt x="894" y="492"/>
                </a:lnTo>
                <a:lnTo>
                  <a:pt x="886" y="538"/>
                </a:lnTo>
                <a:lnTo>
                  <a:pt x="876" y="581"/>
                </a:lnTo>
                <a:lnTo>
                  <a:pt x="861" y="622"/>
                </a:lnTo>
                <a:lnTo>
                  <a:pt x="841" y="661"/>
                </a:lnTo>
                <a:lnTo>
                  <a:pt x="818" y="698"/>
                </a:lnTo>
                <a:lnTo>
                  <a:pt x="794" y="732"/>
                </a:lnTo>
                <a:lnTo>
                  <a:pt x="765" y="763"/>
                </a:lnTo>
                <a:lnTo>
                  <a:pt x="732" y="792"/>
                </a:lnTo>
                <a:lnTo>
                  <a:pt x="697" y="819"/>
                </a:lnTo>
                <a:lnTo>
                  <a:pt x="662" y="841"/>
                </a:lnTo>
                <a:lnTo>
                  <a:pt x="621" y="860"/>
                </a:lnTo>
                <a:lnTo>
                  <a:pt x="580" y="874"/>
                </a:lnTo>
                <a:lnTo>
                  <a:pt x="537" y="886"/>
                </a:lnTo>
                <a:lnTo>
                  <a:pt x="494" y="893"/>
                </a:lnTo>
                <a:lnTo>
                  <a:pt x="447" y="895"/>
                </a:lnTo>
                <a:lnTo>
                  <a:pt x="447" y="895"/>
                </a:lnTo>
                <a:close/>
                <a:moveTo>
                  <a:pt x="143" y="720"/>
                </a:moveTo>
                <a:lnTo>
                  <a:pt x="143" y="720"/>
                </a:lnTo>
                <a:lnTo>
                  <a:pt x="170" y="718"/>
                </a:lnTo>
                <a:lnTo>
                  <a:pt x="182" y="716"/>
                </a:lnTo>
                <a:lnTo>
                  <a:pt x="193" y="712"/>
                </a:lnTo>
                <a:lnTo>
                  <a:pt x="193" y="712"/>
                </a:lnTo>
                <a:lnTo>
                  <a:pt x="205" y="706"/>
                </a:lnTo>
                <a:lnTo>
                  <a:pt x="219" y="702"/>
                </a:lnTo>
                <a:lnTo>
                  <a:pt x="230" y="702"/>
                </a:lnTo>
                <a:lnTo>
                  <a:pt x="238" y="704"/>
                </a:lnTo>
                <a:lnTo>
                  <a:pt x="248" y="706"/>
                </a:lnTo>
                <a:lnTo>
                  <a:pt x="258" y="710"/>
                </a:lnTo>
                <a:lnTo>
                  <a:pt x="258" y="710"/>
                </a:lnTo>
                <a:lnTo>
                  <a:pt x="281" y="718"/>
                </a:lnTo>
                <a:lnTo>
                  <a:pt x="291" y="720"/>
                </a:lnTo>
                <a:lnTo>
                  <a:pt x="299" y="722"/>
                </a:lnTo>
                <a:lnTo>
                  <a:pt x="310" y="720"/>
                </a:lnTo>
                <a:lnTo>
                  <a:pt x="320" y="720"/>
                </a:lnTo>
                <a:lnTo>
                  <a:pt x="338" y="712"/>
                </a:lnTo>
                <a:lnTo>
                  <a:pt x="338" y="712"/>
                </a:lnTo>
                <a:lnTo>
                  <a:pt x="355" y="704"/>
                </a:lnTo>
                <a:lnTo>
                  <a:pt x="369" y="702"/>
                </a:lnTo>
                <a:lnTo>
                  <a:pt x="385" y="704"/>
                </a:lnTo>
                <a:lnTo>
                  <a:pt x="406" y="710"/>
                </a:lnTo>
                <a:lnTo>
                  <a:pt x="406" y="710"/>
                </a:lnTo>
                <a:lnTo>
                  <a:pt x="416" y="714"/>
                </a:lnTo>
                <a:lnTo>
                  <a:pt x="429" y="718"/>
                </a:lnTo>
                <a:lnTo>
                  <a:pt x="439" y="720"/>
                </a:lnTo>
                <a:lnTo>
                  <a:pt x="449" y="720"/>
                </a:lnTo>
                <a:lnTo>
                  <a:pt x="459" y="720"/>
                </a:lnTo>
                <a:lnTo>
                  <a:pt x="470" y="718"/>
                </a:lnTo>
                <a:lnTo>
                  <a:pt x="488" y="710"/>
                </a:lnTo>
                <a:lnTo>
                  <a:pt x="488" y="710"/>
                </a:lnTo>
                <a:lnTo>
                  <a:pt x="509" y="704"/>
                </a:lnTo>
                <a:lnTo>
                  <a:pt x="525" y="702"/>
                </a:lnTo>
                <a:lnTo>
                  <a:pt x="539" y="704"/>
                </a:lnTo>
                <a:lnTo>
                  <a:pt x="558" y="712"/>
                </a:lnTo>
                <a:lnTo>
                  <a:pt x="558" y="712"/>
                </a:lnTo>
                <a:lnTo>
                  <a:pt x="576" y="720"/>
                </a:lnTo>
                <a:lnTo>
                  <a:pt x="584" y="720"/>
                </a:lnTo>
                <a:lnTo>
                  <a:pt x="595" y="722"/>
                </a:lnTo>
                <a:lnTo>
                  <a:pt x="605" y="720"/>
                </a:lnTo>
                <a:lnTo>
                  <a:pt x="615" y="718"/>
                </a:lnTo>
                <a:lnTo>
                  <a:pt x="636" y="710"/>
                </a:lnTo>
                <a:lnTo>
                  <a:pt x="636" y="710"/>
                </a:lnTo>
                <a:lnTo>
                  <a:pt x="646" y="706"/>
                </a:lnTo>
                <a:lnTo>
                  <a:pt x="656" y="704"/>
                </a:lnTo>
                <a:lnTo>
                  <a:pt x="667" y="702"/>
                </a:lnTo>
                <a:lnTo>
                  <a:pt x="675" y="702"/>
                </a:lnTo>
                <a:lnTo>
                  <a:pt x="689" y="706"/>
                </a:lnTo>
                <a:lnTo>
                  <a:pt x="701" y="712"/>
                </a:lnTo>
                <a:lnTo>
                  <a:pt x="701" y="712"/>
                </a:lnTo>
                <a:lnTo>
                  <a:pt x="712" y="716"/>
                </a:lnTo>
                <a:lnTo>
                  <a:pt x="724" y="718"/>
                </a:lnTo>
                <a:lnTo>
                  <a:pt x="753" y="720"/>
                </a:lnTo>
                <a:lnTo>
                  <a:pt x="753" y="661"/>
                </a:lnTo>
                <a:lnTo>
                  <a:pt x="753" y="661"/>
                </a:lnTo>
                <a:lnTo>
                  <a:pt x="734" y="661"/>
                </a:lnTo>
                <a:lnTo>
                  <a:pt x="720" y="657"/>
                </a:lnTo>
                <a:lnTo>
                  <a:pt x="706" y="652"/>
                </a:lnTo>
                <a:lnTo>
                  <a:pt x="706" y="652"/>
                </a:lnTo>
                <a:lnTo>
                  <a:pt x="695" y="648"/>
                </a:lnTo>
                <a:lnTo>
                  <a:pt x="685" y="644"/>
                </a:lnTo>
                <a:lnTo>
                  <a:pt x="677" y="642"/>
                </a:lnTo>
                <a:lnTo>
                  <a:pt x="667" y="642"/>
                </a:lnTo>
                <a:lnTo>
                  <a:pt x="656" y="644"/>
                </a:lnTo>
                <a:lnTo>
                  <a:pt x="646" y="646"/>
                </a:lnTo>
                <a:lnTo>
                  <a:pt x="623" y="657"/>
                </a:lnTo>
                <a:lnTo>
                  <a:pt x="623" y="657"/>
                </a:lnTo>
                <a:lnTo>
                  <a:pt x="615" y="661"/>
                </a:lnTo>
                <a:lnTo>
                  <a:pt x="607" y="663"/>
                </a:lnTo>
                <a:lnTo>
                  <a:pt x="591" y="663"/>
                </a:lnTo>
                <a:lnTo>
                  <a:pt x="572" y="661"/>
                </a:lnTo>
                <a:lnTo>
                  <a:pt x="556" y="655"/>
                </a:lnTo>
                <a:lnTo>
                  <a:pt x="556" y="655"/>
                </a:lnTo>
                <a:lnTo>
                  <a:pt x="535" y="646"/>
                </a:lnTo>
                <a:lnTo>
                  <a:pt x="527" y="644"/>
                </a:lnTo>
                <a:lnTo>
                  <a:pt x="519" y="644"/>
                </a:lnTo>
                <a:lnTo>
                  <a:pt x="500" y="648"/>
                </a:lnTo>
                <a:lnTo>
                  <a:pt x="480" y="657"/>
                </a:lnTo>
                <a:lnTo>
                  <a:pt x="480" y="657"/>
                </a:lnTo>
                <a:lnTo>
                  <a:pt x="463" y="661"/>
                </a:lnTo>
                <a:lnTo>
                  <a:pt x="447" y="663"/>
                </a:lnTo>
                <a:lnTo>
                  <a:pt x="431" y="661"/>
                </a:lnTo>
                <a:lnTo>
                  <a:pt x="414" y="657"/>
                </a:lnTo>
                <a:lnTo>
                  <a:pt x="414" y="657"/>
                </a:lnTo>
                <a:lnTo>
                  <a:pt x="394" y="648"/>
                </a:lnTo>
                <a:lnTo>
                  <a:pt x="375" y="644"/>
                </a:lnTo>
                <a:lnTo>
                  <a:pt x="367" y="644"/>
                </a:lnTo>
                <a:lnTo>
                  <a:pt x="359" y="646"/>
                </a:lnTo>
                <a:lnTo>
                  <a:pt x="340" y="655"/>
                </a:lnTo>
                <a:lnTo>
                  <a:pt x="340" y="655"/>
                </a:lnTo>
                <a:lnTo>
                  <a:pt x="324" y="661"/>
                </a:lnTo>
                <a:lnTo>
                  <a:pt x="305" y="663"/>
                </a:lnTo>
                <a:lnTo>
                  <a:pt x="287" y="663"/>
                </a:lnTo>
                <a:lnTo>
                  <a:pt x="279" y="661"/>
                </a:lnTo>
                <a:lnTo>
                  <a:pt x="271" y="657"/>
                </a:lnTo>
                <a:lnTo>
                  <a:pt x="271" y="657"/>
                </a:lnTo>
                <a:lnTo>
                  <a:pt x="248" y="646"/>
                </a:lnTo>
                <a:lnTo>
                  <a:pt x="238" y="644"/>
                </a:lnTo>
                <a:lnTo>
                  <a:pt x="228" y="642"/>
                </a:lnTo>
                <a:lnTo>
                  <a:pt x="219" y="642"/>
                </a:lnTo>
                <a:lnTo>
                  <a:pt x="209" y="644"/>
                </a:lnTo>
                <a:lnTo>
                  <a:pt x="199" y="648"/>
                </a:lnTo>
                <a:lnTo>
                  <a:pt x="191" y="652"/>
                </a:lnTo>
                <a:lnTo>
                  <a:pt x="191" y="652"/>
                </a:lnTo>
                <a:lnTo>
                  <a:pt x="176" y="657"/>
                </a:lnTo>
                <a:lnTo>
                  <a:pt x="160" y="661"/>
                </a:lnTo>
                <a:lnTo>
                  <a:pt x="143" y="661"/>
                </a:lnTo>
                <a:lnTo>
                  <a:pt x="143" y="720"/>
                </a:lnTo>
                <a:close/>
                <a:moveTo>
                  <a:pt x="753" y="577"/>
                </a:moveTo>
                <a:lnTo>
                  <a:pt x="753" y="577"/>
                </a:lnTo>
                <a:lnTo>
                  <a:pt x="736" y="575"/>
                </a:lnTo>
                <a:lnTo>
                  <a:pt x="720" y="572"/>
                </a:lnTo>
                <a:lnTo>
                  <a:pt x="706" y="568"/>
                </a:lnTo>
                <a:lnTo>
                  <a:pt x="706" y="568"/>
                </a:lnTo>
                <a:lnTo>
                  <a:pt x="687" y="560"/>
                </a:lnTo>
                <a:lnTo>
                  <a:pt x="673" y="558"/>
                </a:lnTo>
                <a:lnTo>
                  <a:pt x="660" y="558"/>
                </a:lnTo>
                <a:lnTo>
                  <a:pt x="648" y="560"/>
                </a:lnTo>
                <a:lnTo>
                  <a:pt x="630" y="568"/>
                </a:lnTo>
                <a:lnTo>
                  <a:pt x="619" y="572"/>
                </a:lnTo>
                <a:lnTo>
                  <a:pt x="609" y="575"/>
                </a:lnTo>
                <a:lnTo>
                  <a:pt x="609" y="439"/>
                </a:lnTo>
                <a:lnTo>
                  <a:pt x="648" y="343"/>
                </a:lnTo>
                <a:lnTo>
                  <a:pt x="648" y="343"/>
                </a:lnTo>
                <a:lnTo>
                  <a:pt x="650" y="332"/>
                </a:lnTo>
                <a:lnTo>
                  <a:pt x="648" y="322"/>
                </a:lnTo>
                <a:lnTo>
                  <a:pt x="642" y="314"/>
                </a:lnTo>
                <a:lnTo>
                  <a:pt x="632" y="308"/>
                </a:lnTo>
                <a:lnTo>
                  <a:pt x="609" y="298"/>
                </a:lnTo>
                <a:lnTo>
                  <a:pt x="609" y="218"/>
                </a:lnTo>
                <a:lnTo>
                  <a:pt x="609" y="218"/>
                </a:lnTo>
                <a:lnTo>
                  <a:pt x="607" y="215"/>
                </a:lnTo>
                <a:lnTo>
                  <a:pt x="605" y="213"/>
                </a:lnTo>
                <a:lnTo>
                  <a:pt x="560" y="213"/>
                </a:lnTo>
                <a:lnTo>
                  <a:pt x="560" y="213"/>
                </a:lnTo>
                <a:lnTo>
                  <a:pt x="558" y="213"/>
                </a:lnTo>
                <a:lnTo>
                  <a:pt x="556" y="209"/>
                </a:lnTo>
                <a:lnTo>
                  <a:pt x="556" y="166"/>
                </a:lnTo>
                <a:lnTo>
                  <a:pt x="556" y="166"/>
                </a:lnTo>
                <a:lnTo>
                  <a:pt x="556" y="162"/>
                </a:lnTo>
                <a:lnTo>
                  <a:pt x="552" y="162"/>
                </a:lnTo>
                <a:lnTo>
                  <a:pt x="488" y="162"/>
                </a:lnTo>
                <a:lnTo>
                  <a:pt x="488" y="162"/>
                </a:lnTo>
                <a:lnTo>
                  <a:pt x="484" y="160"/>
                </a:lnTo>
                <a:lnTo>
                  <a:pt x="484" y="158"/>
                </a:lnTo>
                <a:lnTo>
                  <a:pt x="484" y="92"/>
                </a:lnTo>
                <a:lnTo>
                  <a:pt x="484" y="92"/>
                </a:lnTo>
                <a:lnTo>
                  <a:pt x="482" y="88"/>
                </a:lnTo>
                <a:lnTo>
                  <a:pt x="480" y="88"/>
                </a:lnTo>
                <a:lnTo>
                  <a:pt x="416" y="88"/>
                </a:lnTo>
                <a:lnTo>
                  <a:pt x="416" y="88"/>
                </a:lnTo>
                <a:lnTo>
                  <a:pt x="412" y="88"/>
                </a:lnTo>
                <a:lnTo>
                  <a:pt x="412" y="92"/>
                </a:lnTo>
                <a:lnTo>
                  <a:pt x="412" y="158"/>
                </a:lnTo>
                <a:lnTo>
                  <a:pt x="412" y="158"/>
                </a:lnTo>
                <a:lnTo>
                  <a:pt x="410" y="160"/>
                </a:lnTo>
                <a:lnTo>
                  <a:pt x="408" y="162"/>
                </a:lnTo>
                <a:lnTo>
                  <a:pt x="344" y="162"/>
                </a:lnTo>
                <a:lnTo>
                  <a:pt x="344" y="162"/>
                </a:lnTo>
                <a:lnTo>
                  <a:pt x="340" y="162"/>
                </a:lnTo>
                <a:lnTo>
                  <a:pt x="340" y="166"/>
                </a:lnTo>
                <a:lnTo>
                  <a:pt x="340" y="209"/>
                </a:lnTo>
                <a:lnTo>
                  <a:pt x="340" y="209"/>
                </a:lnTo>
                <a:lnTo>
                  <a:pt x="338" y="213"/>
                </a:lnTo>
                <a:lnTo>
                  <a:pt x="336" y="213"/>
                </a:lnTo>
                <a:lnTo>
                  <a:pt x="291" y="213"/>
                </a:lnTo>
                <a:lnTo>
                  <a:pt x="291" y="213"/>
                </a:lnTo>
                <a:lnTo>
                  <a:pt x="287" y="215"/>
                </a:lnTo>
                <a:lnTo>
                  <a:pt x="287" y="218"/>
                </a:lnTo>
                <a:lnTo>
                  <a:pt x="287" y="298"/>
                </a:lnTo>
                <a:lnTo>
                  <a:pt x="262" y="308"/>
                </a:lnTo>
                <a:lnTo>
                  <a:pt x="262" y="308"/>
                </a:lnTo>
                <a:lnTo>
                  <a:pt x="252" y="314"/>
                </a:lnTo>
                <a:lnTo>
                  <a:pt x="246" y="322"/>
                </a:lnTo>
                <a:lnTo>
                  <a:pt x="246" y="332"/>
                </a:lnTo>
                <a:lnTo>
                  <a:pt x="248" y="343"/>
                </a:lnTo>
                <a:lnTo>
                  <a:pt x="287" y="439"/>
                </a:lnTo>
                <a:lnTo>
                  <a:pt x="287" y="575"/>
                </a:lnTo>
                <a:lnTo>
                  <a:pt x="287" y="575"/>
                </a:lnTo>
                <a:lnTo>
                  <a:pt x="277" y="572"/>
                </a:lnTo>
                <a:lnTo>
                  <a:pt x="266" y="568"/>
                </a:lnTo>
                <a:lnTo>
                  <a:pt x="246" y="560"/>
                </a:lnTo>
                <a:lnTo>
                  <a:pt x="236" y="558"/>
                </a:lnTo>
                <a:lnTo>
                  <a:pt x="221" y="558"/>
                </a:lnTo>
                <a:lnTo>
                  <a:pt x="207" y="560"/>
                </a:lnTo>
                <a:lnTo>
                  <a:pt x="191" y="568"/>
                </a:lnTo>
                <a:lnTo>
                  <a:pt x="191" y="568"/>
                </a:lnTo>
                <a:lnTo>
                  <a:pt x="191" y="568"/>
                </a:lnTo>
                <a:lnTo>
                  <a:pt x="174" y="572"/>
                </a:lnTo>
                <a:lnTo>
                  <a:pt x="160" y="575"/>
                </a:lnTo>
                <a:lnTo>
                  <a:pt x="143" y="577"/>
                </a:lnTo>
                <a:lnTo>
                  <a:pt x="143" y="634"/>
                </a:lnTo>
                <a:lnTo>
                  <a:pt x="143" y="634"/>
                </a:lnTo>
                <a:lnTo>
                  <a:pt x="168" y="630"/>
                </a:lnTo>
                <a:lnTo>
                  <a:pt x="180" y="628"/>
                </a:lnTo>
                <a:lnTo>
                  <a:pt x="193" y="624"/>
                </a:lnTo>
                <a:lnTo>
                  <a:pt x="193" y="624"/>
                </a:lnTo>
                <a:lnTo>
                  <a:pt x="203" y="618"/>
                </a:lnTo>
                <a:lnTo>
                  <a:pt x="219" y="616"/>
                </a:lnTo>
                <a:lnTo>
                  <a:pt x="228" y="616"/>
                </a:lnTo>
                <a:lnTo>
                  <a:pt x="238" y="616"/>
                </a:lnTo>
                <a:lnTo>
                  <a:pt x="248" y="620"/>
                </a:lnTo>
                <a:lnTo>
                  <a:pt x="258" y="624"/>
                </a:lnTo>
                <a:lnTo>
                  <a:pt x="258" y="624"/>
                </a:lnTo>
                <a:lnTo>
                  <a:pt x="281" y="632"/>
                </a:lnTo>
                <a:lnTo>
                  <a:pt x="289" y="634"/>
                </a:lnTo>
                <a:lnTo>
                  <a:pt x="299" y="634"/>
                </a:lnTo>
                <a:lnTo>
                  <a:pt x="310" y="634"/>
                </a:lnTo>
                <a:lnTo>
                  <a:pt x="318" y="632"/>
                </a:lnTo>
                <a:lnTo>
                  <a:pt x="338" y="626"/>
                </a:lnTo>
                <a:lnTo>
                  <a:pt x="338" y="626"/>
                </a:lnTo>
                <a:lnTo>
                  <a:pt x="355" y="618"/>
                </a:lnTo>
                <a:lnTo>
                  <a:pt x="373" y="616"/>
                </a:lnTo>
                <a:lnTo>
                  <a:pt x="390" y="618"/>
                </a:lnTo>
                <a:lnTo>
                  <a:pt x="406" y="624"/>
                </a:lnTo>
                <a:lnTo>
                  <a:pt x="406" y="624"/>
                </a:lnTo>
                <a:lnTo>
                  <a:pt x="429" y="632"/>
                </a:lnTo>
                <a:lnTo>
                  <a:pt x="437" y="634"/>
                </a:lnTo>
                <a:lnTo>
                  <a:pt x="447" y="634"/>
                </a:lnTo>
                <a:lnTo>
                  <a:pt x="457" y="634"/>
                </a:lnTo>
                <a:lnTo>
                  <a:pt x="468" y="632"/>
                </a:lnTo>
                <a:lnTo>
                  <a:pt x="488" y="624"/>
                </a:lnTo>
                <a:lnTo>
                  <a:pt x="488" y="624"/>
                </a:lnTo>
                <a:lnTo>
                  <a:pt x="504" y="618"/>
                </a:lnTo>
                <a:lnTo>
                  <a:pt x="523" y="616"/>
                </a:lnTo>
                <a:lnTo>
                  <a:pt x="539" y="618"/>
                </a:lnTo>
                <a:lnTo>
                  <a:pt x="558" y="626"/>
                </a:lnTo>
                <a:lnTo>
                  <a:pt x="558" y="626"/>
                </a:lnTo>
                <a:lnTo>
                  <a:pt x="576" y="632"/>
                </a:lnTo>
                <a:lnTo>
                  <a:pt x="587" y="634"/>
                </a:lnTo>
                <a:lnTo>
                  <a:pt x="595" y="634"/>
                </a:lnTo>
                <a:lnTo>
                  <a:pt x="605" y="634"/>
                </a:lnTo>
                <a:lnTo>
                  <a:pt x="615" y="632"/>
                </a:lnTo>
                <a:lnTo>
                  <a:pt x="636" y="624"/>
                </a:lnTo>
                <a:lnTo>
                  <a:pt x="636" y="624"/>
                </a:lnTo>
                <a:lnTo>
                  <a:pt x="646" y="620"/>
                </a:lnTo>
                <a:lnTo>
                  <a:pt x="656" y="616"/>
                </a:lnTo>
                <a:lnTo>
                  <a:pt x="667" y="616"/>
                </a:lnTo>
                <a:lnTo>
                  <a:pt x="675" y="616"/>
                </a:lnTo>
                <a:lnTo>
                  <a:pt x="691" y="618"/>
                </a:lnTo>
                <a:lnTo>
                  <a:pt x="703" y="624"/>
                </a:lnTo>
                <a:lnTo>
                  <a:pt x="703" y="624"/>
                </a:lnTo>
                <a:lnTo>
                  <a:pt x="714" y="628"/>
                </a:lnTo>
                <a:lnTo>
                  <a:pt x="726" y="630"/>
                </a:lnTo>
                <a:lnTo>
                  <a:pt x="753" y="634"/>
                </a:lnTo>
                <a:lnTo>
                  <a:pt x="753" y="577"/>
                </a:lnTo>
                <a:close/>
                <a:moveTo>
                  <a:pt x="568" y="281"/>
                </a:moveTo>
                <a:lnTo>
                  <a:pt x="451" y="234"/>
                </a:lnTo>
                <a:lnTo>
                  <a:pt x="451" y="234"/>
                </a:lnTo>
                <a:lnTo>
                  <a:pt x="447" y="232"/>
                </a:lnTo>
                <a:lnTo>
                  <a:pt x="443" y="234"/>
                </a:lnTo>
                <a:lnTo>
                  <a:pt x="328" y="281"/>
                </a:lnTo>
                <a:lnTo>
                  <a:pt x="328" y="281"/>
                </a:lnTo>
                <a:lnTo>
                  <a:pt x="326" y="281"/>
                </a:lnTo>
                <a:lnTo>
                  <a:pt x="324" y="279"/>
                </a:lnTo>
                <a:lnTo>
                  <a:pt x="324" y="252"/>
                </a:lnTo>
                <a:lnTo>
                  <a:pt x="324" y="252"/>
                </a:lnTo>
                <a:lnTo>
                  <a:pt x="326" y="250"/>
                </a:lnTo>
                <a:lnTo>
                  <a:pt x="328" y="248"/>
                </a:lnTo>
                <a:lnTo>
                  <a:pt x="373" y="248"/>
                </a:lnTo>
                <a:lnTo>
                  <a:pt x="373" y="248"/>
                </a:lnTo>
                <a:lnTo>
                  <a:pt x="375" y="248"/>
                </a:lnTo>
                <a:lnTo>
                  <a:pt x="377" y="246"/>
                </a:lnTo>
                <a:lnTo>
                  <a:pt x="377" y="201"/>
                </a:lnTo>
                <a:lnTo>
                  <a:pt x="377" y="201"/>
                </a:lnTo>
                <a:lnTo>
                  <a:pt x="379" y="199"/>
                </a:lnTo>
                <a:lnTo>
                  <a:pt x="381" y="197"/>
                </a:lnTo>
                <a:lnTo>
                  <a:pt x="517" y="197"/>
                </a:lnTo>
                <a:lnTo>
                  <a:pt x="517" y="197"/>
                </a:lnTo>
                <a:lnTo>
                  <a:pt x="519" y="199"/>
                </a:lnTo>
                <a:lnTo>
                  <a:pt x="519" y="201"/>
                </a:lnTo>
                <a:lnTo>
                  <a:pt x="519" y="246"/>
                </a:lnTo>
                <a:lnTo>
                  <a:pt x="519" y="246"/>
                </a:lnTo>
                <a:lnTo>
                  <a:pt x="521" y="248"/>
                </a:lnTo>
                <a:lnTo>
                  <a:pt x="523" y="248"/>
                </a:lnTo>
                <a:lnTo>
                  <a:pt x="566" y="248"/>
                </a:lnTo>
                <a:lnTo>
                  <a:pt x="566" y="248"/>
                </a:lnTo>
                <a:lnTo>
                  <a:pt x="570" y="250"/>
                </a:lnTo>
                <a:lnTo>
                  <a:pt x="570" y="252"/>
                </a:lnTo>
                <a:lnTo>
                  <a:pt x="570" y="279"/>
                </a:lnTo>
                <a:lnTo>
                  <a:pt x="570" y="279"/>
                </a:lnTo>
                <a:lnTo>
                  <a:pt x="570" y="279"/>
                </a:lnTo>
                <a:lnTo>
                  <a:pt x="570" y="281"/>
                </a:lnTo>
                <a:lnTo>
                  <a:pt x="568" y="281"/>
                </a:lnTo>
                <a:lnTo>
                  <a:pt x="568" y="28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 noEditPoints="1"/>
          </p:cNvSpPr>
          <p:nvPr/>
        </p:nvSpPr>
        <p:spPr bwMode="auto">
          <a:xfrm>
            <a:off x="5394326" y="1939925"/>
            <a:ext cx="1423988" cy="1420813"/>
          </a:xfrm>
          <a:custGeom>
            <a:avLst/>
            <a:gdLst>
              <a:gd name="T0" fmla="*/ 402 w 897"/>
              <a:gd name="T1" fmla="*/ 893 h 895"/>
              <a:gd name="T2" fmla="*/ 275 w 897"/>
              <a:gd name="T3" fmla="*/ 860 h 895"/>
              <a:gd name="T4" fmla="*/ 164 w 897"/>
              <a:gd name="T5" fmla="*/ 792 h 895"/>
              <a:gd name="T6" fmla="*/ 78 w 897"/>
              <a:gd name="T7" fmla="*/ 698 h 895"/>
              <a:gd name="T8" fmla="*/ 21 w 897"/>
              <a:gd name="T9" fmla="*/ 581 h 895"/>
              <a:gd name="T10" fmla="*/ 0 w 897"/>
              <a:gd name="T11" fmla="*/ 447 h 895"/>
              <a:gd name="T12" fmla="*/ 10 w 897"/>
              <a:gd name="T13" fmla="*/ 357 h 895"/>
              <a:gd name="T14" fmla="*/ 56 w 897"/>
              <a:gd name="T15" fmla="*/ 234 h 895"/>
              <a:gd name="T16" fmla="*/ 131 w 897"/>
              <a:gd name="T17" fmla="*/ 131 h 895"/>
              <a:gd name="T18" fmla="*/ 236 w 897"/>
              <a:gd name="T19" fmla="*/ 53 h 895"/>
              <a:gd name="T20" fmla="*/ 359 w 897"/>
              <a:gd name="T21" fmla="*/ 8 h 895"/>
              <a:gd name="T22" fmla="*/ 449 w 897"/>
              <a:gd name="T23" fmla="*/ 0 h 895"/>
              <a:gd name="T24" fmla="*/ 583 w 897"/>
              <a:gd name="T25" fmla="*/ 21 h 895"/>
              <a:gd name="T26" fmla="*/ 700 w 897"/>
              <a:gd name="T27" fmla="*/ 76 h 895"/>
              <a:gd name="T28" fmla="*/ 794 w 897"/>
              <a:gd name="T29" fmla="*/ 162 h 895"/>
              <a:gd name="T30" fmla="*/ 862 w 897"/>
              <a:gd name="T31" fmla="*/ 273 h 895"/>
              <a:gd name="T32" fmla="*/ 895 w 897"/>
              <a:gd name="T33" fmla="*/ 402 h 895"/>
              <a:gd name="T34" fmla="*/ 895 w 897"/>
              <a:gd name="T35" fmla="*/ 492 h 895"/>
              <a:gd name="T36" fmla="*/ 862 w 897"/>
              <a:gd name="T37" fmla="*/ 622 h 895"/>
              <a:gd name="T38" fmla="*/ 794 w 897"/>
              <a:gd name="T39" fmla="*/ 732 h 895"/>
              <a:gd name="T40" fmla="*/ 700 w 897"/>
              <a:gd name="T41" fmla="*/ 819 h 895"/>
              <a:gd name="T42" fmla="*/ 583 w 897"/>
              <a:gd name="T43" fmla="*/ 874 h 895"/>
              <a:gd name="T44" fmla="*/ 449 w 897"/>
              <a:gd name="T45" fmla="*/ 895 h 895"/>
              <a:gd name="T46" fmla="*/ 394 w 897"/>
              <a:gd name="T47" fmla="*/ 144 h 895"/>
              <a:gd name="T48" fmla="*/ 376 w 897"/>
              <a:gd name="T49" fmla="*/ 322 h 895"/>
              <a:gd name="T50" fmla="*/ 322 w 897"/>
              <a:gd name="T51" fmla="*/ 322 h 895"/>
              <a:gd name="T52" fmla="*/ 252 w 897"/>
              <a:gd name="T53" fmla="*/ 144 h 895"/>
              <a:gd name="T54" fmla="*/ 252 w 897"/>
              <a:gd name="T55" fmla="*/ 359 h 895"/>
              <a:gd name="T56" fmla="*/ 269 w 897"/>
              <a:gd name="T57" fmla="*/ 382 h 895"/>
              <a:gd name="T58" fmla="*/ 296 w 897"/>
              <a:gd name="T59" fmla="*/ 394 h 895"/>
              <a:gd name="T60" fmla="*/ 304 w 897"/>
              <a:gd name="T61" fmla="*/ 726 h 895"/>
              <a:gd name="T62" fmla="*/ 316 w 897"/>
              <a:gd name="T63" fmla="*/ 749 h 895"/>
              <a:gd name="T64" fmla="*/ 371 w 897"/>
              <a:gd name="T65" fmla="*/ 751 h 895"/>
              <a:gd name="T66" fmla="*/ 394 w 897"/>
              <a:gd name="T67" fmla="*/ 737 h 895"/>
              <a:gd name="T68" fmla="*/ 396 w 897"/>
              <a:gd name="T69" fmla="*/ 394 h 895"/>
              <a:gd name="T70" fmla="*/ 423 w 897"/>
              <a:gd name="T71" fmla="*/ 388 h 895"/>
              <a:gd name="T72" fmla="*/ 443 w 897"/>
              <a:gd name="T73" fmla="*/ 367 h 895"/>
              <a:gd name="T74" fmla="*/ 447 w 897"/>
              <a:gd name="T75" fmla="*/ 371 h 895"/>
              <a:gd name="T76" fmla="*/ 646 w 897"/>
              <a:gd name="T77" fmla="*/ 211 h 895"/>
              <a:gd name="T78" fmla="*/ 634 w 897"/>
              <a:gd name="T79" fmla="*/ 172 h 895"/>
              <a:gd name="T80" fmla="*/ 603 w 897"/>
              <a:gd name="T81" fmla="*/ 148 h 895"/>
              <a:gd name="T82" fmla="*/ 577 w 897"/>
              <a:gd name="T83" fmla="*/ 144 h 895"/>
              <a:gd name="T84" fmla="*/ 536 w 897"/>
              <a:gd name="T85" fmla="*/ 154 h 895"/>
              <a:gd name="T86" fmla="*/ 507 w 897"/>
              <a:gd name="T87" fmla="*/ 185 h 895"/>
              <a:gd name="T88" fmla="*/ 503 w 897"/>
              <a:gd name="T89" fmla="*/ 464 h 895"/>
              <a:gd name="T90" fmla="*/ 554 w 897"/>
              <a:gd name="T91" fmla="*/ 726 h 895"/>
              <a:gd name="T92" fmla="*/ 568 w 897"/>
              <a:gd name="T93" fmla="*/ 749 h 895"/>
              <a:gd name="T94" fmla="*/ 622 w 897"/>
              <a:gd name="T95" fmla="*/ 751 h 895"/>
              <a:gd name="T96" fmla="*/ 644 w 897"/>
              <a:gd name="T97" fmla="*/ 737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897" h="895">
                <a:moveTo>
                  <a:pt x="449" y="895"/>
                </a:moveTo>
                <a:lnTo>
                  <a:pt x="449" y="895"/>
                </a:lnTo>
                <a:lnTo>
                  <a:pt x="402" y="893"/>
                </a:lnTo>
                <a:lnTo>
                  <a:pt x="359" y="886"/>
                </a:lnTo>
                <a:lnTo>
                  <a:pt x="316" y="874"/>
                </a:lnTo>
                <a:lnTo>
                  <a:pt x="275" y="860"/>
                </a:lnTo>
                <a:lnTo>
                  <a:pt x="236" y="841"/>
                </a:lnTo>
                <a:lnTo>
                  <a:pt x="199" y="819"/>
                </a:lnTo>
                <a:lnTo>
                  <a:pt x="164" y="792"/>
                </a:lnTo>
                <a:lnTo>
                  <a:pt x="131" y="763"/>
                </a:lnTo>
                <a:lnTo>
                  <a:pt x="103" y="732"/>
                </a:lnTo>
                <a:lnTo>
                  <a:pt x="78" y="698"/>
                </a:lnTo>
                <a:lnTo>
                  <a:pt x="56" y="661"/>
                </a:lnTo>
                <a:lnTo>
                  <a:pt x="37" y="622"/>
                </a:lnTo>
                <a:lnTo>
                  <a:pt x="21" y="581"/>
                </a:lnTo>
                <a:lnTo>
                  <a:pt x="10" y="538"/>
                </a:lnTo>
                <a:lnTo>
                  <a:pt x="4" y="492"/>
                </a:lnTo>
                <a:lnTo>
                  <a:pt x="0" y="447"/>
                </a:lnTo>
                <a:lnTo>
                  <a:pt x="0" y="447"/>
                </a:lnTo>
                <a:lnTo>
                  <a:pt x="4" y="402"/>
                </a:lnTo>
                <a:lnTo>
                  <a:pt x="10" y="357"/>
                </a:lnTo>
                <a:lnTo>
                  <a:pt x="21" y="314"/>
                </a:lnTo>
                <a:lnTo>
                  <a:pt x="37" y="273"/>
                </a:lnTo>
                <a:lnTo>
                  <a:pt x="56" y="234"/>
                </a:lnTo>
                <a:lnTo>
                  <a:pt x="78" y="197"/>
                </a:lnTo>
                <a:lnTo>
                  <a:pt x="103" y="162"/>
                </a:lnTo>
                <a:lnTo>
                  <a:pt x="131" y="131"/>
                </a:lnTo>
                <a:lnTo>
                  <a:pt x="164" y="103"/>
                </a:lnTo>
                <a:lnTo>
                  <a:pt x="199" y="76"/>
                </a:lnTo>
                <a:lnTo>
                  <a:pt x="236" y="53"/>
                </a:lnTo>
                <a:lnTo>
                  <a:pt x="275" y="35"/>
                </a:lnTo>
                <a:lnTo>
                  <a:pt x="316" y="21"/>
                </a:lnTo>
                <a:lnTo>
                  <a:pt x="359" y="8"/>
                </a:lnTo>
                <a:lnTo>
                  <a:pt x="402" y="2"/>
                </a:lnTo>
                <a:lnTo>
                  <a:pt x="449" y="0"/>
                </a:lnTo>
                <a:lnTo>
                  <a:pt x="449" y="0"/>
                </a:lnTo>
                <a:lnTo>
                  <a:pt x="495" y="2"/>
                </a:lnTo>
                <a:lnTo>
                  <a:pt x="540" y="8"/>
                </a:lnTo>
                <a:lnTo>
                  <a:pt x="583" y="21"/>
                </a:lnTo>
                <a:lnTo>
                  <a:pt x="624" y="35"/>
                </a:lnTo>
                <a:lnTo>
                  <a:pt x="663" y="53"/>
                </a:lnTo>
                <a:lnTo>
                  <a:pt x="700" y="76"/>
                </a:lnTo>
                <a:lnTo>
                  <a:pt x="733" y="103"/>
                </a:lnTo>
                <a:lnTo>
                  <a:pt x="765" y="131"/>
                </a:lnTo>
                <a:lnTo>
                  <a:pt x="794" y="162"/>
                </a:lnTo>
                <a:lnTo>
                  <a:pt x="821" y="197"/>
                </a:lnTo>
                <a:lnTo>
                  <a:pt x="843" y="234"/>
                </a:lnTo>
                <a:lnTo>
                  <a:pt x="862" y="273"/>
                </a:lnTo>
                <a:lnTo>
                  <a:pt x="876" y="314"/>
                </a:lnTo>
                <a:lnTo>
                  <a:pt x="886" y="357"/>
                </a:lnTo>
                <a:lnTo>
                  <a:pt x="895" y="402"/>
                </a:lnTo>
                <a:lnTo>
                  <a:pt x="897" y="447"/>
                </a:lnTo>
                <a:lnTo>
                  <a:pt x="897" y="447"/>
                </a:lnTo>
                <a:lnTo>
                  <a:pt x="895" y="492"/>
                </a:lnTo>
                <a:lnTo>
                  <a:pt x="886" y="538"/>
                </a:lnTo>
                <a:lnTo>
                  <a:pt x="876" y="581"/>
                </a:lnTo>
                <a:lnTo>
                  <a:pt x="862" y="622"/>
                </a:lnTo>
                <a:lnTo>
                  <a:pt x="843" y="661"/>
                </a:lnTo>
                <a:lnTo>
                  <a:pt x="821" y="698"/>
                </a:lnTo>
                <a:lnTo>
                  <a:pt x="794" y="732"/>
                </a:lnTo>
                <a:lnTo>
                  <a:pt x="765" y="763"/>
                </a:lnTo>
                <a:lnTo>
                  <a:pt x="733" y="792"/>
                </a:lnTo>
                <a:lnTo>
                  <a:pt x="700" y="819"/>
                </a:lnTo>
                <a:lnTo>
                  <a:pt x="663" y="841"/>
                </a:lnTo>
                <a:lnTo>
                  <a:pt x="624" y="860"/>
                </a:lnTo>
                <a:lnTo>
                  <a:pt x="583" y="874"/>
                </a:lnTo>
                <a:lnTo>
                  <a:pt x="540" y="886"/>
                </a:lnTo>
                <a:lnTo>
                  <a:pt x="495" y="893"/>
                </a:lnTo>
                <a:lnTo>
                  <a:pt x="449" y="895"/>
                </a:lnTo>
                <a:lnTo>
                  <a:pt x="449" y="895"/>
                </a:lnTo>
                <a:close/>
                <a:moveTo>
                  <a:pt x="447" y="144"/>
                </a:moveTo>
                <a:lnTo>
                  <a:pt x="394" y="144"/>
                </a:lnTo>
                <a:lnTo>
                  <a:pt x="394" y="322"/>
                </a:lnTo>
                <a:lnTo>
                  <a:pt x="394" y="322"/>
                </a:lnTo>
                <a:lnTo>
                  <a:pt x="376" y="322"/>
                </a:lnTo>
                <a:lnTo>
                  <a:pt x="376" y="144"/>
                </a:lnTo>
                <a:lnTo>
                  <a:pt x="322" y="144"/>
                </a:lnTo>
                <a:lnTo>
                  <a:pt x="322" y="322"/>
                </a:lnTo>
                <a:lnTo>
                  <a:pt x="304" y="322"/>
                </a:lnTo>
                <a:lnTo>
                  <a:pt x="304" y="144"/>
                </a:lnTo>
                <a:lnTo>
                  <a:pt x="252" y="144"/>
                </a:lnTo>
                <a:lnTo>
                  <a:pt x="252" y="349"/>
                </a:lnTo>
                <a:lnTo>
                  <a:pt x="252" y="349"/>
                </a:lnTo>
                <a:lnTo>
                  <a:pt x="252" y="359"/>
                </a:lnTo>
                <a:lnTo>
                  <a:pt x="257" y="367"/>
                </a:lnTo>
                <a:lnTo>
                  <a:pt x="263" y="376"/>
                </a:lnTo>
                <a:lnTo>
                  <a:pt x="269" y="382"/>
                </a:lnTo>
                <a:lnTo>
                  <a:pt x="277" y="388"/>
                </a:lnTo>
                <a:lnTo>
                  <a:pt x="285" y="392"/>
                </a:lnTo>
                <a:lnTo>
                  <a:pt x="296" y="394"/>
                </a:lnTo>
                <a:lnTo>
                  <a:pt x="304" y="394"/>
                </a:lnTo>
                <a:lnTo>
                  <a:pt x="304" y="726"/>
                </a:lnTo>
                <a:lnTo>
                  <a:pt x="304" y="726"/>
                </a:lnTo>
                <a:lnTo>
                  <a:pt x="306" y="737"/>
                </a:lnTo>
                <a:lnTo>
                  <a:pt x="310" y="743"/>
                </a:lnTo>
                <a:lnTo>
                  <a:pt x="316" y="749"/>
                </a:lnTo>
                <a:lnTo>
                  <a:pt x="324" y="751"/>
                </a:lnTo>
                <a:lnTo>
                  <a:pt x="371" y="751"/>
                </a:lnTo>
                <a:lnTo>
                  <a:pt x="371" y="751"/>
                </a:lnTo>
                <a:lnTo>
                  <a:pt x="380" y="749"/>
                </a:lnTo>
                <a:lnTo>
                  <a:pt x="388" y="743"/>
                </a:lnTo>
                <a:lnTo>
                  <a:pt x="394" y="737"/>
                </a:lnTo>
                <a:lnTo>
                  <a:pt x="396" y="726"/>
                </a:lnTo>
                <a:lnTo>
                  <a:pt x="396" y="394"/>
                </a:lnTo>
                <a:lnTo>
                  <a:pt x="396" y="394"/>
                </a:lnTo>
                <a:lnTo>
                  <a:pt x="406" y="394"/>
                </a:lnTo>
                <a:lnTo>
                  <a:pt x="415" y="392"/>
                </a:lnTo>
                <a:lnTo>
                  <a:pt x="423" y="388"/>
                </a:lnTo>
                <a:lnTo>
                  <a:pt x="431" y="382"/>
                </a:lnTo>
                <a:lnTo>
                  <a:pt x="439" y="376"/>
                </a:lnTo>
                <a:lnTo>
                  <a:pt x="443" y="367"/>
                </a:lnTo>
                <a:lnTo>
                  <a:pt x="447" y="359"/>
                </a:lnTo>
                <a:lnTo>
                  <a:pt x="447" y="349"/>
                </a:lnTo>
                <a:lnTo>
                  <a:pt x="447" y="371"/>
                </a:lnTo>
                <a:lnTo>
                  <a:pt x="447" y="144"/>
                </a:lnTo>
                <a:close/>
                <a:moveTo>
                  <a:pt x="646" y="211"/>
                </a:moveTo>
                <a:lnTo>
                  <a:pt x="646" y="211"/>
                </a:lnTo>
                <a:lnTo>
                  <a:pt x="644" y="197"/>
                </a:lnTo>
                <a:lnTo>
                  <a:pt x="640" y="185"/>
                </a:lnTo>
                <a:lnTo>
                  <a:pt x="634" y="172"/>
                </a:lnTo>
                <a:lnTo>
                  <a:pt x="626" y="162"/>
                </a:lnTo>
                <a:lnTo>
                  <a:pt x="616" y="154"/>
                </a:lnTo>
                <a:lnTo>
                  <a:pt x="603" y="148"/>
                </a:lnTo>
                <a:lnTo>
                  <a:pt x="591" y="144"/>
                </a:lnTo>
                <a:lnTo>
                  <a:pt x="577" y="144"/>
                </a:lnTo>
                <a:lnTo>
                  <a:pt x="577" y="144"/>
                </a:lnTo>
                <a:lnTo>
                  <a:pt x="562" y="144"/>
                </a:lnTo>
                <a:lnTo>
                  <a:pt x="550" y="148"/>
                </a:lnTo>
                <a:lnTo>
                  <a:pt x="536" y="154"/>
                </a:lnTo>
                <a:lnTo>
                  <a:pt x="525" y="162"/>
                </a:lnTo>
                <a:lnTo>
                  <a:pt x="515" y="172"/>
                </a:lnTo>
                <a:lnTo>
                  <a:pt x="507" y="185"/>
                </a:lnTo>
                <a:lnTo>
                  <a:pt x="503" y="197"/>
                </a:lnTo>
                <a:lnTo>
                  <a:pt x="501" y="211"/>
                </a:lnTo>
                <a:lnTo>
                  <a:pt x="503" y="464"/>
                </a:lnTo>
                <a:lnTo>
                  <a:pt x="554" y="464"/>
                </a:lnTo>
                <a:lnTo>
                  <a:pt x="554" y="726"/>
                </a:lnTo>
                <a:lnTo>
                  <a:pt x="554" y="726"/>
                </a:lnTo>
                <a:lnTo>
                  <a:pt x="556" y="737"/>
                </a:lnTo>
                <a:lnTo>
                  <a:pt x="560" y="743"/>
                </a:lnTo>
                <a:lnTo>
                  <a:pt x="568" y="749"/>
                </a:lnTo>
                <a:lnTo>
                  <a:pt x="577" y="751"/>
                </a:lnTo>
                <a:lnTo>
                  <a:pt x="622" y="751"/>
                </a:lnTo>
                <a:lnTo>
                  <a:pt x="622" y="751"/>
                </a:lnTo>
                <a:lnTo>
                  <a:pt x="632" y="749"/>
                </a:lnTo>
                <a:lnTo>
                  <a:pt x="638" y="743"/>
                </a:lnTo>
                <a:lnTo>
                  <a:pt x="644" y="737"/>
                </a:lnTo>
                <a:lnTo>
                  <a:pt x="646" y="726"/>
                </a:lnTo>
                <a:lnTo>
                  <a:pt x="646" y="211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 noEditPoints="1"/>
          </p:cNvSpPr>
          <p:nvPr/>
        </p:nvSpPr>
        <p:spPr bwMode="auto">
          <a:xfrm>
            <a:off x="7091363" y="1939925"/>
            <a:ext cx="1419225" cy="1420813"/>
          </a:xfrm>
          <a:custGeom>
            <a:avLst/>
            <a:gdLst>
              <a:gd name="T0" fmla="*/ 661 w 894"/>
              <a:gd name="T1" fmla="*/ 572 h 895"/>
              <a:gd name="T2" fmla="*/ 712 w 894"/>
              <a:gd name="T3" fmla="*/ 540 h 895"/>
              <a:gd name="T4" fmla="*/ 724 w 894"/>
              <a:gd name="T5" fmla="*/ 495 h 895"/>
              <a:gd name="T6" fmla="*/ 702 w 894"/>
              <a:gd name="T7" fmla="*/ 437 h 895"/>
              <a:gd name="T8" fmla="*/ 644 w 894"/>
              <a:gd name="T9" fmla="*/ 414 h 895"/>
              <a:gd name="T10" fmla="*/ 402 w 894"/>
              <a:gd name="T11" fmla="*/ 2 h 895"/>
              <a:gd name="T12" fmla="*/ 234 w 894"/>
              <a:gd name="T13" fmla="*/ 53 h 895"/>
              <a:gd name="T14" fmla="*/ 103 w 894"/>
              <a:gd name="T15" fmla="*/ 162 h 895"/>
              <a:gd name="T16" fmla="*/ 20 w 894"/>
              <a:gd name="T17" fmla="*/ 314 h 895"/>
              <a:gd name="T18" fmla="*/ 0 w 894"/>
              <a:gd name="T19" fmla="*/ 447 h 895"/>
              <a:gd name="T20" fmla="*/ 35 w 894"/>
              <a:gd name="T21" fmla="*/ 622 h 895"/>
              <a:gd name="T22" fmla="*/ 131 w 894"/>
              <a:gd name="T23" fmla="*/ 763 h 895"/>
              <a:gd name="T24" fmla="*/ 273 w 894"/>
              <a:gd name="T25" fmla="*/ 860 h 895"/>
              <a:gd name="T26" fmla="*/ 447 w 894"/>
              <a:gd name="T27" fmla="*/ 895 h 895"/>
              <a:gd name="T28" fmla="*/ 581 w 894"/>
              <a:gd name="T29" fmla="*/ 874 h 895"/>
              <a:gd name="T30" fmla="*/ 732 w 894"/>
              <a:gd name="T31" fmla="*/ 792 h 895"/>
              <a:gd name="T32" fmla="*/ 841 w 894"/>
              <a:gd name="T33" fmla="*/ 661 h 895"/>
              <a:gd name="T34" fmla="*/ 892 w 894"/>
              <a:gd name="T35" fmla="*/ 492 h 895"/>
              <a:gd name="T36" fmla="*/ 886 w 894"/>
              <a:gd name="T37" fmla="*/ 357 h 895"/>
              <a:gd name="T38" fmla="*/ 818 w 894"/>
              <a:gd name="T39" fmla="*/ 197 h 895"/>
              <a:gd name="T40" fmla="*/ 697 w 894"/>
              <a:gd name="T41" fmla="*/ 76 h 895"/>
              <a:gd name="T42" fmla="*/ 537 w 894"/>
              <a:gd name="T43" fmla="*/ 8 h 895"/>
              <a:gd name="T44" fmla="*/ 511 w 894"/>
              <a:gd name="T45" fmla="*/ 78 h 895"/>
              <a:gd name="T46" fmla="*/ 523 w 894"/>
              <a:gd name="T47" fmla="*/ 86 h 895"/>
              <a:gd name="T48" fmla="*/ 519 w 894"/>
              <a:gd name="T49" fmla="*/ 101 h 895"/>
              <a:gd name="T50" fmla="*/ 492 w 894"/>
              <a:gd name="T51" fmla="*/ 107 h 895"/>
              <a:gd name="T52" fmla="*/ 353 w 894"/>
              <a:gd name="T53" fmla="*/ 138 h 895"/>
              <a:gd name="T54" fmla="*/ 375 w 894"/>
              <a:gd name="T55" fmla="*/ 152 h 895"/>
              <a:gd name="T56" fmla="*/ 498 w 894"/>
              <a:gd name="T57" fmla="*/ 174 h 895"/>
              <a:gd name="T58" fmla="*/ 523 w 894"/>
              <a:gd name="T59" fmla="*/ 199 h 895"/>
              <a:gd name="T60" fmla="*/ 511 w 894"/>
              <a:gd name="T61" fmla="*/ 220 h 895"/>
              <a:gd name="T62" fmla="*/ 445 w 894"/>
              <a:gd name="T63" fmla="*/ 238 h 895"/>
              <a:gd name="T64" fmla="*/ 390 w 894"/>
              <a:gd name="T65" fmla="*/ 254 h 895"/>
              <a:gd name="T66" fmla="*/ 429 w 894"/>
              <a:gd name="T67" fmla="*/ 267 h 895"/>
              <a:gd name="T68" fmla="*/ 441 w 894"/>
              <a:gd name="T69" fmla="*/ 275 h 895"/>
              <a:gd name="T70" fmla="*/ 439 w 894"/>
              <a:gd name="T71" fmla="*/ 289 h 895"/>
              <a:gd name="T72" fmla="*/ 406 w 894"/>
              <a:gd name="T73" fmla="*/ 291 h 895"/>
              <a:gd name="T74" fmla="*/ 369 w 894"/>
              <a:gd name="T75" fmla="*/ 271 h 895"/>
              <a:gd name="T76" fmla="*/ 363 w 894"/>
              <a:gd name="T77" fmla="*/ 244 h 895"/>
              <a:gd name="T78" fmla="*/ 410 w 894"/>
              <a:gd name="T79" fmla="*/ 220 h 895"/>
              <a:gd name="T80" fmla="*/ 492 w 894"/>
              <a:gd name="T81" fmla="*/ 199 h 895"/>
              <a:gd name="T82" fmla="*/ 414 w 894"/>
              <a:gd name="T83" fmla="*/ 185 h 895"/>
              <a:gd name="T84" fmla="*/ 324 w 894"/>
              <a:gd name="T85" fmla="*/ 166 h 895"/>
              <a:gd name="T86" fmla="*/ 310 w 894"/>
              <a:gd name="T87" fmla="*/ 146 h 895"/>
              <a:gd name="T88" fmla="*/ 338 w 894"/>
              <a:gd name="T89" fmla="*/ 115 h 895"/>
              <a:gd name="T90" fmla="*/ 441 w 894"/>
              <a:gd name="T91" fmla="*/ 86 h 895"/>
              <a:gd name="T92" fmla="*/ 644 w 894"/>
              <a:gd name="T93" fmla="*/ 657 h 895"/>
              <a:gd name="T94" fmla="*/ 626 w 894"/>
              <a:gd name="T95" fmla="*/ 718 h 895"/>
              <a:gd name="T96" fmla="*/ 558 w 894"/>
              <a:gd name="T97" fmla="*/ 765 h 895"/>
              <a:gd name="T98" fmla="*/ 246 w 894"/>
              <a:gd name="T99" fmla="*/ 765 h 895"/>
              <a:gd name="T100" fmla="*/ 178 w 894"/>
              <a:gd name="T101" fmla="*/ 718 h 895"/>
              <a:gd name="T102" fmla="*/ 162 w 894"/>
              <a:gd name="T103" fmla="*/ 322 h 895"/>
              <a:gd name="T104" fmla="*/ 677 w 894"/>
              <a:gd name="T105" fmla="*/ 326 h 895"/>
              <a:gd name="T106" fmla="*/ 734 w 894"/>
              <a:gd name="T107" fmla="*/ 353 h 895"/>
              <a:gd name="T108" fmla="*/ 777 w 894"/>
              <a:gd name="T109" fmla="*/ 400 h 895"/>
              <a:gd name="T110" fmla="*/ 802 w 894"/>
              <a:gd name="T111" fmla="*/ 462 h 895"/>
              <a:gd name="T112" fmla="*/ 804 w 894"/>
              <a:gd name="T113" fmla="*/ 511 h 895"/>
              <a:gd name="T114" fmla="*/ 786 w 894"/>
              <a:gd name="T115" fmla="*/ 570 h 895"/>
              <a:gd name="T116" fmla="*/ 747 w 894"/>
              <a:gd name="T117" fmla="*/ 620 h 895"/>
              <a:gd name="T118" fmla="*/ 693 w 894"/>
              <a:gd name="T119" fmla="*/ 648 h 895"/>
              <a:gd name="T120" fmla="*/ 644 w 894"/>
              <a:gd name="T121" fmla="*/ 657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94" h="895">
                <a:moveTo>
                  <a:pt x="644" y="414"/>
                </a:moveTo>
                <a:lnTo>
                  <a:pt x="644" y="575"/>
                </a:lnTo>
                <a:lnTo>
                  <a:pt x="644" y="575"/>
                </a:lnTo>
                <a:lnTo>
                  <a:pt x="661" y="572"/>
                </a:lnTo>
                <a:lnTo>
                  <a:pt x="675" y="568"/>
                </a:lnTo>
                <a:lnTo>
                  <a:pt x="689" y="562"/>
                </a:lnTo>
                <a:lnTo>
                  <a:pt x="702" y="552"/>
                </a:lnTo>
                <a:lnTo>
                  <a:pt x="712" y="540"/>
                </a:lnTo>
                <a:lnTo>
                  <a:pt x="718" y="525"/>
                </a:lnTo>
                <a:lnTo>
                  <a:pt x="724" y="511"/>
                </a:lnTo>
                <a:lnTo>
                  <a:pt x="724" y="495"/>
                </a:lnTo>
                <a:lnTo>
                  <a:pt x="724" y="495"/>
                </a:lnTo>
                <a:lnTo>
                  <a:pt x="724" y="478"/>
                </a:lnTo>
                <a:lnTo>
                  <a:pt x="718" y="464"/>
                </a:lnTo>
                <a:lnTo>
                  <a:pt x="712" y="449"/>
                </a:lnTo>
                <a:lnTo>
                  <a:pt x="702" y="437"/>
                </a:lnTo>
                <a:lnTo>
                  <a:pt x="689" y="427"/>
                </a:lnTo>
                <a:lnTo>
                  <a:pt x="675" y="421"/>
                </a:lnTo>
                <a:lnTo>
                  <a:pt x="661" y="414"/>
                </a:lnTo>
                <a:lnTo>
                  <a:pt x="644" y="414"/>
                </a:lnTo>
                <a:lnTo>
                  <a:pt x="644" y="414"/>
                </a:lnTo>
                <a:close/>
                <a:moveTo>
                  <a:pt x="447" y="0"/>
                </a:moveTo>
                <a:lnTo>
                  <a:pt x="447" y="0"/>
                </a:lnTo>
                <a:lnTo>
                  <a:pt x="402" y="2"/>
                </a:lnTo>
                <a:lnTo>
                  <a:pt x="357" y="8"/>
                </a:lnTo>
                <a:lnTo>
                  <a:pt x="314" y="21"/>
                </a:lnTo>
                <a:lnTo>
                  <a:pt x="273" y="35"/>
                </a:lnTo>
                <a:lnTo>
                  <a:pt x="234" y="53"/>
                </a:lnTo>
                <a:lnTo>
                  <a:pt x="197" y="76"/>
                </a:lnTo>
                <a:lnTo>
                  <a:pt x="162" y="103"/>
                </a:lnTo>
                <a:lnTo>
                  <a:pt x="131" y="131"/>
                </a:lnTo>
                <a:lnTo>
                  <a:pt x="103" y="162"/>
                </a:lnTo>
                <a:lnTo>
                  <a:pt x="76" y="197"/>
                </a:lnTo>
                <a:lnTo>
                  <a:pt x="53" y="234"/>
                </a:lnTo>
                <a:lnTo>
                  <a:pt x="35" y="273"/>
                </a:lnTo>
                <a:lnTo>
                  <a:pt x="20" y="314"/>
                </a:lnTo>
                <a:lnTo>
                  <a:pt x="8" y="357"/>
                </a:lnTo>
                <a:lnTo>
                  <a:pt x="2" y="402"/>
                </a:lnTo>
                <a:lnTo>
                  <a:pt x="0" y="447"/>
                </a:lnTo>
                <a:lnTo>
                  <a:pt x="0" y="447"/>
                </a:lnTo>
                <a:lnTo>
                  <a:pt x="2" y="492"/>
                </a:lnTo>
                <a:lnTo>
                  <a:pt x="8" y="538"/>
                </a:lnTo>
                <a:lnTo>
                  <a:pt x="20" y="581"/>
                </a:lnTo>
                <a:lnTo>
                  <a:pt x="35" y="622"/>
                </a:lnTo>
                <a:lnTo>
                  <a:pt x="53" y="661"/>
                </a:lnTo>
                <a:lnTo>
                  <a:pt x="76" y="698"/>
                </a:lnTo>
                <a:lnTo>
                  <a:pt x="103" y="732"/>
                </a:lnTo>
                <a:lnTo>
                  <a:pt x="131" y="763"/>
                </a:lnTo>
                <a:lnTo>
                  <a:pt x="162" y="792"/>
                </a:lnTo>
                <a:lnTo>
                  <a:pt x="197" y="819"/>
                </a:lnTo>
                <a:lnTo>
                  <a:pt x="234" y="841"/>
                </a:lnTo>
                <a:lnTo>
                  <a:pt x="273" y="860"/>
                </a:lnTo>
                <a:lnTo>
                  <a:pt x="314" y="874"/>
                </a:lnTo>
                <a:lnTo>
                  <a:pt x="357" y="886"/>
                </a:lnTo>
                <a:lnTo>
                  <a:pt x="402" y="893"/>
                </a:lnTo>
                <a:lnTo>
                  <a:pt x="447" y="895"/>
                </a:lnTo>
                <a:lnTo>
                  <a:pt x="447" y="895"/>
                </a:lnTo>
                <a:lnTo>
                  <a:pt x="492" y="893"/>
                </a:lnTo>
                <a:lnTo>
                  <a:pt x="537" y="886"/>
                </a:lnTo>
                <a:lnTo>
                  <a:pt x="581" y="874"/>
                </a:lnTo>
                <a:lnTo>
                  <a:pt x="622" y="860"/>
                </a:lnTo>
                <a:lnTo>
                  <a:pt x="661" y="841"/>
                </a:lnTo>
                <a:lnTo>
                  <a:pt x="697" y="819"/>
                </a:lnTo>
                <a:lnTo>
                  <a:pt x="732" y="792"/>
                </a:lnTo>
                <a:lnTo>
                  <a:pt x="763" y="763"/>
                </a:lnTo>
                <a:lnTo>
                  <a:pt x="794" y="732"/>
                </a:lnTo>
                <a:lnTo>
                  <a:pt x="818" y="698"/>
                </a:lnTo>
                <a:lnTo>
                  <a:pt x="841" y="661"/>
                </a:lnTo>
                <a:lnTo>
                  <a:pt x="860" y="622"/>
                </a:lnTo>
                <a:lnTo>
                  <a:pt x="876" y="581"/>
                </a:lnTo>
                <a:lnTo>
                  <a:pt x="886" y="538"/>
                </a:lnTo>
                <a:lnTo>
                  <a:pt x="892" y="492"/>
                </a:lnTo>
                <a:lnTo>
                  <a:pt x="894" y="447"/>
                </a:lnTo>
                <a:lnTo>
                  <a:pt x="894" y="447"/>
                </a:lnTo>
                <a:lnTo>
                  <a:pt x="892" y="402"/>
                </a:lnTo>
                <a:lnTo>
                  <a:pt x="886" y="357"/>
                </a:lnTo>
                <a:lnTo>
                  <a:pt x="876" y="314"/>
                </a:lnTo>
                <a:lnTo>
                  <a:pt x="860" y="273"/>
                </a:lnTo>
                <a:lnTo>
                  <a:pt x="841" y="234"/>
                </a:lnTo>
                <a:lnTo>
                  <a:pt x="818" y="197"/>
                </a:lnTo>
                <a:lnTo>
                  <a:pt x="794" y="162"/>
                </a:lnTo>
                <a:lnTo>
                  <a:pt x="763" y="131"/>
                </a:lnTo>
                <a:lnTo>
                  <a:pt x="732" y="103"/>
                </a:lnTo>
                <a:lnTo>
                  <a:pt x="697" y="76"/>
                </a:lnTo>
                <a:lnTo>
                  <a:pt x="661" y="53"/>
                </a:lnTo>
                <a:lnTo>
                  <a:pt x="622" y="35"/>
                </a:lnTo>
                <a:lnTo>
                  <a:pt x="581" y="21"/>
                </a:lnTo>
                <a:lnTo>
                  <a:pt x="537" y="8"/>
                </a:lnTo>
                <a:lnTo>
                  <a:pt x="492" y="2"/>
                </a:lnTo>
                <a:lnTo>
                  <a:pt x="447" y="0"/>
                </a:lnTo>
                <a:lnTo>
                  <a:pt x="447" y="0"/>
                </a:lnTo>
                <a:close/>
                <a:moveTo>
                  <a:pt x="511" y="78"/>
                </a:moveTo>
                <a:lnTo>
                  <a:pt x="511" y="78"/>
                </a:lnTo>
                <a:lnTo>
                  <a:pt x="515" y="80"/>
                </a:lnTo>
                <a:lnTo>
                  <a:pt x="519" y="82"/>
                </a:lnTo>
                <a:lnTo>
                  <a:pt x="523" y="86"/>
                </a:lnTo>
                <a:lnTo>
                  <a:pt x="523" y="92"/>
                </a:lnTo>
                <a:lnTo>
                  <a:pt x="523" y="92"/>
                </a:lnTo>
                <a:lnTo>
                  <a:pt x="523" y="96"/>
                </a:lnTo>
                <a:lnTo>
                  <a:pt x="519" y="101"/>
                </a:lnTo>
                <a:lnTo>
                  <a:pt x="515" y="105"/>
                </a:lnTo>
                <a:lnTo>
                  <a:pt x="511" y="105"/>
                </a:lnTo>
                <a:lnTo>
                  <a:pt x="511" y="105"/>
                </a:lnTo>
                <a:lnTo>
                  <a:pt x="492" y="107"/>
                </a:lnTo>
                <a:lnTo>
                  <a:pt x="470" y="109"/>
                </a:lnTo>
                <a:lnTo>
                  <a:pt x="418" y="117"/>
                </a:lnTo>
                <a:lnTo>
                  <a:pt x="371" y="131"/>
                </a:lnTo>
                <a:lnTo>
                  <a:pt x="353" y="138"/>
                </a:lnTo>
                <a:lnTo>
                  <a:pt x="338" y="144"/>
                </a:lnTo>
                <a:lnTo>
                  <a:pt x="338" y="144"/>
                </a:lnTo>
                <a:lnTo>
                  <a:pt x="355" y="148"/>
                </a:lnTo>
                <a:lnTo>
                  <a:pt x="375" y="152"/>
                </a:lnTo>
                <a:lnTo>
                  <a:pt x="418" y="158"/>
                </a:lnTo>
                <a:lnTo>
                  <a:pt x="418" y="158"/>
                </a:lnTo>
                <a:lnTo>
                  <a:pt x="466" y="166"/>
                </a:lnTo>
                <a:lnTo>
                  <a:pt x="498" y="174"/>
                </a:lnTo>
                <a:lnTo>
                  <a:pt x="509" y="179"/>
                </a:lnTo>
                <a:lnTo>
                  <a:pt x="517" y="185"/>
                </a:lnTo>
                <a:lnTo>
                  <a:pt x="521" y="191"/>
                </a:lnTo>
                <a:lnTo>
                  <a:pt x="523" y="199"/>
                </a:lnTo>
                <a:lnTo>
                  <a:pt x="523" y="199"/>
                </a:lnTo>
                <a:lnTo>
                  <a:pt x="523" y="207"/>
                </a:lnTo>
                <a:lnTo>
                  <a:pt x="517" y="213"/>
                </a:lnTo>
                <a:lnTo>
                  <a:pt x="511" y="220"/>
                </a:lnTo>
                <a:lnTo>
                  <a:pt x="501" y="226"/>
                </a:lnTo>
                <a:lnTo>
                  <a:pt x="476" y="232"/>
                </a:lnTo>
                <a:lnTo>
                  <a:pt x="445" y="238"/>
                </a:lnTo>
                <a:lnTo>
                  <a:pt x="445" y="238"/>
                </a:lnTo>
                <a:lnTo>
                  <a:pt x="414" y="246"/>
                </a:lnTo>
                <a:lnTo>
                  <a:pt x="400" y="250"/>
                </a:lnTo>
                <a:lnTo>
                  <a:pt x="390" y="254"/>
                </a:lnTo>
                <a:lnTo>
                  <a:pt x="390" y="254"/>
                </a:lnTo>
                <a:lnTo>
                  <a:pt x="396" y="259"/>
                </a:lnTo>
                <a:lnTo>
                  <a:pt x="406" y="263"/>
                </a:lnTo>
                <a:lnTo>
                  <a:pt x="418" y="265"/>
                </a:lnTo>
                <a:lnTo>
                  <a:pt x="429" y="267"/>
                </a:lnTo>
                <a:lnTo>
                  <a:pt x="429" y="267"/>
                </a:lnTo>
                <a:lnTo>
                  <a:pt x="435" y="267"/>
                </a:lnTo>
                <a:lnTo>
                  <a:pt x="439" y="271"/>
                </a:lnTo>
                <a:lnTo>
                  <a:pt x="441" y="275"/>
                </a:lnTo>
                <a:lnTo>
                  <a:pt x="443" y="279"/>
                </a:lnTo>
                <a:lnTo>
                  <a:pt x="443" y="279"/>
                </a:lnTo>
                <a:lnTo>
                  <a:pt x="441" y="285"/>
                </a:lnTo>
                <a:lnTo>
                  <a:pt x="439" y="289"/>
                </a:lnTo>
                <a:lnTo>
                  <a:pt x="435" y="291"/>
                </a:lnTo>
                <a:lnTo>
                  <a:pt x="429" y="293"/>
                </a:lnTo>
                <a:lnTo>
                  <a:pt x="429" y="293"/>
                </a:lnTo>
                <a:lnTo>
                  <a:pt x="406" y="291"/>
                </a:lnTo>
                <a:lnTo>
                  <a:pt x="394" y="287"/>
                </a:lnTo>
                <a:lnTo>
                  <a:pt x="384" y="283"/>
                </a:lnTo>
                <a:lnTo>
                  <a:pt x="375" y="279"/>
                </a:lnTo>
                <a:lnTo>
                  <a:pt x="369" y="271"/>
                </a:lnTo>
                <a:lnTo>
                  <a:pt x="363" y="263"/>
                </a:lnTo>
                <a:lnTo>
                  <a:pt x="363" y="252"/>
                </a:lnTo>
                <a:lnTo>
                  <a:pt x="363" y="252"/>
                </a:lnTo>
                <a:lnTo>
                  <a:pt x="363" y="244"/>
                </a:lnTo>
                <a:lnTo>
                  <a:pt x="369" y="238"/>
                </a:lnTo>
                <a:lnTo>
                  <a:pt x="375" y="232"/>
                </a:lnTo>
                <a:lnTo>
                  <a:pt x="386" y="226"/>
                </a:lnTo>
                <a:lnTo>
                  <a:pt x="410" y="220"/>
                </a:lnTo>
                <a:lnTo>
                  <a:pt x="441" y="213"/>
                </a:lnTo>
                <a:lnTo>
                  <a:pt x="441" y="213"/>
                </a:lnTo>
                <a:lnTo>
                  <a:pt x="468" y="207"/>
                </a:lnTo>
                <a:lnTo>
                  <a:pt x="492" y="199"/>
                </a:lnTo>
                <a:lnTo>
                  <a:pt x="492" y="199"/>
                </a:lnTo>
                <a:lnTo>
                  <a:pt x="476" y="195"/>
                </a:lnTo>
                <a:lnTo>
                  <a:pt x="457" y="191"/>
                </a:lnTo>
                <a:lnTo>
                  <a:pt x="414" y="185"/>
                </a:lnTo>
                <a:lnTo>
                  <a:pt x="414" y="185"/>
                </a:lnTo>
                <a:lnTo>
                  <a:pt x="367" y="179"/>
                </a:lnTo>
                <a:lnTo>
                  <a:pt x="334" y="170"/>
                </a:lnTo>
                <a:lnTo>
                  <a:pt x="324" y="166"/>
                </a:lnTo>
                <a:lnTo>
                  <a:pt x="316" y="160"/>
                </a:lnTo>
                <a:lnTo>
                  <a:pt x="310" y="154"/>
                </a:lnTo>
                <a:lnTo>
                  <a:pt x="310" y="146"/>
                </a:lnTo>
                <a:lnTo>
                  <a:pt x="310" y="146"/>
                </a:lnTo>
                <a:lnTo>
                  <a:pt x="312" y="138"/>
                </a:lnTo>
                <a:lnTo>
                  <a:pt x="316" y="129"/>
                </a:lnTo>
                <a:lnTo>
                  <a:pt x="326" y="121"/>
                </a:lnTo>
                <a:lnTo>
                  <a:pt x="338" y="115"/>
                </a:lnTo>
                <a:lnTo>
                  <a:pt x="353" y="109"/>
                </a:lnTo>
                <a:lnTo>
                  <a:pt x="369" y="103"/>
                </a:lnTo>
                <a:lnTo>
                  <a:pt x="404" y="94"/>
                </a:lnTo>
                <a:lnTo>
                  <a:pt x="441" y="86"/>
                </a:lnTo>
                <a:lnTo>
                  <a:pt x="474" y="82"/>
                </a:lnTo>
                <a:lnTo>
                  <a:pt x="511" y="78"/>
                </a:lnTo>
                <a:lnTo>
                  <a:pt x="511" y="78"/>
                </a:lnTo>
                <a:close/>
                <a:moveTo>
                  <a:pt x="644" y="657"/>
                </a:moveTo>
                <a:lnTo>
                  <a:pt x="644" y="657"/>
                </a:lnTo>
                <a:lnTo>
                  <a:pt x="642" y="677"/>
                </a:lnTo>
                <a:lnTo>
                  <a:pt x="636" y="698"/>
                </a:lnTo>
                <a:lnTo>
                  <a:pt x="626" y="718"/>
                </a:lnTo>
                <a:lnTo>
                  <a:pt x="613" y="735"/>
                </a:lnTo>
                <a:lnTo>
                  <a:pt x="597" y="749"/>
                </a:lnTo>
                <a:lnTo>
                  <a:pt x="578" y="759"/>
                </a:lnTo>
                <a:lnTo>
                  <a:pt x="558" y="765"/>
                </a:lnTo>
                <a:lnTo>
                  <a:pt x="537" y="767"/>
                </a:lnTo>
                <a:lnTo>
                  <a:pt x="269" y="767"/>
                </a:lnTo>
                <a:lnTo>
                  <a:pt x="269" y="767"/>
                </a:lnTo>
                <a:lnTo>
                  <a:pt x="246" y="765"/>
                </a:lnTo>
                <a:lnTo>
                  <a:pt x="228" y="759"/>
                </a:lnTo>
                <a:lnTo>
                  <a:pt x="209" y="749"/>
                </a:lnTo>
                <a:lnTo>
                  <a:pt x="193" y="735"/>
                </a:lnTo>
                <a:lnTo>
                  <a:pt x="178" y="718"/>
                </a:lnTo>
                <a:lnTo>
                  <a:pt x="170" y="698"/>
                </a:lnTo>
                <a:lnTo>
                  <a:pt x="164" y="677"/>
                </a:lnTo>
                <a:lnTo>
                  <a:pt x="162" y="657"/>
                </a:lnTo>
                <a:lnTo>
                  <a:pt x="162" y="322"/>
                </a:lnTo>
                <a:lnTo>
                  <a:pt x="644" y="322"/>
                </a:lnTo>
                <a:lnTo>
                  <a:pt x="644" y="322"/>
                </a:lnTo>
                <a:lnTo>
                  <a:pt x="661" y="324"/>
                </a:lnTo>
                <a:lnTo>
                  <a:pt x="677" y="326"/>
                </a:lnTo>
                <a:lnTo>
                  <a:pt x="693" y="330"/>
                </a:lnTo>
                <a:lnTo>
                  <a:pt x="708" y="337"/>
                </a:lnTo>
                <a:lnTo>
                  <a:pt x="722" y="345"/>
                </a:lnTo>
                <a:lnTo>
                  <a:pt x="734" y="353"/>
                </a:lnTo>
                <a:lnTo>
                  <a:pt x="747" y="363"/>
                </a:lnTo>
                <a:lnTo>
                  <a:pt x="759" y="376"/>
                </a:lnTo>
                <a:lnTo>
                  <a:pt x="769" y="388"/>
                </a:lnTo>
                <a:lnTo>
                  <a:pt x="777" y="400"/>
                </a:lnTo>
                <a:lnTo>
                  <a:pt x="786" y="414"/>
                </a:lnTo>
                <a:lnTo>
                  <a:pt x="794" y="431"/>
                </a:lnTo>
                <a:lnTo>
                  <a:pt x="798" y="445"/>
                </a:lnTo>
                <a:lnTo>
                  <a:pt x="802" y="462"/>
                </a:lnTo>
                <a:lnTo>
                  <a:pt x="804" y="478"/>
                </a:lnTo>
                <a:lnTo>
                  <a:pt x="806" y="495"/>
                </a:lnTo>
                <a:lnTo>
                  <a:pt x="806" y="495"/>
                </a:lnTo>
                <a:lnTo>
                  <a:pt x="804" y="511"/>
                </a:lnTo>
                <a:lnTo>
                  <a:pt x="802" y="527"/>
                </a:lnTo>
                <a:lnTo>
                  <a:pt x="798" y="542"/>
                </a:lnTo>
                <a:lnTo>
                  <a:pt x="794" y="558"/>
                </a:lnTo>
                <a:lnTo>
                  <a:pt x="786" y="570"/>
                </a:lnTo>
                <a:lnTo>
                  <a:pt x="777" y="585"/>
                </a:lnTo>
                <a:lnTo>
                  <a:pt x="769" y="597"/>
                </a:lnTo>
                <a:lnTo>
                  <a:pt x="759" y="607"/>
                </a:lnTo>
                <a:lnTo>
                  <a:pt x="747" y="620"/>
                </a:lnTo>
                <a:lnTo>
                  <a:pt x="734" y="628"/>
                </a:lnTo>
                <a:lnTo>
                  <a:pt x="722" y="636"/>
                </a:lnTo>
                <a:lnTo>
                  <a:pt x="708" y="642"/>
                </a:lnTo>
                <a:lnTo>
                  <a:pt x="693" y="648"/>
                </a:lnTo>
                <a:lnTo>
                  <a:pt x="677" y="652"/>
                </a:lnTo>
                <a:lnTo>
                  <a:pt x="661" y="655"/>
                </a:lnTo>
                <a:lnTo>
                  <a:pt x="644" y="657"/>
                </a:lnTo>
                <a:lnTo>
                  <a:pt x="644" y="65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 noEditPoints="1"/>
          </p:cNvSpPr>
          <p:nvPr/>
        </p:nvSpPr>
        <p:spPr bwMode="auto">
          <a:xfrm>
            <a:off x="10606088" y="1939925"/>
            <a:ext cx="1422400" cy="1420813"/>
          </a:xfrm>
          <a:custGeom>
            <a:avLst/>
            <a:gdLst>
              <a:gd name="T0" fmla="*/ 313 w 896"/>
              <a:gd name="T1" fmla="*/ 874 h 895"/>
              <a:gd name="T2" fmla="*/ 131 w 896"/>
              <a:gd name="T3" fmla="*/ 763 h 895"/>
              <a:gd name="T4" fmla="*/ 20 w 896"/>
              <a:gd name="T5" fmla="*/ 581 h 895"/>
              <a:gd name="T6" fmla="*/ 2 w 896"/>
              <a:gd name="T7" fmla="*/ 402 h 895"/>
              <a:gd name="T8" fmla="*/ 75 w 896"/>
              <a:gd name="T9" fmla="*/ 197 h 895"/>
              <a:gd name="T10" fmla="*/ 233 w 896"/>
              <a:gd name="T11" fmla="*/ 53 h 895"/>
              <a:gd name="T12" fmla="*/ 447 w 896"/>
              <a:gd name="T13" fmla="*/ 0 h 895"/>
              <a:gd name="T14" fmla="*/ 621 w 896"/>
              <a:gd name="T15" fmla="*/ 35 h 895"/>
              <a:gd name="T16" fmla="*/ 793 w 896"/>
              <a:gd name="T17" fmla="*/ 162 h 895"/>
              <a:gd name="T18" fmla="*/ 886 w 896"/>
              <a:gd name="T19" fmla="*/ 357 h 895"/>
              <a:gd name="T20" fmla="*/ 886 w 896"/>
              <a:gd name="T21" fmla="*/ 538 h 895"/>
              <a:gd name="T22" fmla="*/ 793 w 896"/>
              <a:gd name="T23" fmla="*/ 732 h 895"/>
              <a:gd name="T24" fmla="*/ 621 w 896"/>
              <a:gd name="T25" fmla="*/ 860 h 895"/>
              <a:gd name="T26" fmla="*/ 447 w 896"/>
              <a:gd name="T27" fmla="*/ 895 h 895"/>
              <a:gd name="T28" fmla="*/ 324 w 896"/>
              <a:gd name="T29" fmla="*/ 195 h 895"/>
              <a:gd name="T30" fmla="*/ 295 w 896"/>
              <a:gd name="T31" fmla="*/ 238 h 895"/>
              <a:gd name="T32" fmla="*/ 291 w 896"/>
              <a:gd name="T33" fmla="*/ 380 h 895"/>
              <a:gd name="T34" fmla="*/ 248 w 896"/>
              <a:gd name="T35" fmla="*/ 441 h 895"/>
              <a:gd name="T36" fmla="*/ 188 w 896"/>
              <a:gd name="T37" fmla="*/ 503 h 895"/>
              <a:gd name="T38" fmla="*/ 149 w 896"/>
              <a:gd name="T39" fmla="*/ 611 h 895"/>
              <a:gd name="T40" fmla="*/ 172 w 896"/>
              <a:gd name="T41" fmla="*/ 683 h 895"/>
              <a:gd name="T42" fmla="*/ 235 w 896"/>
              <a:gd name="T43" fmla="*/ 710 h 895"/>
              <a:gd name="T44" fmla="*/ 297 w 896"/>
              <a:gd name="T45" fmla="*/ 681 h 895"/>
              <a:gd name="T46" fmla="*/ 320 w 896"/>
              <a:gd name="T47" fmla="*/ 622 h 895"/>
              <a:gd name="T48" fmla="*/ 322 w 896"/>
              <a:gd name="T49" fmla="*/ 441 h 895"/>
              <a:gd name="T50" fmla="*/ 313 w 896"/>
              <a:gd name="T51" fmla="*/ 441 h 895"/>
              <a:gd name="T52" fmla="*/ 303 w 896"/>
              <a:gd name="T53" fmla="*/ 462 h 895"/>
              <a:gd name="T54" fmla="*/ 293 w 896"/>
              <a:gd name="T55" fmla="*/ 640 h 895"/>
              <a:gd name="T56" fmla="*/ 235 w 896"/>
              <a:gd name="T57" fmla="*/ 677 h 895"/>
              <a:gd name="T58" fmla="*/ 190 w 896"/>
              <a:gd name="T59" fmla="*/ 650 h 895"/>
              <a:gd name="T60" fmla="*/ 184 w 896"/>
              <a:gd name="T61" fmla="*/ 591 h 895"/>
              <a:gd name="T62" fmla="*/ 229 w 896"/>
              <a:gd name="T63" fmla="*/ 509 h 895"/>
              <a:gd name="T64" fmla="*/ 293 w 896"/>
              <a:gd name="T65" fmla="*/ 441 h 895"/>
              <a:gd name="T66" fmla="*/ 309 w 896"/>
              <a:gd name="T67" fmla="*/ 421 h 895"/>
              <a:gd name="T68" fmla="*/ 322 w 896"/>
              <a:gd name="T69" fmla="*/ 357 h 895"/>
              <a:gd name="T70" fmla="*/ 322 w 896"/>
              <a:gd name="T71" fmla="*/ 302 h 895"/>
              <a:gd name="T72" fmla="*/ 322 w 896"/>
              <a:gd name="T73" fmla="*/ 250 h 895"/>
              <a:gd name="T74" fmla="*/ 340 w 896"/>
              <a:gd name="T75" fmla="*/ 224 h 895"/>
              <a:gd name="T76" fmla="*/ 350 w 896"/>
              <a:gd name="T77" fmla="*/ 189 h 895"/>
              <a:gd name="T78" fmla="*/ 691 w 896"/>
              <a:gd name="T79" fmla="*/ 168 h 895"/>
              <a:gd name="T80" fmla="*/ 652 w 896"/>
              <a:gd name="T81" fmla="*/ 144 h 895"/>
              <a:gd name="T82" fmla="*/ 397 w 896"/>
              <a:gd name="T83" fmla="*/ 154 h 895"/>
              <a:gd name="T84" fmla="*/ 377 w 896"/>
              <a:gd name="T85" fmla="*/ 195 h 895"/>
              <a:gd name="T86" fmla="*/ 414 w 896"/>
              <a:gd name="T87" fmla="*/ 224 h 895"/>
              <a:gd name="T88" fmla="*/ 640 w 896"/>
              <a:gd name="T89" fmla="*/ 197 h 895"/>
              <a:gd name="T90" fmla="*/ 662 w 896"/>
              <a:gd name="T91" fmla="*/ 224 h 895"/>
              <a:gd name="T92" fmla="*/ 699 w 896"/>
              <a:gd name="T93" fmla="*/ 304 h 895"/>
              <a:gd name="T94" fmla="*/ 656 w 896"/>
              <a:gd name="T95" fmla="*/ 367 h 895"/>
              <a:gd name="T96" fmla="*/ 426 w 896"/>
              <a:gd name="T97" fmla="*/ 373 h 895"/>
              <a:gd name="T98" fmla="*/ 377 w 896"/>
              <a:gd name="T99" fmla="*/ 304 h 895"/>
              <a:gd name="T100" fmla="*/ 385 w 896"/>
              <a:gd name="T101" fmla="*/ 694 h 895"/>
              <a:gd name="T102" fmla="*/ 424 w 896"/>
              <a:gd name="T103" fmla="*/ 714 h 895"/>
              <a:gd name="T104" fmla="*/ 679 w 896"/>
              <a:gd name="T105" fmla="*/ 706 h 895"/>
              <a:gd name="T106" fmla="*/ 699 w 896"/>
              <a:gd name="T107" fmla="*/ 669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96" h="895">
                <a:moveTo>
                  <a:pt x="447" y="895"/>
                </a:moveTo>
                <a:lnTo>
                  <a:pt x="447" y="895"/>
                </a:lnTo>
                <a:lnTo>
                  <a:pt x="402" y="893"/>
                </a:lnTo>
                <a:lnTo>
                  <a:pt x="356" y="886"/>
                </a:lnTo>
                <a:lnTo>
                  <a:pt x="313" y="874"/>
                </a:lnTo>
                <a:lnTo>
                  <a:pt x="272" y="860"/>
                </a:lnTo>
                <a:lnTo>
                  <a:pt x="233" y="841"/>
                </a:lnTo>
                <a:lnTo>
                  <a:pt x="196" y="819"/>
                </a:lnTo>
                <a:lnTo>
                  <a:pt x="164" y="792"/>
                </a:lnTo>
                <a:lnTo>
                  <a:pt x="131" y="763"/>
                </a:lnTo>
                <a:lnTo>
                  <a:pt x="102" y="732"/>
                </a:lnTo>
                <a:lnTo>
                  <a:pt x="75" y="698"/>
                </a:lnTo>
                <a:lnTo>
                  <a:pt x="53" y="661"/>
                </a:lnTo>
                <a:lnTo>
                  <a:pt x="34" y="622"/>
                </a:lnTo>
                <a:lnTo>
                  <a:pt x="20" y="581"/>
                </a:lnTo>
                <a:lnTo>
                  <a:pt x="10" y="538"/>
                </a:lnTo>
                <a:lnTo>
                  <a:pt x="2" y="492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10" y="357"/>
                </a:lnTo>
                <a:lnTo>
                  <a:pt x="20" y="314"/>
                </a:lnTo>
                <a:lnTo>
                  <a:pt x="34" y="273"/>
                </a:lnTo>
                <a:lnTo>
                  <a:pt x="53" y="234"/>
                </a:lnTo>
                <a:lnTo>
                  <a:pt x="75" y="197"/>
                </a:lnTo>
                <a:lnTo>
                  <a:pt x="102" y="162"/>
                </a:lnTo>
                <a:lnTo>
                  <a:pt x="131" y="131"/>
                </a:lnTo>
                <a:lnTo>
                  <a:pt x="164" y="103"/>
                </a:lnTo>
                <a:lnTo>
                  <a:pt x="196" y="76"/>
                </a:lnTo>
                <a:lnTo>
                  <a:pt x="233" y="53"/>
                </a:lnTo>
                <a:lnTo>
                  <a:pt x="272" y="35"/>
                </a:lnTo>
                <a:lnTo>
                  <a:pt x="313" y="21"/>
                </a:lnTo>
                <a:lnTo>
                  <a:pt x="356" y="8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4" y="2"/>
                </a:lnTo>
                <a:lnTo>
                  <a:pt x="537" y="8"/>
                </a:lnTo>
                <a:lnTo>
                  <a:pt x="580" y="21"/>
                </a:lnTo>
                <a:lnTo>
                  <a:pt x="621" y="35"/>
                </a:lnTo>
                <a:lnTo>
                  <a:pt x="660" y="53"/>
                </a:lnTo>
                <a:lnTo>
                  <a:pt x="697" y="76"/>
                </a:lnTo>
                <a:lnTo>
                  <a:pt x="732" y="103"/>
                </a:lnTo>
                <a:lnTo>
                  <a:pt x="765" y="131"/>
                </a:lnTo>
                <a:lnTo>
                  <a:pt x="793" y="162"/>
                </a:lnTo>
                <a:lnTo>
                  <a:pt x="818" y="197"/>
                </a:lnTo>
                <a:lnTo>
                  <a:pt x="841" y="234"/>
                </a:lnTo>
                <a:lnTo>
                  <a:pt x="859" y="273"/>
                </a:lnTo>
                <a:lnTo>
                  <a:pt x="875" y="314"/>
                </a:lnTo>
                <a:lnTo>
                  <a:pt x="886" y="357"/>
                </a:lnTo>
                <a:lnTo>
                  <a:pt x="892" y="402"/>
                </a:lnTo>
                <a:lnTo>
                  <a:pt x="896" y="447"/>
                </a:lnTo>
                <a:lnTo>
                  <a:pt x="896" y="447"/>
                </a:lnTo>
                <a:lnTo>
                  <a:pt x="892" y="492"/>
                </a:lnTo>
                <a:lnTo>
                  <a:pt x="886" y="538"/>
                </a:lnTo>
                <a:lnTo>
                  <a:pt x="875" y="581"/>
                </a:lnTo>
                <a:lnTo>
                  <a:pt x="859" y="622"/>
                </a:lnTo>
                <a:lnTo>
                  <a:pt x="841" y="661"/>
                </a:lnTo>
                <a:lnTo>
                  <a:pt x="818" y="698"/>
                </a:lnTo>
                <a:lnTo>
                  <a:pt x="793" y="732"/>
                </a:lnTo>
                <a:lnTo>
                  <a:pt x="765" y="763"/>
                </a:lnTo>
                <a:lnTo>
                  <a:pt x="732" y="792"/>
                </a:lnTo>
                <a:lnTo>
                  <a:pt x="697" y="819"/>
                </a:lnTo>
                <a:lnTo>
                  <a:pt x="660" y="841"/>
                </a:lnTo>
                <a:lnTo>
                  <a:pt x="621" y="860"/>
                </a:lnTo>
                <a:lnTo>
                  <a:pt x="580" y="874"/>
                </a:lnTo>
                <a:lnTo>
                  <a:pt x="537" y="886"/>
                </a:lnTo>
                <a:lnTo>
                  <a:pt x="494" y="893"/>
                </a:lnTo>
                <a:lnTo>
                  <a:pt x="447" y="895"/>
                </a:lnTo>
                <a:lnTo>
                  <a:pt x="447" y="895"/>
                </a:lnTo>
                <a:close/>
                <a:moveTo>
                  <a:pt x="350" y="189"/>
                </a:moveTo>
                <a:lnTo>
                  <a:pt x="350" y="189"/>
                </a:lnTo>
                <a:lnTo>
                  <a:pt x="344" y="191"/>
                </a:lnTo>
                <a:lnTo>
                  <a:pt x="336" y="191"/>
                </a:lnTo>
                <a:lnTo>
                  <a:pt x="324" y="195"/>
                </a:lnTo>
                <a:lnTo>
                  <a:pt x="313" y="203"/>
                </a:lnTo>
                <a:lnTo>
                  <a:pt x="313" y="203"/>
                </a:lnTo>
                <a:lnTo>
                  <a:pt x="305" y="213"/>
                </a:lnTo>
                <a:lnTo>
                  <a:pt x="299" y="224"/>
                </a:lnTo>
                <a:lnTo>
                  <a:pt x="295" y="238"/>
                </a:lnTo>
                <a:lnTo>
                  <a:pt x="295" y="252"/>
                </a:lnTo>
                <a:lnTo>
                  <a:pt x="295" y="252"/>
                </a:lnTo>
                <a:lnTo>
                  <a:pt x="295" y="363"/>
                </a:lnTo>
                <a:lnTo>
                  <a:pt x="295" y="363"/>
                </a:lnTo>
                <a:lnTo>
                  <a:pt x="291" y="380"/>
                </a:lnTo>
                <a:lnTo>
                  <a:pt x="287" y="394"/>
                </a:lnTo>
                <a:lnTo>
                  <a:pt x="279" y="406"/>
                </a:lnTo>
                <a:lnTo>
                  <a:pt x="268" y="421"/>
                </a:lnTo>
                <a:lnTo>
                  <a:pt x="268" y="421"/>
                </a:lnTo>
                <a:lnTo>
                  <a:pt x="248" y="441"/>
                </a:lnTo>
                <a:lnTo>
                  <a:pt x="248" y="441"/>
                </a:lnTo>
                <a:lnTo>
                  <a:pt x="233" y="458"/>
                </a:lnTo>
                <a:lnTo>
                  <a:pt x="233" y="458"/>
                </a:lnTo>
                <a:lnTo>
                  <a:pt x="203" y="486"/>
                </a:lnTo>
                <a:lnTo>
                  <a:pt x="188" y="503"/>
                </a:lnTo>
                <a:lnTo>
                  <a:pt x="176" y="521"/>
                </a:lnTo>
                <a:lnTo>
                  <a:pt x="166" y="540"/>
                </a:lnTo>
                <a:lnTo>
                  <a:pt x="157" y="562"/>
                </a:lnTo>
                <a:lnTo>
                  <a:pt x="151" y="585"/>
                </a:lnTo>
                <a:lnTo>
                  <a:pt x="149" y="611"/>
                </a:lnTo>
                <a:lnTo>
                  <a:pt x="149" y="611"/>
                </a:lnTo>
                <a:lnTo>
                  <a:pt x="151" y="632"/>
                </a:lnTo>
                <a:lnTo>
                  <a:pt x="155" y="652"/>
                </a:lnTo>
                <a:lnTo>
                  <a:pt x="162" y="669"/>
                </a:lnTo>
                <a:lnTo>
                  <a:pt x="172" y="683"/>
                </a:lnTo>
                <a:lnTo>
                  <a:pt x="184" y="694"/>
                </a:lnTo>
                <a:lnTo>
                  <a:pt x="198" y="702"/>
                </a:lnTo>
                <a:lnTo>
                  <a:pt x="217" y="708"/>
                </a:lnTo>
                <a:lnTo>
                  <a:pt x="235" y="710"/>
                </a:lnTo>
                <a:lnTo>
                  <a:pt x="235" y="710"/>
                </a:lnTo>
                <a:lnTo>
                  <a:pt x="248" y="708"/>
                </a:lnTo>
                <a:lnTo>
                  <a:pt x="264" y="706"/>
                </a:lnTo>
                <a:lnTo>
                  <a:pt x="279" y="700"/>
                </a:lnTo>
                <a:lnTo>
                  <a:pt x="291" y="687"/>
                </a:lnTo>
                <a:lnTo>
                  <a:pt x="297" y="681"/>
                </a:lnTo>
                <a:lnTo>
                  <a:pt x="303" y="671"/>
                </a:lnTo>
                <a:lnTo>
                  <a:pt x="309" y="661"/>
                </a:lnTo>
                <a:lnTo>
                  <a:pt x="313" y="650"/>
                </a:lnTo>
                <a:lnTo>
                  <a:pt x="317" y="636"/>
                </a:lnTo>
                <a:lnTo>
                  <a:pt x="320" y="622"/>
                </a:lnTo>
                <a:lnTo>
                  <a:pt x="322" y="603"/>
                </a:lnTo>
                <a:lnTo>
                  <a:pt x="322" y="585"/>
                </a:lnTo>
                <a:lnTo>
                  <a:pt x="322" y="585"/>
                </a:lnTo>
                <a:lnTo>
                  <a:pt x="322" y="441"/>
                </a:lnTo>
                <a:lnTo>
                  <a:pt x="322" y="441"/>
                </a:lnTo>
                <a:lnTo>
                  <a:pt x="322" y="421"/>
                </a:lnTo>
                <a:lnTo>
                  <a:pt x="322" y="421"/>
                </a:lnTo>
                <a:lnTo>
                  <a:pt x="317" y="431"/>
                </a:lnTo>
                <a:lnTo>
                  <a:pt x="317" y="437"/>
                </a:lnTo>
                <a:lnTo>
                  <a:pt x="313" y="441"/>
                </a:lnTo>
                <a:lnTo>
                  <a:pt x="313" y="441"/>
                </a:lnTo>
                <a:lnTo>
                  <a:pt x="307" y="449"/>
                </a:lnTo>
                <a:lnTo>
                  <a:pt x="305" y="456"/>
                </a:lnTo>
                <a:lnTo>
                  <a:pt x="303" y="462"/>
                </a:lnTo>
                <a:lnTo>
                  <a:pt x="303" y="462"/>
                </a:lnTo>
                <a:lnTo>
                  <a:pt x="303" y="585"/>
                </a:lnTo>
                <a:lnTo>
                  <a:pt x="303" y="585"/>
                </a:lnTo>
                <a:lnTo>
                  <a:pt x="301" y="605"/>
                </a:lnTo>
                <a:lnTo>
                  <a:pt x="299" y="624"/>
                </a:lnTo>
                <a:lnTo>
                  <a:pt x="293" y="640"/>
                </a:lnTo>
                <a:lnTo>
                  <a:pt x="285" y="652"/>
                </a:lnTo>
                <a:lnTo>
                  <a:pt x="274" y="663"/>
                </a:lnTo>
                <a:lnTo>
                  <a:pt x="262" y="671"/>
                </a:lnTo>
                <a:lnTo>
                  <a:pt x="250" y="675"/>
                </a:lnTo>
                <a:lnTo>
                  <a:pt x="235" y="677"/>
                </a:lnTo>
                <a:lnTo>
                  <a:pt x="235" y="677"/>
                </a:lnTo>
                <a:lnTo>
                  <a:pt x="219" y="675"/>
                </a:lnTo>
                <a:lnTo>
                  <a:pt x="207" y="669"/>
                </a:lnTo>
                <a:lnTo>
                  <a:pt x="196" y="661"/>
                </a:lnTo>
                <a:lnTo>
                  <a:pt x="190" y="650"/>
                </a:lnTo>
                <a:lnTo>
                  <a:pt x="186" y="640"/>
                </a:lnTo>
                <a:lnTo>
                  <a:pt x="184" y="630"/>
                </a:lnTo>
                <a:lnTo>
                  <a:pt x="182" y="611"/>
                </a:lnTo>
                <a:lnTo>
                  <a:pt x="182" y="611"/>
                </a:lnTo>
                <a:lnTo>
                  <a:pt x="184" y="591"/>
                </a:lnTo>
                <a:lnTo>
                  <a:pt x="188" y="570"/>
                </a:lnTo>
                <a:lnTo>
                  <a:pt x="194" y="554"/>
                </a:lnTo>
                <a:lnTo>
                  <a:pt x="205" y="538"/>
                </a:lnTo>
                <a:lnTo>
                  <a:pt x="215" y="523"/>
                </a:lnTo>
                <a:lnTo>
                  <a:pt x="229" y="509"/>
                </a:lnTo>
                <a:lnTo>
                  <a:pt x="256" y="480"/>
                </a:lnTo>
                <a:lnTo>
                  <a:pt x="256" y="480"/>
                </a:lnTo>
                <a:lnTo>
                  <a:pt x="274" y="462"/>
                </a:lnTo>
                <a:lnTo>
                  <a:pt x="293" y="441"/>
                </a:lnTo>
                <a:lnTo>
                  <a:pt x="293" y="441"/>
                </a:lnTo>
                <a:lnTo>
                  <a:pt x="295" y="441"/>
                </a:lnTo>
                <a:lnTo>
                  <a:pt x="295" y="441"/>
                </a:lnTo>
                <a:lnTo>
                  <a:pt x="301" y="433"/>
                </a:lnTo>
                <a:lnTo>
                  <a:pt x="309" y="421"/>
                </a:lnTo>
                <a:lnTo>
                  <a:pt x="309" y="421"/>
                </a:lnTo>
                <a:lnTo>
                  <a:pt x="315" y="408"/>
                </a:lnTo>
                <a:lnTo>
                  <a:pt x="320" y="394"/>
                </a:lnTo>
                <a:lnTo>
                  <a:pt x="322" y="378"/>
                </a:lnTo>
                <a:lnTo>
                  <a:pt x="322" y="357"/>
                </a:lnTo>
                <a:lnTo>
                  <a:pt x="322" y="357"/>
                </a:lnTo>
                <a:lnTo>
                  <a:pt x="322" y="322"/>
                </a:lnTo>
                <a:lnTo>
                  <a:pt x="356" y="322"/>
                </a:lnTo>
                <a:lnTo>
                  <a:pt x="356" y="302"/>
                </a:lnTo>
                <a:lnTo>
                  <a:pt x="322" y="302"/>
                </a:lnTo>
                <a:lnTo>
                  <a:pt x="322" y="302"/>
                </a:lnTo>
                <a:lnTo>
                  <a:pt x="322" y="269"/>
                </a:lnTo>
                <a:lnTo>
                  <a:pt x="356" y="269"/>
                </a:lnTo>
                <a:lnTo>
                  <a:pt x="356" y="250"/>
                </a:lnTo>
                <a:lnTo>
                  <a:pt x="322" y="250"/>
                </a:lnTo>
                <a:lnTo>
                  <a:pt x="322" y="250"/>
                </a:lnTo>
                <a:lnTo>
                  <a:pt x="324" y="244"/>
                </a:lnTo>
                <a:lnTo>
                  <a:pt x="328" y="238"/>
                </a:lnTo>
                <a:lnTo>
                  <a:pt x="334" y="228"/>
                </a:lnTo>
                <a:lnTo>
                  <a:pt x="334" y="228"/>
                </a:lnTo>
                <a:lnTo>
                  <a:pt x="340" y="224"/>
                </a:lnTo>
                <a:lnTo>
                  <a:pt x="344" y="224"/>
                </a:lnTo>
                <a:lnTo>
                  <a:pt x="348" y="224"/>
                </a:lnTo>
                <a:lnTo>
                  <a:pt x="356" y="224"/>
                </a:lnTo>
                <a:lnTo>
                  <a:pt x="359" y="191"/>
                </a:lnTo>
                <a:lnTo>
                  <a:pt x="350" y="189"/>
                </a:lnTo>
                <a:close/>
                <a:moveTo>
                  <a:pt x="699" y="195"/>
                </a:moveTo>
                <a:lnTo>
                  <a:pt x="699" y="195"/>
                </a:lnTo>
                <a:lnTo>
                  <a:pt x="697" y="185"/>
                </a:lnTo>
                <a:lnTo>
                  <a:pt x="695" y="177"/>
                </a:lnTo>
                <a:lnTo>
                  <a:pt x="691" y="168"/>
                </a:lnTo>
                <a:lnTo>
                  <a:pt x="685" y="160"/>
                </a:lnTo>
                <a:lnTo>
                  <a:pt x="679" y="154"/>
                </a:lnTo>
                <a:lnTo>
                  <a:pt x="670" y="148"/>
                </a:lnTo>
                <a:lnTo>
                  <a:pt x="662" y="144"/>
                </a:lnTo>
                <a:lnTo>
                  <a:pt x="652" y="144"/>
                </a:lnTo>
                <a:lnTo>
                  <a:pt x="424" y="144"/>
                </a:lnTo>
                <a:lnTo>
                  <a:pt x="424" y="144"/>
                </a:lnTo>
                <a:lnTo>
                  <a:pt x="414" y="144"/>
                </a:lnTo>
                <a:lnTo>
                  <a:pt x="406" y="148"/>
                </a:lnTo>
                <a:lnTo>
                  <a:pt x="397" y="154"/>
                </a:lnTo>
                <a:lnTo>
                  <a:pt x="391" y="160"/>
                </a:lnTo>
                <a:lnTo>
                  <a:pt x="385" y="168"/>
                </a:lnTo>
                <a:lnTo>
                  <a:pt x="381" y="177"/>
                </a:lnTo>
                <a:lnTo>
                  <a:pt x="379" y="185"/>
                </a:lnTo>
                <a:lnTo>
                  <a:pt x="377" y="195"/>
                </a:lnTo>
                <a:lnTo>
                  <a:pt x="377" y="287"/>
                </a:lnTo>
                <a:lnTo>
                  <a:pt x="412" y="287"/>
                </a:lnTo>
                <a:lnTo>
                  <a:pt x="412" y="234"/>
                </a:lnTo>
                <a:lnTo>
                  <a:pt x="412" y="234"/>
                </a:lnTo>
                <a:lnTo>
                  <a:pt x="414" y="224"/>
                </a:lnTo>
                <a:lnTo>
                  <a:pt x="418" y="211"/>
                </a:lnTo>
                <a:lnTo>
                  <a:pt x="426" y="201"/>
                </a:lnTo>
                <a:lnTo>
                  <a:pt x="430" y="199"/>
                </a:lnTo>
                <a:lnTo>
                  <a:pt x="434" y="197"/>
                </a:lnTo>
                <a:lnTo>
                  <a:pt x="640" y="197"/>
                </a:lnTo>
                <a:lnTo>
                  <a:pt x="640" y="197"/>
                </a:lnTo>
                <a:lnTo>
                  <a:pt x="646" y="199"/>
                </a:lnTo>
                <a:lnTo>
                  <a:pt x="650" y="201"/>
                </a:lnTo>
                <a:lnTo>
                  <a:pt x="656" y="211"/>
                </a:lnTo>
                <a:lnTo>
                  <a:pt x="662" y="224"/>
                </a:lnTo>
                <a:lnTo>
                  <a:pt x="662" y="234"/>
                </a:lnTo>
                <a:lnTo>
                  <a:pt x="662" y="287"/>
                </a:lnTo>
                <a:lnTo>
                  <a:pt x="699" y="287"/>
                </a:lnTo>
                <a:lnTo>
                  <a:pt x="699" y="195"/>
                </a:lnTo>
                <a:close/>
                <a:moveTo>
                  <a:pt x="699" y="304"/>
                </a:moveTo>
                <a:lnTo>
                  <a:pt x="662" y="304"/>
                </a:lnTo>
                <a:lnTo>
                  <a:pt x="662" y="351"/>
                </a:lnTo>
                <a:lnTo>
                  <a:pt x="662" y="351"/>
                </a:lnTo>
                <a:lnTo>
                  <a:pt x="662" y="361"/>
                </a:lnTo>
                <a:lnTo>
                  <a:pt x="656" y="367"/>
                </a:lnTo>
                <a:lnTo>
                  <a:pt x="650" y="373"/>
                </a:lnTo>
                <a:lnTo>
                  <a:pt x="640" y="373"/>
                </a:lnTo>
                <a:lnTo>
                  <a:pt x="434" y="373"/>
                </a:lnTo>
                <a:lnTo>
                  <a:pt x="434" y="373"/>
                </a:lnTo>
                <a:lnTo>
                  <a:pt x="426" y="373"/>
                </a:lnTo>
                <a:lnTo>
                  <a:pt x="418" y="367"/>
                </a:lnTo>
                <a:lnTo>
                  <a:pt x="414" y="361"/>
                </a:lnTo>
                <a:lnTo>
                  <a:pt x="412" y="351"/>
                </a:lnTo>
                <a:lnTo>
                  <a:pt x="412" y="304"/>
                </a:lnTo>
                <a:lnTo>
                  <a:pt x="377" y="304"/>
                </a:lnTo>
                <a:lnTo>
                  <a:pt x="377" y="669"/>
                </a:lnTo>
                <a:lnTo>
                  <a:pt x="377" y="669"/>
                </a:lnTo>
                <a:lnTo>
                  <a:pt x="379" y="677"/>
                </a:lnTo>
                <a:lnTo>
                  <a:pt x="381" y="687"/>
                </a:lnTo>
                <a:lnTo>
                  <a:pt x="385" y="694"/>
                </a:lnTo>
                <a:lnTo>
                  <a:pt x="391" y="702"/>
                </a:lnTo>
                <a:lnTo>
                  <a:pt x="397" y="706"/>
                </a:lnTo>
                <a:lnTo>
                  <a:pt x="406" y="710"/>
                </a:lnTo>
                <a:lnTo>
                  <a:pt x="414" y="714"/>
                </a:lnTo>
                <a:lnTo>
                  <a:pt x="424" y="714"/>
                </a:lnTo>
                <a:lnTo>
                  <a:pt x="652" y="714"/>
                </a:lnTo>
                <a:lnTo>
                  <a:pt x="652" y="714"/>
                </a:lnTo>
                <a:lnTo>
                  <a:pt x="662" y="714"/>
                </a:lnTo>
                <a:lnTo>
                  <a:pt x="670" y="710"/>
                </a:lnTo>
                <a:lnTo>
                  <a:pt x="679" y="706"/>
                </a:lnTo>
                <a:lnTo>
                  <a:pt x="685" y="702"/>
                </a:lnTo>
                <a:lnTo>
                  <a:pt x="691" y="694"/>
                </a:lnTo>
                <a:lnTo>
                  <a:pt x="695" y="687"/>
                </a:lnTo>
                <a:lnTo>
                  <a:pt x="697" y="677"/>
                </a:lnTo>
                <a:lnTo>
                  <a:pt x="699" y="669"/>
                </a:lnTo>
                <a:lnTo>
                  <a:pt x="699" y="304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8875713" y="1939925"/>
            <a:ext cx="1420813" cy="1420813"/>
          </a:xfrm>
          <a:custGeom>
            <a:avLst/>
            <a:gdLst>
              <a:gd name="T0" fmla="*/ 447 w 895"/>
              <a:gd name="T1" fmla="*/ 895 h 895"/>
              <a:gd name="T2" fmla="*/ 357 w 895"/>
              <a:gd name="T3" fmla="*/ 886 h 895"/>
              <a:gd name="T4" fmla="*/ 273 w 895"/>
              <a:gd name="T5" fmla="*/ 860 h 895"/>
              <a:gd name="T6" fmla="*/ 197 w 895"/>
              <a:gd name="T7" fmla="*/ 819 h 895"/>
              <a:gd name="T8" fmla="*/ 131 w 895"/>
              <a:gd name="T9" fmla="*/ 763 h 895"/>
              <a:gd name="T10" fmla="*/ 76 w 895"/>
              <a:gd name="T11" fmla="*/ 698 h 895"/>
              <a:gd name="T12" fmla="*/ 35 w 895"/>
              <a:gd name="T13" fmla="*/ 622 h 895"/>
              <a:gd name="T14" fmla="*/ 8 w 895"/>
              <a:gd name="T15" fmla="*/ 538 h 895"/>
              <a:gd name="T16" fmla="*/ 0 w 895"/>
              <a:gd name="T17" fmla="*/ 447 h 895"/>
              <a:gd name="T18" fmla="*/ 2 w 895"/>
              <a:gd name="T19" fmla="*/ 402 h 895"/>
              <a:gd name="T20" fmla="*/ 21 w 895"/>
              <a:gd name="T21" fmla="*/ 314 h 895"/>
              <a:gd name="T22" fmla="*/ 54 w 895"/>
              <a:gd name="T23" fmla="*/ 234 h 895"/>
              <a:gd name="T24" fmla="*/ 103 w 895"/>
              <a:gd name="T25" fmla="*/ 162 h 895"/>
              <a:gd name="T26" fmla="*/ 162 w 895"/>
              <a:gd name="T27" fmla="*/ 103 h 895"/>
              <a:gd name="T28" fmla="*/ 234 w 895"/>
              <a:gd name="T29" fmla="*/ 53 h 895"/>
              <a:gd name="T30" fmla="*/ 314 w 895"/>
              <a:gd name="T31" fmla="*/ 21 h 895"/>
              <a:gd name="T32" fmla="*/ 402 w 895"/>
              <a:gd name="T33" fmla="*/ 2 h 895"/>
              <a:gd name="T34" fmla="*/ 447 w 895"/>
              <a:gd name="T35" fmla="*/ 0 h 895"/>
              <a:gd name="T36" fmla="*/ 538 w 895"/>
              <a:gd name="T37" fmla="*/ 8 h 895"/>
              <a:gd name="T38" fmla="*/ 622 w 895"/>
              <a:gd name="T39" fmla="*/ 35 h 895"/>
              <a:gd name="T40" fmla="*/ 698 w 895"/>
              <a:gd name="T41" fmla="*/ 76 h 895"/>
              <a:gd name="T42" fmla="*/ 763 w 895"/>
              <a:gd name="T43" fmla="*/ 131 h 895"/>
              <a:gd name="T44" fmla="*/ 819 w 895"/>
              <a:gd name="T45" fmla="*/ 197 h 895"/>
              <a:gd name="T46" fmla="*/ 860 w 895"/>
              <a:gd name="T47" fmla="*/ 273 h 895"/>
              <a:gd name="T48" fmla="*/ 886 w 895"/>
              <a:gd name="T49" fmla="*/ 357 h 895"/>
              <a:gd name="T50" fmla="*/ 895 w 895"/>
              <a:gd name="T51" fmla="*/ 447 h 895"/>
              <a:gd name="T52" fmla="*/ 893 w 895"/>
              <a:gd name="T53" fmla="*/ 492 h 895"/>
              <a:gd name="T54" fmla="*/ 876 w 895"/>
              <a:gd name="T55" fmla="*/ 581 h 895"/>
              <a:gd name="T56" fmla="*/ 841 w 895"/>
              <a:gd name="T57" fmla="*/ 661 h 895"/>
              <a:gd name="T58" fmla="*/ 794 w 895"/>
              <a:gd name="T59" fmla="*/ 732 h 895"/>
              <a:gd name="T60" fmla="*/ 733 w 895"/>
              <a:gd name="T61" fmla="*/ 792 h 895"/>
              <a:gd name="T62" fmla="*/ 661 w 895"/>
              <a:gd name="T63" fmla="*/ 841 h 895"/>
              <a:gd name="T64" fmla="*/ 581 w 895"/>
              <a:gd name="T65" fmla="*/ 874 h 895"/>
              <a:gd name="T66" fmla="*/ 493 w 895"/>
              <a:gd name="T67" fmla="*/ 893 h 895"/>
              <a:gd name="T68" fmla="*/ 447 w 895"/>
              <a:gd name="T69" fmla="*/ 895 h 895"/>
              <a:gd name="T70" fmla="*/ 694 w 895"/>
              <a:gd name="T71" fmla="*/ 193 h 895"/>
              <a:gd name="T72" fmla="*/ 679 w 895"/>
              <a:gd name="T73" fmla="*/ 183 h 895"/>
              <a:gd name="T74" fmla="*/ 653 w 895"/>
              <a:gd name="T75" fmla="*/ 177 h 895"/>
              <a:gd name="T76" fmla="*/ 632 w 895"/>
              <a:gd name="T77" fmla="*/ 183 h 895"/>
              <a:gd name="T78" fmla="*/ 618 w 895"/>
              <a:gd name="T79" fmla="*/ 193 h 895"/>
              <a:gd name="T80" fmla="*/ 199 w 895"/>
              <a:gd name="T81" fmla="*/ 269 h 895"/>
              <a:gd name="T82" fmla="*/ 390 w 895"/>
              <a:gd name="T83" fmla="*/ 421 h 895"/>
              <a:gd name="T84" fmla="*/ 181 w 895"/>
              <a:gd name="T85" fmla="*/ 515 h 895"/>
              <a:gd name="T86" fmla="*/ 275 w 895"/>
              <a:gd name="T87" fmla="*/ 611 h 895"/>
              <a:gd name="T88" fmla="*/ 371 w 895"/>
              <a:gd name="T89" fmla="*/ 706 h 895"/>
              <a:gd name="T90" fmla="*/ 466 w 895"/>
              <a:gd name="T91" fmla="*/ 497 h 895"/>
              <a:gd name="T92" fmla="*/ 618 w 895"/>
              <a:gd name="T93" fmla="*/ 687 h 895"/>
              <a:gd name="T94" fmla="*/ 694 w 895"/>
              <a:gd name="T95" fmla="*/ 269 h 895"/>
              <a:gd name="T96" fmla="*/ 700 w 895"/>
              <a:gd name="T97" fmla="*/ 263 h 895"/>
              <a:gd name="T98" fmla="*/ 708 w 895"/>
              <a:gd name="T99" fmla="*/ 244 h 895"/>
              <a:gd name="T100" fmla="*/ 710 w 895"/>
              <a:gd name="T101" fmla="*/ 220 h 895"/>
              <a:gd name="T102" fmla="*/ 700 w 895"/>
              <a:gd name="T103" fmla="*/ 199 h 895"/>
              <a:gd name="T104" fmla="*/ 694 w 895"/>
              <a:gd name="T105" fmla="*/ 193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95" h="895">
                <a:moveTo>
                  <a:pt x="447" y="895"/>
                </a:moveTo>
                <a:lnTo>
                  <a:pt x="447" y="895"/>
                </a:lnTo>
                <a:lnTo>
                  <a:pt x="402" y="893"/>
                </a:lnTo>
                <a:lnTo>
                  <a:pt x="357" y="886"/>
                </a:lnTo>
                <a:lnTo>
                  <a:pt x="314" y="874"/>
                </a:lnTo>
                <a:lnTo>
                  <a:pt x="273" y="860"/>
                </a:lnTo>
                <a:lnTo>
                  <a:pt x="234" y="841"/>
                </a:lnTo>
                <a:lnTo>
                  <a:pt x="197" y="819"/>
                </a:lnTo>
                <a:lnTo>
                  <a:pt x="162" y="792"/>
                </a:lnTo>
                <a:lnTo>
                  <a:pt x="131" y="763"/>
                </a:lnTo>
                <a:lnTo>
                  <a:pt x="103" y="732"/>
                </a:lnTo>
                <a:lnTo>
                  <a:pt x="76" y="698"/>
                </a:lnTo>
                <a:lnTo>
                  <a:pt x="54" y="661"/>
                </a:lnTo>
                <a:lnTo>
                  <a:pt x="35" y="622"/>
                </a:lnTo>
                <a:lnTo>
                  <a:pt x="21" y="581"/>
                </a:lnTo>
                <a:lnTo>
                  <a:pt x="8" y="538"/>
                </a:lnTo>
                <a:lnTo>
                  <a:pt x="2" y="492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8" y="357"/>
                </a:lnTo>
                <a:lnTo>
                  <a:pt x="21" y="314"/>
                </a:lnTo>
                <a:lnTo>
                  <a:pt x="35" y="273"/>
                </a:lnTo>
                <a:lnTo>
                  <a:pt x="54" y="234"/>
                </a:lnTo>
                <a:lnTo>
                  <a:pt x="76" y="197"/>
                </a:lnTo>
                <a:lnTo>
                  <a:pt x="103" y="162"/>
                </a:lnTo>
                <a:lnTo>
                  <a:pt x="131" y="131"/>
                </a:lnTo>
                <a:lnTo>
                  <a:pt x="162" y="103"/>
                </a:lnTo>
                <a:lnTo>
                  <a:pt x="197" y="76"/>
                </a:lnTo>
                <a:lnTo>
                  <a:pt x="234" y="53"/>
                </a:lnTo>
                <a:lnTo>
                  <a:pt x="273" y="35"/>
                </a:lnTo>
                <a:lnTo>
                  <a:pt x="314" y="21"/>
                </a:lnTo>
                <a:lnTo>
                  <a:pt x="357" y="8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3" y="2"/>
                </a:lnTo>
                <a:lnTo>
                  <a:pt x="538" y="8"/>
                </a:lnTo>
                <a:lnTo>
                  <a:pt x="581" y="21"/>
                </a:lnTo>
                <a:lnTo>
                  <a:pt x="622" y="35"/>
                </a:lnTo>
                <a:lnTo>
                  <a:pt x="661" y="53"/>
                </a:lnTo>
                <a:lnTo>
                  <a:pt x="698" y="76"/>
                </a:lnTo>
                <a:lnTo>
                  <a:pt x="733" y="103"/>
                </a:lnTo>
                <a:lnTo>
                  <a:pt x="763" y="131"/>
                </a:lnTo>
                <a:lnTo>
                  <a:pt x="794" y="162"/>
                </a:lnTo>
                <a:lnTo>
                  <a:pt x="819" y="197"/>
                </a:lnTo>
                <a:lnTo>
                  <a:pt x="841" y="234"/>
                </a:lnTo>
                <a:lnTo>
                  <a:pt x="860" y="273"/>
                </a:lnTo>
                <a:lnTo>
                  <a:pt x="876" y="314"/>
                </a:lnTo>
                <a:lnTo>
                  <a:pt x="886" y="357"/>
                </a:lnTo>
                <a:lnTo>
                  <a:pt x="893" y="402"/>
                </a:lnTo>
                <a:lnTo>
                  <a:pt x="895" y="447"/>
                </a:lnTo>
                <a:lnTo>
                  <a:pt x="895" y="447"/>
                </a:lnTo>
                <a:lnTo>
                  <a:pt x="893" y="492"/>
                </a:lnTo>
                <a:lnTo>
                  <a:pt x="886" y="538"/>
                </a:lnTo>
                <a:lnTo>
                  <a:pt x="876" y="581"/>
                </a:lnTo>
                <a:lnTo>
                  <a:pt x="860" y="622"/>
                </a:lnTo>
                <a:lnTo>
                  <a:pt x="841" y="661"/>
                </a:lnTo>
                <a:lnTo>
                  <a:pt x="819" y="698"/>
                </a:lnTo>
                <a:lnTo>
                  <a:pt x="794" y="732"/>
                </a:lnTo>
                <a:lnTo>
                  <a:pt x="763" y="763"/>
                </a:lnTo>
                <a:lnTo>
                  <a:pt x="733" y="792"/>
                </a:lnTo>
                <a:lnTo>
                  <a:pt x="698" y="819"/>
                </a:lnTo>
                <a:lnTo>
                  <a:pt x="661" y="841"/>
                </a:lnTo>
                <a:lnTo>
                  <a:pt x="622" y="860"/>
                </a:lnTo>
                <a:lnTo>
                  <a:pt x="581" y="874"/>
                </a:lnTo>
                <a:lnTo>
                  <a:pt x="538" y="886"/>
                </a:lnTo>
                <a:lnTo>
                  <a:pt x="493" y="893"/>
                </a:lnTo>
                <a:lnTo>
                  <a:pt x="447" y="895"/>
                </a:lnTo>
                <a:lnTo>
                  <a:pt x="447" y="895"/>
                </a:lnTo>
                <a:close/>
                <a:moveTo>
                  <a:pt x="694" y="193"/>
                </a:moveTo>
                <a:lnTo>
                  <a:pt x="694" y="193"/>
                </a:lnTo>
                <a:lnTo>
                  <a:pt x="685" y="187"/>
                </a:lnTo>
                <a:lnTo>
                  <a:pt x="679" y="183"/>
                </a:lnTo>
                <a:lnTo>
                  <a:pt x="665" y="177"/>
                </a:lnTo>
                <a:lnTo>
                  <a:pt x="653" y="177"/>
                </a:lnTo>
                <a:lnTo>
                  <a:pt x="642" y="179"/>
                </a:lnTo>
                <a:lnTo>
                  <a:pt x="632" y="183"/>
                </a:lnTo>
                <a:lnTo>
                  <a:pt x="624" y="187"/>
                </a:lnTo>
                <a:lnTo>
                  <a:pt x="618" y="193"/>
                </a:lnTo>
                <a:lnTo>
                  <a:pt x="484" y="326"/>
                </a:lnTo>
                <a:lnTo>
                  <a:pt x="199" y="269"/>
                </a:lnTo>
                <a:lnTo>
                  <a:pt x="162" y="306"/>
                </a:lnTo>
                <a:lnTo>
                  <a:pt x="390" y="421"/>
                </a:lnTo>
                <a:lnTo>
                  <a:pt x="283" y="527"/>
                </a:lnTo>
                <a:lnTo>
                  <a:pt x="181" y="515"/>
                </a:lnTo>
                <a:lnTo>
                  <a:pt x="142" y="554"/>
                </a:lnTo>
                <a:lnTo>
                  <a:pt x="275" y="611"/>
                </a:lnTo>
                <a:lnTo>
                  <a:pt x="333" y="743"/>
                </a:lnTo>
                <a:lnTo>
                  <a:pt x="371" y="706"/>
                </a:lnTo>
                <a:lnTo>
                  <a:pt x="359" y="603"/>
                </a:lnTo>
                <a:lnTo>
                  <a:pt x="466" y="497"/>
                </a:lnTo>
                <a:lnTo>
                  <a:pt x="579" y="724"/>
                </a:lnTo>
                <a:lnTo>
                  <a:pt x="618" y="687"/>
                </a:lnTo>
                <a:lnTo>
                  <a:pt x="560" y="402"/>
                </a:lnTo>
                <a:lnTo>
                  <a:pt x="694" y="269"/>
                </a:lnTo>
                <a:lnTo>
                  <a:pt x="694" y="269"/>
                </a:lnTo>
                <a:lnTo>
                  <a:pt x="700" y="263"/>
                </a:lnTo>
                <a:lnTo>
                  <a:pt x="704" y="254"/>
                </a:lnTo>
                <a:lnTo>
                  <a:pt x="708" y="244"/>
                </a:lnTo>
                <a:lnTo>
                  <a:pt x="710" y="234"/>
                </a:lnTo>
                <a:lnTo>
                  <a:pt x="710" y="220"/>
                </a:lnTo>
                <a:lnTo>
                  <a:pt x="704" y="207"/>
                </a:lnTo>
                <a:lnTo>
                  <a:pt x="700" y="199"/>
                </a:lnTo>
                <a:lnTo>
                  <a:pt x="694" y="193"/>
                </a:lnTo>
                <a:lnTo>
                  <a:pt x="694" y="193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134938" y="3662363"/>
            <a:ext cx="1419225" cy="1423988"/>
          </a:xfrm>
          <a:custGeom>
            <a:avLst/>
            <a:gdLst>
              <a:gd name="T0" fmla="*/ 357 w 894"/>
              <a:gd name="T1" fmla="*/ 887 h 897"/>
              <a:gd name="T2" fmla="*/ 197 w 894"/>
              <a:gd name="T3" fmla="*/ 819 h 897"/>
              <a:gd name="T4" fmla="*/ 76 w 894"/>
              <a:gd name="T5" fmla="*/ 698 h 897"/>
              <a:gd name="T6" fmla="*/ 8 w 894"/>
              <a:gd name="T7" fmla="*/ 538 h 897"/>
              <a:gd name="T8" fmla="*/ 2 w 894"/>
              <a:gd name="T9" fmla="*/ 402 h 897"/>
              <a:gd name="T10" fmla="*/ 53 w 894"/>
              <a:gd name="T11" fmla="*/ 234 h 897"/>
              <a:gd name="T12" fmla="*/ 162 w 894"/>
              <a:gd name="T13" fmla="*/ 103 h 897"/>
              <a:gd name="T14" fmla="*/ 314 w 894"/>
              <a:gd name="T15" fmla="*/ 21 h 897"/>
              <a:gd name="T16" fmla="*/ 447 w 894"/>
              <a:gd name="T17" fmla="*/ 0 h 897"/>
              <a:gd name="T18" fmla="*/ 622 w 894"/>
              <a:gd name="T19" fmla="*/ 35 h 897"/>
              <a:gd name="T20" fmla="*/ 763 w 894"/>
              <a:gd name="T21" fmla="*/ 132 h 897"/>
              <a:gd name="T22" fmla="*/ 860 w 894"/>
              <a:gd name="T23" fmla="*/ 275 h 897"/>
              <a:gd name="T24" fmla="*/ 894 w 894"/>
              <a:gd name="T25" fmla="*/ 448 h 897"/>
              <a:gd name="T26" fmla="*/ 874 w 894"/>
              <a:gd name="T27" fmla="*/ 581 h 897"/>
              <a:gd name="T28" fmla="*/ 792 w 894"/>
              <a:gd name="T29" fmla="*/ 733 h 897"/>
              <a:gd name="T30" fmla="*/ 661 w 894"/>
              <a:gd name="T31" fmla="*/ 842 h 897"/>
              <a:gd name="T32" fmla="*/ 492 w 894"/>
              <a:gd name="T33" fmla="*/ 895 h 897"/>
              <a:gd name="T34" fmla="*/ 552 w 894"/>
              <a:gd name="T35" fmla="*/ 251 h 897"/>
              <a:gd name="T36" fmla="*/ 544 w 894"/>
              <a:gd name="T37" fmla="*/ 201 h 897"/>
              <a:gd name="T38" fmla="*/ 488 w 894"/>
              <a:gd name="T39" fmla="*/ 136 h 897"/>
              <a:gd name="T40" fmla="*/ 447 w 894"/>
              <a:gd name="T41" fmla="*/ 126 h 897"/>
              <a:gd name="T42" fmla="*/ 388 w 894"/>
              <a:gd name="T43" fmla="*/ 148 h 897"/>
              <a:gd name="T44" fmla="*/ 343 w 894"/>
              <a:gd name="T45" fmla="*/ 226 h 897"/>
              <a:gd name="T46" fmla="*/ 215 w 894"/>
              <a:gd name="T47" fmla="*/ 716 h 897"/>
              <a:gd name="T48" fmla="*/ 449 w 894"/>
              <a:gd name="T49" fmla="*/ 419 h 897"/>
              <a:gd name="T50" fmla="*/ 517 w 894"/>
              <a:gd name="T51" fmla="*/ 624 h 897"/>
              <a:gd name="T52" fmla="*/ 341 w 894"/>
              <a:gd name="T53" fmla="*/ 497 h 897"/>
              <a:gd name="T54" fmla="*/ 525 w 894"/>
              <a:gd name="T55" fmla="*/ 337 h 897"/>
              <a:gd name="T56" fmla="*/ 546 w 894"/>
              <a:gd name="T57" fmla="*/ 300 h 897"/>
              <a:gd name="T58" fmla="*/ 554 w 894"/>
              <a:gd name="T59" fmla="*/ 316 h 897"/>
              <a:gd name="T60" fmla="*/ 542 w 894"/>
              <a:gd name="T61" fmla="*/ 337 h 897"/>
              <a:gd name="T62" fmla="*/ 513 w 894"/>
              <a:gd name="T63" fmla="*/ 316 h 897"/>
              <a:gd name="T64" fmla="*/ 533 w 894"/>
              <a:gd name="T65" fmla="*/ 296 h 897"/>
              <a:gd name="T66" fmla="*/ 531 w 894"/>
              <a:gd name="T67" fmla="*/ 316 h 897"/>
              <a:gd name="T68" fmla="*/ 513 w 894"/>
              <a:gd name="T69" fmla="*/ 316 h 897"/>
              <a:gd name="T70" fmla="*/ 466 w 894"/>
              <a:gd name="T71" fmla="*/ 148 h 897"/>
              <a:gd name="T72" fmla="*/ 517 w 894"/>
              <a:gd name="T73" fmla="*/ 193 h 897"/>
              <a:gd name="T74" fmla="*/ 367 w 894"/>
              <a:gd name="T75" fmla="*/ 251 h 897"/>
              <a:gd name="T76" fmla="*/ 382 w 894"/>
              <a:gd name="T77" fmla="*/ 193 h 897"/>
              <a:gd name="T78" fmla="*/ 433 w 894"/>
              <a:gd name="T79" fmla="*/ 148 h 897"/>
              <a:gd name="T80" fmla="*/ 384 w 894"/>
              <a:gd name="T81" fmla="*/ 316 h 897"/>
              <a:gd name="T82" fmla="*/ 365 w 894"/>
              <a:gd name="T83" fmla="*/ 316 h 897"/>
              <a:gd name="T84" fmla="*/ 363 w 894"/>
              <a:gd name="T85" fmla="*/ 296 h 897"/>
              <a:gd name="T86" fmla="*/ 384 w 894"/>
              <a:gd name="T87" fmla="*/ 316 h 897"/>
              <a:gd name="T88" fmla="*/ 355 w 894"/>
              <a:gd name="T89" fmla="*/ 337 h 897"/>
              <a:gd name="T90" fmla="*/ 341 w 894"/>
              <a:gd name="T91" fmla="*/ 316 h 897"/>
              <a:gd name="T92" fmla="*/ 357 w 894"/>
              <a:gd name="T93" fmla="*/ 320 h 897"/>
              <a:gd name="T94" fmla="*/ 363 w 894"/>
              <a:gd name="T95" fmla="*/ 339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94" h="897">
                <a:moveTo>
                  <a:pt x="447" y="897"/>
                </a:moveTo>
                <a:lnTo>
                  <a:pt x="447" y="897"/>
                </a:lnTo>
                <a:lnTo>
                  <a:pt x="400" y="895"/>
                </a:lnTo>
                <a:lnTo>
                  <a:pt x="357" y="887"/>
                </a:lnTo>
                <a:lnTo>
                  <a:pt x="314" y="876"/>
                </a:lnTo>
                <a:lnTo>
                  <a:pt x="273" y="862"/>
                </a:lnTo>
                <a:lnTo>
                  <a:pt x="234" y="842"/>
                </a:lnTo>
                <a:lnTo>
                  <a:pt x="197" y="819"/>
                </a:lnTo>
                <a:lnTo>
                  <a:pt x="162" y="794"/>
                </a:lnTo>
                <a:lnTo>
                  <a:pt x="129" y="766"/>
                </a:lnTo>
                <a:lnTo>
                  <a:pt x="101" y="733"/>
                </a:lnTo>
                <a:lnTo>
                  <a:pt x="76" y="698"/>
                </a:lnTo>
                <a:lnTo>
                  <a:pt x="53" y="661"/>
                </a:lnTo>
                <a:lnTo>
                  <a:pt x="35" y="622"/>
                </a:lnTo>
                <a:lnTo>
                  <a:pt x="18" y="581"/>
                </a:lnTo>
                <a:lnTo>
                  <a:pt x="8" y="538"/>
                </a:lnTo>
                <a:lnTo>
                  <a:pt x="2" y="495"/>
                </a:lnTo>
                <a:lnTo>
                  <a:pt x="0" y="448"/>
                </a:lnTo>
                <a:lnTo>
                  <a:pt x="0" y="448"/>
                </a:lnTo>
                <a:lnTo>
                  <a:pt x="2" y="402"/>
                </a:lnTo>
                <a:lnTo>
                  <a:pt x="8" y="357"/>
                </a:lnTo>
                <a:lnTo>
                  <a:pt x="18" y="316"/>
                </a:lnTo>
                <a:lnTo>
                  <a:pt x="35" y="275"/>
                </a:lnTo>
                <a:lnTo>
                  <a:pt x="53" y="234"/>
                </a:lnTo>
                <a:lnTo>
                  <a:pt x="76" y="197"/>
                </a:lnTo>
                <a:lnTo>
                  <a:pt x="101" y="165"/>
                </a:lnTo>
                <a:lnTo>
                  <a:pt x="129" y="132"/>
                </a:lnTo>
                <a:lnTo>
                  <a:pt x="162" y="103"/>
                </a:lnTo>
                <a:lnTo>
                  <a:pt x="197" y="78"/>
                </a:lnTo>
                <a:lnTo>
                  <a:pt x="234" y="56"/>
                </a:lnTo>
                <a:lnTo>
                  <a:pt x="273" y="35"/>
                </a:lnTo>
                <a:lnTo>
                  <a:pt x="314" y="21"/>
                </a:lnTo>
                <a:lnTo>
                  <a:pt x="357" y="11"/>
                </a:lnTo>
                <a:lnTo>
                  <a:pt x="400" y="2"/>
                </a:lnTo>
                <a:lnTo>
                  <a:pt x="447" y="0"/>
                </a:lnTo>
                <a:lnTo>
                  <a:pt x="447" y="0"/>
                </a:lnTo>
                <a:lnTo>
                  <a:pt x="492" y="2"/>
                </a:lnTo>
                <a:lnTo>
                  <a:pt x="537" y="11"/>
                </a:lnTo>
                <a:lnTo>
                  <a:pt x="581" y="21"/>
                </a:lnTo>
                <a:lnTo>
                  <a:pt x="622" y="35"/>
                </a:lnTo>
                <a:lnTo>
                  <a:pt x="661" y="56"/>
                </a:lnTo>
                <a:lnTo>
                  <a:pt x="698" y="78"/>
                </a:lnTo>
                <a:lnTo>
                  <a:pt x="732" y="103"/>
                </a:lnTo>
                <a:lnTo>
                  <a:pt x="763" y="132"/>
                </a:lnTo>
                <a:lnTo>
                  <a:pt x="792" y="165"/>
                </a:lnTo>
                <a:lnTo>
                  <a:pt x="819" y="197"/>
                </a:lnTo>
                <a:lnTo>
                  <a:pt x="841" y="234"/>
                </a:lnTo>
                <a:lnTo>
                  <a:pt x="860" y="275"/>
                </a:lnTo>
                <a:lnTo>
                  <a:pt x="874" y="316"/>
                </a:lnTo>
                <a:lnTo>
                  <a:pt x="886" y="357"/>
                </a:lnTo>
                <a:lnTo>
                  <a:pt x="892" y="402"/>
                </a:lnTo>
                <a:lnTo>
                  <a:pt x="894" y="448"/>
                </a:lnTo>
                <a:lnTo>
                  <a:pt x="894" y="448"/>
                </a:lnTo>
                <a:lnTo>
                  <a:pt x="892" y="495"/>
                </a:lnTo>
                <a:lnTo>
                  <a:pt x="886" y="538"/>
                </a:lnTo>
                <a:lnTo>
                  <a:pt x="874" y="581"/>
                </a:lnTo>
                <a:lnTo>
                  <a:pt x="860" y="622"/>
                </a:lnTo>
                <a:lnTo>
                  <a:pt x="841" y="661"/>
                </a:lnTo>
                <a:lnTo>
                  <a:pt x="819" y="698"/>
                </a:lnTo>
                <a:lnTo>
                  <a:pt x="792" y="733"/>
                </a:lnTo>
                <a:lnTo>
                  <a:pt x="763" y="766"/>
                </a:lnTo>
                <a:lnTo>
                  <a:pt x="732" y="794"/>
                </a:lnTo>
                <a:lnTo>
                  <a:pt x="698" y="819"/>
                </a:lnTo>
                <a:lnTo>
                  <a:pt x="661" y="842"/>
                </a:lnTo>
                <a:lnTo>
                  <a:pt x="622" y="862"/>
                </a:lnTo>
                <a:lnTo>
                  <a:pt x="581" y="876"/>
                </a:lnTo>
                <a:lnTo>
                  <a:pt x="537" y="887"/>
                </a:lnTo>
                <a:lnTo>
                  <a:pt x="492" y="895"/>
                </a:lnTo>
                <a:lnTo>
                  <a:pt x="447" y="897"/>
                </a:lnTo>
                <a:lnTo>
                  <a:pt x="447" y="897"/>
                </a:lnTo>
                <a:close/>
                <a:moveTo>
                  <a:pt x="636" y="251"/>
                </a:moveTo>
                <a:lnTo>
                  <a:pt x="552" y="251"/>
                </a:lnTo>
                <a:lnTo>
                  <a:pt x="552" y="251"/>
                </a:lnTo>
                <a:lnTo>
                  <a:pt x="552" y="251"/>
                </a:lnTo>
                <a:lnTo>
                  <a:pt x="550" y="226"/>
                </a:lnTo>
                <a:lnTo>
                  <a:pt x="544" y="201"/>
                </a:lnTo>
                <a:lnTo>
                  <a:pt x="533" y="181"/>
                </a:lnTo>
                <a:lnTo>
                  <a:pt x="521" y="162"/>
                </a:lnTo>
                <a:lnTo>
                  <a:pt x="505" y="148"/>
                </a:lnTo>
                <a:lnTo>
                  <a:pt x="488" y="136"/>
                </a:lnTo>
                <a:lnTo>
                  <a:pt x="468" y="130"/>
                </a:lnTo>
                <a:lnTo>
                  <a:pt x="457" y="128"/>
                </a:lnTo>
                <a:lnTo>
                  <a:pt x="447" y="126"/>
                </a:lnTo>
                <a:lnTo>
                  <a:pt x="447" y="126"/>
                </a:lnTo>
                <a:lnTo>
                  <a:pt x="437" y="128"/>
                </a:lnTo>
                <a:lnTo>
                  <a:pt x="425" y="130"/>
                </a:lnTo>
                <a:lnTo>
                  <a:pt x="406" y="136"/>
                </a:lnTo>
                <a:lnTo>
                  <a:pt x="388" y="148"/>
                </a:lnTo>
                <a:lnTo>
                  <a:pt x="371" y="162"/>
                </a:lnTo>
                <a:lnTo>
                  <a:pt x="359" y="181"/>
                </a:lnTo>
                <a:lnTo>
                  <a:pt x="349" y="201"/>
                </a:lnTo>
                <a:lnTo>
                  <a:pt x="343" y="226"/>
                </a:lnTo>
                <a:lnTo>
                  <a:pt x="341" y="251"/>
                </a:lnTo>
                <a:lnTo>
                  <a:pt x="341" y="251"/>
                </a:lnTo>
                <a:lnTo>
                  <a:pt x="256" y="251"/>
                </a:lnTo>
                <a:lnTo>
                  <a:pt x="215" y="716"/>
                </a:lnTo>
                <a:lnTo>
                  <a:pt x="679" y="716"/>
                </a:lnTo>
                <a:lnTo>
                  <a:pt x="636" y="251"/>
                </a:lnTo>
                <a:close/>
                <a:moveTo>
                  <a:pt x="416" y="489"/>
                </a:moveTo>
                <a:lnTo>
                  <a:pt x="449" y="419"/>
                </a:lnTo>
                <a:lnTo>
                  <a:pt x="482" y="489"/>
                </a:lnTo>
                <a:lnTo>
                  <a:pt x="558" y="497"/>
                </a:lnTo>
                <a:lnTo>
                  <a:pt x="503" y="550"/>
                </a:lnTo>
                <a:lnTo>
                  <a:pt x="517" y="624"/>
                </a:lnTo>
                <a:lnTo>
                  <a:pt x="449" y="587"/>
                </a:lnTo>
                <a:lnTo>
                  <a:pt x="384" y="624"/>
                </a:lnTo>
                <a:lnTo>
                  <a:pt x="398" y="550"/>
                </a:lnTo>
                <a:lnTo>
                  <a:pt x="341" y="497"/>
                </a:lnTo>
                <a:lnTo>
                  <a:pt x="416" y="489"/>
                </a:lnTo>
                <a:close/>
                <a:moveTo>
                  <a:pt x="533" y="339"/>
                </a:moveTo>
                <a:lnTo>
                  <a:pt x="533" y="339"/>
                </a:lnTo>
                <a:lnTo>
                  <a:pt x="525" y="337"/>
                </a:lnTo>
                <a:lnTo>
                  <a:pt x="525" y="337"/>
                </a:lnTo>
                <a:lnTo>
                  <a:pt x="537" y="318"/>
                </a:lnTo>
                <a:lnTo>
                  <a:pt x="546" y="300"/>
                </a:lnTo>
                <a:lnTo>
                  <a:pt x="546" y="300"/>
                </a:lnTo>
                <a:lnTo>
                  <a:pt x="550" y="302"/>
                </a:lnTo>
                <a:lnTo>
                  <a:pt x="552" y="306"/>
                </a:lnTo>
                <a:lnTo>
                  <a:pt x="554" y="312"/>
                </a:lnTo>
                <a:lnTo>
                  <a:pt x="554" y="316"/>
                </a:lnTo>
                <a:lnTo>
                  <a:pt x="554" y="316"/>
                </a:lnTo>
                <a:lnTo>
                  <a:pt x="554" y="325"/>
                </a:lnTo>
                <a:lnTo>
                  <a:pt x="548" y="333"/>
                </a:lnTo>
                <a:lnTo>
                  <a:pt x="542" y="337"/>
                </a:lnTo>
                <a:lnTo>
                  <a:pt x="533" y="339"/>
                </a:lnTo>
                <a:lnTo>
                  <a:pt x="533" y="339"/>
                </a:lnTo>
                <a:close/>
                <a:moveTo>
                  <a:pt x="513" y="316"/>
                </a:moveTo>
                <a:lnTo>
                  <a:pt x="513" y="316"/>
                </a:lnTo>
                <a:lnTo>
                  <a:pt x="515" y="308"/>
                </a:lnTo>
                <a:lnTo>
                  <a:pt x="519" y="302"/>
                </a:lnTo>
                <a:lnTo>
                  <a:pt x="525" y="298"/>
                </a:lnTo>
                <a:lnTo>
                  <a:pt x="533" y="296"/>
                </a:lnTo>
                <a:lnTo>
                  <a:pt x="533" y="296"/>
                </a:lnTo>
                <a:lnTo>
                  <a:pt x="540" y="296"/>
                </a:lnTo>
                <a:lnTo>
                  <a:pt x="540" y="296"/>
                </a:lnTo>
                <a:lnTo>
                  <a:pt x="531" y="316"/>
                </a:lnTo>
                <a:lnTo>
                  <a:pt x="521" y="333"/>
                </a:lnTo>
                <a:lnTo>
                  <a:pt x="521" y="333"/>
                </a:lnTo>
                <a:lnTo>
                  <a:pt x="515" y="327"/>
                </a:lnTo>
                <a:lnTo>
                  <a:pt x="513" y="316"/>
                </a:lnTo>
                <a:lnTo>
                  <a:pt x="513" y="316"/>
                </a:lnTo>
                <a:close/>
                <a:moveTo>
                  <a:pt x="449" y="146"/>
                </a:moveTo>
                <a:lnTo>
                  <a:pt x="449" y="146"/>
                </a:lnTo>
                <a:lnTo>
                  <a:pt x="466" y="148"/>
                </a:lnTo>
                <a:lnTo>
                  <a:pt x="480" y="154"/>
                </a:lnTo>
                <a:lnTo>
                  <a:pt x="494" y="165"/>
                </a:lnTo>
                <a:lnTo>
                  <a:pt x="507" y="177"/>
                </a:lnTo>
                <a:lnTo>
                  <a:pt x="517" y="193"/>
                </a:lnTo>
                <a:lnTo>
                  <a:pt x="523" y="212"/>
                </a:lnTo>
                <a:lnTo>
                  <a:pt x="529" y="230"/>
                </a:lnTo>
                <a:lnTo>
                  <a:pt x="529" y="251"/>
                </a:lnTo>
                <a:lnTo>
                  <a:pt x="367" y="251"/>
                </a:lnTo>
                <a:lnTo>
                  <a:pt x="367" y="251"/>
                </a:lnTo>
                <a:lnTo>
                  <a:pt x="369" y="230"/>
                </a:lnTo>
                <a:lnTo>
                  <a:pt x="373" y="212"/>
                </a:lnTo>
                <a:lnTo>
                  <a:pt x="382" y="193"/>
                </a:lnTo>
                <a:lnTo>
                  <a:pt x="392" y="177"/>
                </a:lnTo>
                <a:lnTo>
                  <a:pt x="404" y="165"/>
                </a:lnTo>
                <a:lnTo>
                  <a:pt x="416" y="154"/>
                </a:lnTo>
                <a:lnTo>
                  <a:pt x="433" y="148"/>
                </a:lnTo>
                <a:lnTo>
                  <a:pt x="449" y="146"/>
                </a:lnTo>
                <a:lnTo>
                  <a:pt x="449" y="146"/>
                </a:lnTo>
                <a:close/>
                <a:moveTo>
                  <a:pt x="384" y="316"/>
                </a:moveTo>
                <a:lnTo>
                  <a:pt x="384" y="316"/>
                </a:lnTo>
                <a:lnTo>
                  <a:pt x="382" y="327"/>
                </a:lnTo>
                <a:lnTo>
                  <a:pt x="375" y="333"/>
                </a:lnTo>
                <a:lnTo>
                  <a:pt x="375" y="333"/>
                </a:lnTo>
                <a:lnTo>
                  <a:pt x="365" y="316"/>
                </a:lnTo>
                <a:lnTo>
                  <a:pt x="359" y="296"/>
                </a:lnTo>
                <a:lnTo>
                  <a:pt x="359" y="296"/>
                </a:lnTo>
                <a:lnTo>
                  <a:pt x="363" y="296"/>
                </a:lnTo>
                <a:lnTo>
                  <a:pt x="363" y="296"/>
                </a:lnTo>
                <a:lnTo>
                  <a:pt x="371" y="298"/>
                </a:lnTo>
                <a:lnTo>
                  <a:pt x="377" y="302"/>
                </a:lnTo>
                <a:lnTo>
                  <a:pt x="382" y="308"/>
                </a:lnTo>
                <a:lnTo>
                  <a:pt x="384" y="316"/>
                </a:lnTo>
                <a:lnTo>
                  <a:pt x="384" y="316"/>
                </a:lnTo>
                <a:close/>
                <a:moveTo>
                  <a:pt x="363" y="339"/>
                </a:moveTo>
                <a:lnTo>
                  <a:pt x="363" y="339"/>
                </a:lnTo>
                <a:lnTo>
                  <a:pt x="355" y="337"/>
                </a:lnTo>
                <a:lnTo>
                  <a:pt x="347" y="333"/>
                </a:lnTo>
                <a:lnTo>
                  <a:pt x="343" y="325"/>
                </a:lnTo>
                <a:lnTo>
                  <a:pt x="341" y="316"/>
                </a:lnTo>
                <a:lnTo>
                  <a:pt x="341" y="316"/>
                </a:lnTo>
                <a:lnTo>
                  <a:pt x="343" y="308"/>
                </a:lnTo>
                <a:lnTo>
                  <a:pt x="349" y="300"/>
                </a:lnTo>
                <a:lnTo>
                  <a:pt x="349" y="300"/>
                </a:lnTo>
                <a:lnTo>
                  <a:pt x="357" y="320"/>
                </a:lnTo>
                <a:lnTo>
                  <a:pt x="367" y="337"/>
                </a:lnTo>
                <a:lnTo>
                  <a:pt x="367" y="337"/>
                </a:lnTo>
                <a:lnTo>
                  <a:pt x="363" y="339"/>
                </a:lnTo>
                <a:lnTo>
                  <a:pt x="363" y="339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1897063" y="3652838"/>
            <a:ext cx="1419225" cy="1423988"/>
          </a:xfrm>
          <a:custGeom>
            <a:avLst/>
            <a:gdLst>
              <a:gd name="T0" fmla="*/ 447 w 894"/>
              <a:gd name="T1" fmla="*/ 897 h 897"/>
              <a:gd name="T2" fmla="*/ 357 w 894"/>
              <a:gd name="T3" fmla="*/ 887 h 897"/>
              <a:gd name="T4" fmla="*/ 273 w 894"/>
              <a:gd name="T5" fmla="*/ 860 h 897"/>
              <a:gd name="T6" fmla="*/ 197 w 894"/>
              <a:gd name="T7" fmla="*/ 819 h 897"/>
              <a:gd name="T8" fmla="*/ 131 w 894"/>
              <a:gd name="T9" fmla="*/ 765 h 897"/>
              <a:gd name="T10" fmla="*/ 76 w 894"/>
              <a:gd name="T11" fmla="*/ 698 h 897"/>
              <a:gd name="T12" fmla="*/ 35 w 894"/>
              <a:gd name="T13" fmla="*/ 622 h 897"/>
              <a:gd name="T14" fmla="*/ 8 w 894"/>
              <a:gd name="T15" fmla="*/ 538 h 897"/>
              <a:gd name="T16" fmla="*/ 0 w 894"/>
              <a:gd name="T17" fmla="*/ 447 h 897"/>
              <a:gd name="T18" fmla="*/ 2 w 894"/>
              <a:gd name="T19" fmla="*/ 402 h 897"/>
              <a:gd name="T20" fmla="*/ 20 w 894"/>
              <a:gd name="T21" fmla="*/ 316 h 897"/>
              <a:gd name="T22" fmla="*/ 53 w 894"/>
              <a:gd name="T23" fmla="*/ 234 h 897"/>
              <a:gd name="T24" fmla="*/ 102 w 894"/>
              <a:gd name="T25" fmla="*/ 164 h 897"/>
              <a:gd name="T26" fmla="*/ 162 w 894"/>
              <a:gd name="T27" fmla="*/ 103 h 897"/>
              <a:gd name="T28" fmla="*/ 234 w 894"/>
              <a:gd name="T29" fmla="*/ 56 h 897"/>
              <a:gd name="T30" fmla="*/ 314 w 894"/>
              <a:gd name="T31" fmla="*/ 21 h 897"/>
              <a:gd name="T32" fmla="*/ 402 w 894"/>
              <a:gd name="T33" fmla="*/ 2 h 897"/>
              <a:gd name="T34" fmla="*/ 447 w 894"/>
              <a:gd name="T35" fmla="*/ 0 h 897"/>
              <a:gd name="T36" fmla="*/ 537 w 894"/>
              <a:gd name="T37" fmla="*/ 10 h 897"/>
              <a:gd name="T38" fmla="*/ 621 w 894"/>
              <a:gd name="T39" fmla="*/ 35 h 897"/>
              <a:gd name="T40" fmla="*/ 697 w 894"/>
              <a:gd name="T41" fmla="*/ 76 h 897"/>
              <a:gd name="T42" fmla="*/ 763 w 894"/>
              <a:gd name="T43" fmla="*/ 132 h 897"/>
              <a:gd name="T44" fmla="*/ 818 w 894"/>
              <a:gd name="T45" fmla="*/ 197 h 897"/>
              <a:gd name="T46" fmla="*/ 859 w 894"/>
              <a:gd name="T47" fmla="*/ 273 h 897"/>
              <a:gd name="T48" fmla="*/ 886 w 894"/>
              <a:gd name="T49" fmla="*/ 357 h 897"/>
              <a:gd name="T50" fmla="*/ 894 w 894"/>
              <a:gd name="T51" fmla="*/ 447 h 897"/>
              <a:gd name="T52" fmla="*/ 892 w 894"/>
              <a:gd name="T53" fmla="*/ 495 h 897"/>
              <a:gd name="T54" fmla="*/ 874 w 894"/>
              <a:gd name="T55" fmla="*/ 581 h 897"/>
              <a:gd name="T56" fmla="*/ 841 w 894"/>
              <a:gd name="T57" fmla="*/ 661 h 897"/>
              <a:gd name="T58" fmla="*/ 792 w 894"/>
              <a:gd name="T59" fmla="*/ 733 h 897"/>
              <a:gd name="T60" fmla="*/ 732 w 894"/>
              <a:gd name="T61" fmla="*/ 794 h 897"/>
              <a:gd name="T62" fmla="*/ 660 w 894"/>
              <a:gd name="T63" fmla="*/ 841 h 897"/>
              <a:gd name="T64" fmla="*/ 580 w 894"/>
              <a:gd name="T65" fmla="*/ 876 h 897"/>
              <a:gd name="T66" fmla="*/ 492 w 894"/>
              <a:gd name="T67" fmla="*/ 895 h 897"/>
              <a:gd name="T68" fmla="*/ 447 w 894"/>
              <a:gd name="T69" fmla="*/ 897 h 897"/>
              <a:gd name="T70" fmla="*/ 644 w 894"/>
              <a:gd name="T71" fmla="*/ 253 h 897"/>
              <a:gd name="T72" fmla="*/ 591 w 894"/>
              <a:gd name="T73" fmla="*/ 316 h 897"/>
              <a:gd name="T74" fmla="*/ 178 w 894"/>
              <a:gd name="T75" fmla="*/ 447 h 897"/>
              <a:gd name="T76" fmla="*/ 250 w 894"/>
              <a:gd name="T77" fmla="*/ 657 h 897"/>
              <a:gd name="T78" fmla="*/ 252 w 894"/>
              <a:gd name="T79" fmla="*/ 665 h 897"/>
              <a:gd name="T80" fmla="*/ 258 w 894"/>
              <a:gd name="T81" fmla="*/ 679 h 897"/>
              <a:gd name="T82" fmla="*/ 269 w 894"/>
              <a:gd name="T83" fmla="*/ 692 h 897"/>
              <a:gd name="T84" fmla="*/ 285 w 894"/>
              <a:gd name="T85" fmla="*/ 698 h 897"/>
              <a:gd name="T86" fmla="*/ 293 w 894"/>
              <a:gd name="T87" fmla="*/ 698 h 897"/>
              <a:gd name="T88" fmla="*/ 394 w 894"/>
              <a:gd name="T89" fmla="*/ 698 h 897"/>
              <a:gd name="T90" fmla="*/ 394 w 894"/>
              <a:gd name="T91" fmla="*/ 573 h 897"/>
              <a:gd name="T92" fmla="*/ 400 w 894"/>
              <a:gd name="T93" fmla="*/ 552 h 897"/>
              <a:gd name="T94" fmla="*/ 412 w 894"/>
              <a:gd name="T95" fmla="*/ 542 h 897"/>
              <a:gd name="T96" fmla="*/ 418 w 894"/>
              <a:gd name="T97" fmla="*/ 538 h 897"/>
              <a:gd name="T98" fmla="*/ 476 w 894"/>
              <a:gd name="T99" fmla="*/ 538 h 897"/>
              <a:gd name="T100" fmla="*/ 486 w 894"/>
              <a:gd name="T101" fmla="*/ 544 h 897"/>
              <a:gd name="T102" fmla="*/ 498 w 894"/>
              <a:gd name="T103" fmla="*/ 562 h 897"/>
              <a:gd name="T104" fmla="*/ 500 w 894"/>
              <a:gd name="T105" fmla="*/ 573 h 897"/>
              <a:gd name="T106" fmla="*/ 500 w 894"/>
              <a:gd name="T107" fmla="*/ 698 h 897"/>
              <a:gd name="T108" fmla="*/ 601 w 894"/>
              <a:gd name="T109" fmla="*/ 698 h 897"/>
              <a:gd name="T110" fmla="*/ 617 w 894"/>
              <a:gd name="T111" fmla="*/ 696 h 897"/>
              <a:gd name="T112" fmla="*/ 632 w 894"/>
              <a:gd name="T113" fmla="*/ 685 h 897"/>
              <a:gd name="T114" fmla="*/ 640 w 894"/>
              <a:gd name="T115" fmla="*/ 673 h 897"/>
              <a:gd name="T116" fmla="*/ 644 w 894"/>
              <a:gd name="T117" fmla="*/ 657 h 897"/>
              <a:gd name="T118" fmla="*/ 718 w 894"/>
              <a:gd name="T119" fmla="*/ 447 h 897"/>
              <a:gd name="T120" fmla="*/ 644 w 894"/>
              <a:gd name="T121" fmla="*/ 370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94" h="897">
                <a:moveTo>
                  <a:pt x="447" y="897"/>
                </a:moveTo>
                <a:lnTo>
                  <a:pt x="447" y="897"/>
                </a:lnTo>
                <a:lnTo>
                  <a:pt x="402" y="895"/>
                </a:lnTo>
                <a:lnTo>
                  <a:pt x="357" y="887"/>
                </a:lnTo>
                <a:lnTo>
                  <a:pt x="314" y="876"/>
                </a:lnTo>
                <a:lnTo>
                  <a:pt x="273" y="860"/>
                </a:lnTo>
                <a:lnTo>
                  <a:pt x="234" y="841"/>
                </a:lnTo>
                <a:lnTo>
                  <a:pt x="197" y="819"/>
                </a:lnTo>
                <a:lnTo>
                  <a:pt x="162" y="794"/>
                </a:lnTo>
                <a:lnTo>
                  <a:pt x="131" y="765"/>
                </a:lnTo>
                <a:lnTo>
                  <a:pt x="102" y="733"/>
                </a:lnTo>
                <a:lnTo>
                  <a:pt x="76" y="698"/>
                </a:lnTo>
                <a:lnTo>
                  <a:pt x="53" y="661"/>
                </a:lnTo>
                <a:lnTo>
                  <a:pt x="35" y="622"/>
                </a:lnTo>
                <a:lnTo>
                  <a:pt x="20" y="581"/>
                </a:lnTo>
                <a:lnTo>
                  <a:pt x="8" y="538"/>
                </a:lnTo>
                <a:lnTo>
                  <a:pt x="2" y="495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8" y="357"/>
                </a:lnTo>
                <a:lnTo>
                  <a:pt x="20" y="316"/>
                </a:lnTo>
                <a:lnTo>
                  <a:pt x="35" y="273"/>
                </a:lnTo>
                <a:lnTo>
                  <a:pt x="53" y="234"/>
                </a:lnTo>
                <a:lnTo>
                  <a:pt x="76" y="197"/>
                </a:lnTo>
                <a:lnTo>
                  <a:pt x="102" y="164"/>
                </a:lnTo>
                <a:lnTo>
                  <a:pt x="131" y="132"/>
                </a:lnTo>
                <a:lnTo>
                  <a:pt x="162" y="103"/>
                </a:lnTo>
                <a:lnTo>
                  <a:pt x="197" y="76"/>
                </a:lnTo>
                <a:lnTo>
                  <a:pt x="234" y="56"/>
                </a:lnTo>
                <a:lnTo>
                  <a:pt x="273" y="35"/>
                </a:lnTo>
                <a:lnTo>
                  <a:pt x="314" y="21"/>
                </a:lnTo>
                <a:lnTo>
                  <a:pt x="357" y="10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2" y="2"/>
                </a:lnTo>
                <a:lnTo>
                  <a:pt x="537" y="10"/>
                </a:lnTo>
                <a:lnTo>
                  <a:pt x="580" y="21"/>
                </a:lnTo>
                <a:lnTo>
                  <a:pt x="621" y="35"/>
                </a:lnTo>
                <a:lnTo>
                  <a:pt x="660" y="56"/>
                </a:lnTo>
                <a:lnTo>
                  <a:pt x="697" y="76"/>
                </a:lnTo>
                <a:lnTo>
                  <a:pt x="732" y="103"/>
                </a:lnTo>
                <a:lnTo>
                  <a:pt x="763" y="132"/>
                </a:lnTo>
                <a:lnTo>
                  <a:pt x="792" y="164"/>
                </a:lnTo>
                <a:lnTo>
                  <a:pt x="818" y="197"/>
                </a:lnTo>
                <a:lnTo>
                  <a:pt x="841" y="234"/>
                </a:lnTo>
                <a:lnTo>
                  <a:pt x="859" y="273"/>
                </a:lnTo>
                <a:lnTo>
                  <a:pt x="874" y="316"/>
                </a:lnTo>
                <a:lnTo>
                  <a:pt x="886" y="357"/>
                </a:lnTo>
                <a:lnTo>
                  <a:pt x="892" y="402"/>
                </a:lnTo>
                <a:lnTo>
                  <a:pt x="894" y="447"/>
                </a:lnTo>
                <a:lnTo>
                  <a:pt x="894" y="447"/>
                </a:lnTo>
                <a:lnTo>
                  <a:pt x="892" y="495"/>
                </a:lnTo>
                <a:lnTo>
                  <a:pt x="886" y="538"/>
                </a:lnTo>
                <a:lnTo>
                  <a:pt x="874" y="581"/>
                </a:lnTo>
                <a:lnTo>
                  <a:pt x="859" y="622"/>
                </a:lnTo>
                <a:lnTo>
                  <a:pt x="841" y="661"/>
                </a:lnTo>
                <a:lnTo>
                  <a:pt x="818" y="698"/>
                </a:lnTo>
                <a:lnTo>
                  <a:pt x="792" y="733"/>
                </a:lnTo>
                <a:lnTo>
                  <a:pt x="763" y="765"/>
                </a:lnTo>
                <a:lnTo>
                  <a:pt x="732" y="794"/>
                </a:lnTo>
                <a:lnTo>
                  <a:pt x="697" y="819"/>
                </a:lnTo>
                <a:lnTo>
                  <a:pt x="660" y="841"/>
                </a:lnTo>
                <a:lnTo>
                  <a:pt x="621" y="860"/>
                </a:lnTo>
                <a:lnTo>
                  <a:pt x="580" y="876"/>
                </a:lnTo>
                <a:lnTo>
                  <a:pt x="537" y="887"/>
                </a:lnTo>
                <a:lnTo>
                  <a:pt x="492" y="895"/>
                </a:lnTo>
                <a:lnTo>
                  <a:pt x="447" y="897"/>
                </a:lnTo>
                <a:lnTo>
                  <a:pt x="447" y="897"/>
                </a:lnTo>
                <a:close/>
                <a:moveTo>
                  <a:pt x="644" y="370"/>
                </a:moveTo>
                <a:lnTo>
                  <a:pt x="644" y="253"/>
                </a:lnTo>
                <a:lnTo>
                  <a:pt x="591" y="253"/>
                </a:lnTo>
                <a:lnTo>
                  <a:pt x="591" y="316"/>
                </a:lnTo>
                <a:lnTo>
                  <a:pt x="449" y="171"/>
                </a:lnTo>
                <a:lnTo>
                  <a:pt x="178" y="447"/>
                </a:lnTo>
                <a:lnTo>
                  <a:pt x="250" y="447"/>
                </a:lnTo>
                <a:lnTo>
                  <a:pt x="250" y="657"/>
                </a:lnTo>
                <a:lnTo>
                  <a:pt x="250" y="657"/>
                </a:lnTo>
                <a:lnTo>
                  <a:pt x="252" y="665"/>
                </a:lnTo>
                <a:lnTo>
                  <a:pt x="254" y="673"/>
                </a:lnTo>
                <a:lnTo>
                  <a:pt x="258" y="679"/>
                </a:lnTo>
                <a:lnTo>
                  <a:pt x="262" y="685"/>
                </a:lnTo>
                <a:lnTo>
                  <a:pt x="269" y="692"/>
                </a:lnTo>
                <a:lnTo>
                  <a:pt x="277" y="696"/>
                </a:lnTo>
                <a:lnTo>
                  <a:pt x="285" y="698"/>
                </a:lnTo>
                <a:lnTo>
                  <a:pt x="293" y="698"/>
                </a:lnTo>
                <a:lnTo>
                  <a:pt x="293" y="698"/>
                </a:lnTo>
                <a:lnTo>
                  <a:pt x="394" y="698"/>
                </a:lnTo>
                <a:lnTo>
                  <a:pt x="394" y="698"/>
                </a:lnTo>
                <a:lnTo>
                  <a:pt x="394" y="573"/>
                </a:lnTo>
                <a:lnTo>
                  <a:pt x="394" y="573"/>
                </a:lnTo>
                <a:lnTo>
                  <a:pt x="396" y="562"/>
                </a:lnTo>
                <a:lnTo>
                  <a:pt x="400" y="552"/>
                </a:lnTo>
                <a:lnTo>
                  <a:pt x="408" y="544"/>
                </a:lnTo>
                <a:lnTo>
                  <a:pt x="412" y="542"/>
                </a:lnTo>
                <a:lnTo>
                  <a:pt x="418" y="538"/>
                </a:lnTo>
                <a:lnTo>
                  <a:pt x="418" y="538"/>
                </a:lnTo>
                <a:lnTo>
                  <a:pt x="476" y="538"/>
                </a:lnTo>
                <a:lnTo>
                  <a:pt x="476" y="538"/>
                </a:lnTo>
                <a:lnTo>
                  <a:pt x="480" y="540"/>
                </a:lnTo>
                <a:lnTo>
                  <a:pt x="486" y="544"/>
                </a:lnTo>
                <a:lnTo>
                  <a:pt x="494" y="552"/>
                </a:lnTo>
                <a:lnTo>
                  <a:pt x="498" y="562"/>
                </a:lnTo>
                <a:lnTo>
                  <a:pt x="500" y="573"/>
                </a:lnTo>
                <a:lnTo>
                  <a:pt x="500" y="573"/>
                </a:lnTo>
                <a:lnTo>
                  <a:pt x="500" y="698"/>
                </a:lnTo>
                <a:lnTo>
                  <a:pt x="500" y="698"/>
                </a:lnTo>
                <a:lnTo>
                  <a:pt x="601" y="698"/>
                </a:lnTo>
                <a:lnTo>
                  <a:pt x="601" y="698"/>
                </a:lnTo>
                <a:lnTo>
                  <a:pt x="609" y="698"/>
                </a:lnTo>
                <a:lnTo>
                  <a:pt x="617" y="696"/>
                </a:lnTo>
                <a:lnTo>
                  <a:pt x="626" y="692"/>
                </a:lnTo>
                <a:lnTo>
                  <a:pt x="632" y="685"/>
                </a:lnTo>
                <a:lnTo>
                  <a:pt x="636" y="679"/>
                </a:lnTo>
                <a:lnTo>
                  <a:pt x="640" y="673"/>
                </a:lnTo>
                <a:lnTo>
                  <a:pt x="642" y="665"/>
                </a:lnTo>
                <a:lnTo>
                  <a:pt x="644" y="657"/>
                </a:lnTo>
                <a:lnTo>
                  <a:pt x="644" y="447"/>
                </a:lnTo>
                <a:lnTo>
                  <a:pt x="718" y="447"/>
                </a:lnTo>
                <a:lnTo>
                  <a:pt x="644" y="370"/>
                </a:lnTo>
                <a:lnTo>
                  <a:pt x="644" y="37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3665538" y="3652838"/>
            <a:ext cx="1422400" cy="1423988"/>
          </a:xfrm>
          <a:custGeom>
            <a:avLst/>
            <a:gdLst>
              <a:gd name="T0" fmla="*/ 234 w 896"/>
              <a:gd name="T1" fmla="*/ 841 h 897"/>
              <a:gd name="T2" fmla="*/ 35 w 896"/>
              <a:gd name="T3" fmla="*/ 622 h 897"/>
              <a:gd name="T4" fmla="*/ 10 w 896"/>
              <a:gd name="T5" fmla="*/ 357 h 897"/>
              <a:gd name="T6" fmla="*/ 164 w 896"/>
              <a:gd name="T7" fmla="*/ 103 h 897"/>
              <a:gd name="T8" fmla="*/ 447 w 896"/>
              <a:gd name="T9" fmla="*/ 0 h 897"/>
              <a:gd name="T10" fmla="*/ 697 w 896"/>
              <a:gd name="T11" fmla="*/ 76 h 897"/>
              <a:gd name="T12" fmla="*/ 876 w 896"/>
              <a:gd name="T13" fmla="*/ 316 h 897"/>
              <a:gd name="T14" fmla="*/ 876 w 896"/>
              <a:gd name="T15" fmla="*/ 581 h 897"/>
              <a:gd name="T16" fmla="*/ 697 w 896"/>
              <a:gd name="T17" fmla="*/ 819 h 897"/>
              <a:gd name="T18" fmla="*/ 447 w 896"/>
              <a:gd name="T19" fmla="*/ 897 h 897"/>
              <a:gd name="T20" fmla="*/ 669 w 896"/>
              <a:gd name="T21" fmla="*/ 698 h 897"/>
              <a:gd name="T22" fmla="*/ 669 w 896"/>
              <a:gd name="T23" fmla="*/ 634 h 897"/>
              <a:gd name="T24" fmla="*/ 609 w 896"/>
              <a:gd name="T25" fmla="*/ 610 h 897"/>
              <a:gd name="T26" fmla="*/ 564 w 896"/>
              <a:gd name="T27" fmla="*/ 667 h 897"/>
              <a:gd name="T28" fmla="*/ 599 w 896"/>
              <a:gd name="T29" fmla="*/ 720 h 897"/>
              <a:gd name="T30" fmla="*/ 404 w 896"/>
              <a:gd name="T31" fmla="*/ 720 h 897"/>
              <a:gd name="T32" fmla="*/ 439 w 896"/>
              <a:gd name="T33" fmla="*/ 667 h 897"/>
              <a:gd name="T34" fmla="*/ 392 w 896"/>
              <a:gd name="T35" fmla="*/ 610 h 897"/>
              <a:gd name="T36" fmla="*/ 332 w 896"/>
              <a:gd name="T37" fmla="*/ 634 h 897"/>
              <a:gd name="T38" fmla="*/ 332 w 896"/>
              <a:gd name="T39" fmla="*/ 698 h 897"/>
              <a:gd name="T40" fmla="*/ 703 w 896"/>
              <a:gd name="T41" fmla="*/ 493 h 897"/>
              <a:gd name="T42" fmla="*/ 691 w 896"/>
              <a:gd name="T43" fmla="*/ 318 h 897"/>
              <a:gd name="T44" fmla="*/ 234 w 896"/>
              <a:gd name="T45" fmla="*/ 253 h 897"/>
              <a:gd name="T46" fmla="*/ 158 w 896"/>
              <a:gd name="T47" fmla="*/ 236 h 897"/>
              <a:gd name="T48" fmla="*/ 127 w 896"/>
              <a:gd name="T49" fmla="*/ 267 h 897"/>
              <a:gd name="T50" fmla="*/ 158 w 896"/>
              <a:gd name="T51" fmla="*/ 298 h 897"/>
              <a:gd name="T52" fmla="*/ 291 w 896"/>
              <a:gd name="T53" fmla="*/ 511 h 897"/>
              <a:gd name="T54" fmla="*/ 269 w 896"/>
              <a:gd name="T55" fmla="*/ 536 h 897"/>
              <a:gd name="T56" fmla="*/ 301 w 896"/>
              <a:gd name="T57" fmla="*/ 589 h 897"/>
              <a:gd name="T58" fmla="*/ 691 w 896"/>
              <a:gd name="T59" fmla="*/ 581 h 897"/>
              <a:gd name="T60" fmla="*/ 683 w 896"/>
              <a:gd name="T61" fmla="*/ 556 h 897"/>
              <a:gd name="T62" fmla="*/ 297 w 896"/>
              <a:gd name="T63" fmla="*/ 548 h 897"/>
              <a:gd name="T64" fmla="*/ 310 w 896"/>
              <a:gd name="T65" fmla="*/ 534 h 897"/>
              <a:gd name="T66" fmla="*/ 699 w 896"/>
              <a:gd name="T67" fmla="*/ 509 h 897"/>
              <a:gd name="T68" fmla="*/ 617 w 896"/>
              <a:gd name="T69" fmla="*/ 503 h 897"/>
              <a:gd name="T70" fmla="*/ 679 w 896"/>
              <a:gd name="T71" fmla="*/ 441 h 897"/>
              <a:gd name="T72" fmla="*/ 617 w 896"/>
              <a:gd name="T73" fmla="*/ 423 h 897"/>
              <a:gd name="T74" fmla="*/ 525 w 896"/>
              <a:gd name="T75" fmla="*/ 476 h 897"/>
              <a:gd name="T76" fmla="*/ 599 w 896"/>
              <a:gd name="T77" fmla="*/ 458 h 897"/>
              <a:gd name="T78" fmla="*/ 523 w 896"/>
              <a:gd name="T79" fmla="*/ 404 h 897"/>
              <a:gd name="T80" fmla="*/ 599 w 896"/>
              <a:gd name="T81" fmla="*/ 333 h 897"/>
              <a:gd name="T82" fmla="*/ 439 w 896"/>
              <a:gd name="T83" fmla="*/ 507 h 897"/>
              <a:gd name="T84" fmla="*/ 433 w 896"/>
              <a:gd name="T85" fmla="*/ 404 h 897"/>
              <a:gd name="T86" fmla="*/ 504 w 896"/>
              <a:gd name="T87" fmla="*/ 386 h 897"/>
              <a:gd name="T88" fmla="*/ 429 w 896"/>
              <a:gd name="T89" fmla="*/ 326 h 897"/>
              <a:gd name="T90" fmla="*/ 416 w 896"/>
              <a:gd name="T91" fmla="*/ 441 h 897"/>
              <a:gd name="T92" fmla="*/ 357 w 896"/>
              <a:gd name="T93" fmla="*/ 423 h 897"/>
              <a:gd name="T94" fmla="*/ 340 w 896"/>
              <a:gd name="T95" fmla="*/ 322 h 897"/>
              <a:gd name="T96" fmla="*/ 338 w 896"/>
              <a:gd name="T97" fmla="*/ 423 h 897"/>
              <a:gd name="T98" fmla="*/ 273 w 896"/>
              <a:gd name="T99" fmla="*/ 367 h 897"/>
              <a:gd name="T100" fmla="*/ 301 w 896"/>
              <a:gd name="T101" fmla="*/ 458 h 897"/>
              <a:gd name="T102" fmla="*/ 349 w 896"/>
              <a:gd name="T103" fmla="*/ 476 h 897"/>
              <a:gd name="T104" fmla="*/ 703 w 896"/>
              <a:gd name="T105" fmla="*/ 345 h 897"/>
              <a:gd name="T106" fmla="*/ 679 w 896"/>
              <a:gd name="T107" fmla="*/ 345 h 897"/>
              <a:gd name="T108" fmla="*/ 406 w 896"/>
              <a:gd name="T109" fmla="*/ 657 h 897"/>
              <a:gd name="T110" fmla="*/ 381 w 896"/>
              <a:gd name="T111" fmla="*/ 694 h 897"/>
              <a:gd name="T112" fmla="*/ 361 w 896"/>
              <a:gd name="T113" fmla="*/ 646 h 897"/>
              <a:gd name="T114" fmla="*/ 640 w 896"/>
              <a:gd name="T115" fmla="*/ 646 h 897"/>
              <a:gd name="T116" fmla="*/ 621 w 896"/>
              <a:gd name="T117" fmla="*/ 694 h 897"/>
              <a:gd name="T118" fmla="*/ 597 w 896"/>
              <a:gd name="T119" fmla="*/ 65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96" h="897">
                <a:moveTo>
                  <a:pt x="447" y="897"/>
                </a:moveTo>
                <a:lnTo>
                  <a:pt x="447" y="897"/>
                </a:lnTo>
                <a:lnTo>
                  <a:pt x="402" y="895"/>
                </a:lnTo>
                <a:lnTo>
                  <a:pt x="359" y="887"/>
                </a:lnTo>
                <a:lnTo>
                  <a:pt x="316" y="876"/>
                </a:lnTo>
                <a:lnTo>
                  <a:pt x="275" y="860"/>
                </a:lnTo>
                <a:lnTo>
                  <a:pt x="234" y="841"/>
                </a:lnTo>
                <a:lnTo>
                  <a:pt x="197" y="819"/>
                </a:lnTo>
                <a:lnTo>
                  <a:pt x="164" y="794"/>
                </a:lnTo>
                <a:lnTo>
                  <a:pt x="131" y="765"/>
                </a:lnTo>
                <a:lnTo>
                  <a:pt x="102" y="733"/>
                </a:lnTo>
                <a:lnTo>
                  <a:pt x="78" y="698"/>
                </a:lnTo>
                <a:lnTo>
                  <a:pt x="55" y="661"/>
                </a:lnTo>
                <a:lnTo>
                  <a:pt x="35" y="622"/>
                </a:lnTo>
                <a:lnTo>
                  <a:pt x="20" y="581"/>
                </a:lnTo>
                <a:lnTo>
                  <a:pt x="10" y="538"/>
                </a:lnTo>
                <a:lnTo>
                  <a:pt x="2" y="495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10" y="357"/>
                </a:lnTo>
                <a:lnTo>
                  <a:pt x="20" y="316"/>
                </a:lnTo>
                <a:lnTo>
                  <a:pt x="35" y="273"/>
                </a:lnTo>
                <a:lnTo>
                  <a:pt x="55" y="234"/>
                </a:lnTo>
                <a:lnTo>
                  <a:pt x="78" y="197"/>
                </a:lnTo>
                <a:lnTo>
                  <a:pt x="102" y="164"/>
                </a:lnTo>
                <a:lnTo>
                  <a:pt x="131" y="132"/>
                </a:lnTo>
                <a:lnTo>
                  <a:pt x="164" y="103"/>
                </a:lnTo>
                <a:lnTo>
                  <a:pt x="197" y="76"/>
                </a:lnTo>
                <a:lnTo>
                  <a:pt x="234" y="56"/>
                </a:lnTo>
                <a:lnTo>
                  <a:pt x="275" y="35"/>
                </a:lnTo>
                <a:lnTo>
                  <a:pt x="316" y="21"/>
                </a:lnTo>
                <a:lnTo>
                  <a:pt x="359" y="10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4" y="2"/>
                </a:lnTo>
                <a:lnTo>
                  <a:pt x="537" y="10"/>
                </a:lnTo>
                <a:lnTo>
                  <a:pt x="580" y="21"/>
                </a:lnTo>
                <a:lnTo>
                  <a:pt x="621" y="35"/>
                </a:lnTo>
                <a:lnTo>
                  <a:pt x="662" y="56"/>
                </a:lnTo>
                <a:lnTo>
                  <a:pt x="697" y="76"/>
                </a:lnTo>
                <a:lnTo>
                  <a:pt x="732" y="103"/>
                </a:lnTo>
                <a:lnTo>
                  <a:pt x="765" y="132"/>
                </a:lnTo>
                <a:lnTo>
                  <a:pt x="794" y="164"/>
                </a:lnTo>
                <a:lnTo>
                  <a:pt x="818" y="197"/>
                </a:lnTo>
                <a:lnTo>
                  <a:pt x="841" y="234"/>
                </a:lnTo>
                <a:lnTo>
                  <a:pt x="861" y="273"/>
                </a:lnTo>
                <a:lnTo>
                  <a:pt x="876" y="316"/>
                </a:lnTo>
                <a:lnTo>
                  <a:pt x="886" y="357"/>
                </a:lnTo>
                <a:lnTo>
                  <a:pt x="894" y="402"/>
                </a:lnTo>
                <a:lnTo>
                  <a:pt x="896" y="447"/>
                </a:lnTo>
                <a:lnTo>
                  <a:pt x="896" y="447"/>
                </a:lnTo>
                <a:lnTo>
                  <a:pt x="894" y="495"/>
                </a:lnTo>
                <a:lnTo>
                  <a:pt x="886" y="538"/>
                </a:lnTo>
                <a:lnTo>
                  <a:pt x="876" y="581"/>
                </a:lnTo>
                <a:lnTo>
                  <a:pt x="861" y="622"/>
                </a:lnTo>
                <a:lnTo>
                  <a:pt x="841" y="661"/>
                </a:lnTo>
                <a:lnTo>
                  <a:pt x="818" y="698"/>
                </a:lnTo>
                <a:lnTo>
                  <a:pt x="794" y="733"/>
                </a:lnTo>
                <a:lnTo>
                  <a:pt x="765" y="765"/>
                </a:lnTo>
                <a:lnTo>
                  <a:pt x="732" y="794"/>
                </a:lnTo>
                <a:lnTo>
                  <a:pt x="697" y="819"/>
                </a:lnTo>
                <a:lnTo>
                  <a:pt x="662" y="841"/>
                </a:lnTo>
                <a:lnTo>
                  <a:pt x="621" y="860"/>
                </a:lnTo>
                <a:lnTo>
                  <a:pt x="580" y="876"/>
                </a:lnTo>
                <a:lnTo>
                  <a:pt x="537" y="887"/>
                </a:lnTo>
                <a:lnTo>
                  <a:pt x="494" y="895"/>
                </a:lnTo>
                <a:lnTo>
                  <a:pt x="447" y="897"/>
                </a:lnTo>
                <a:lnTo>
                  <a:pt x="447" y="897"/>
                </a:lnTo>
                <a:close/>
                <a:moveTo>
                  <a:pt x="621" y="724"/>
                </a:moveTo>
                <a:lnTo>
                  <a:pt x="621" y="724"/>
                </a:lnTo>
                <a:lnTo>
                  <a:pt x="634" y="722"/>
                </a:lnTo>
                <a:lnTo>
                  <a:pt x="644" y="720"/>
                </a:lnTo>
                <a:lnTo>
                  <a:pt x="654" y="714"/>
                </a:lnTo>
                <a:lnTo>
                  <a:pt x="662" y="708"/>
                </a:lnTo>
                <a:lnTo>
                  <a:pt x="669" y="698"/>
                </a:lnTo>
                <a:lnTo>
                  <a:pt x="675" y="690"/>
                </a:lnTo>
                <a:lnTo>
                  <a:pt x="679" y="677"/>
                </a:lnTo>
                <a:lnTo>
                  <a:pt x="679" y="667"/>
                </a:lnTo>
                <a:lnTo>
                  <a:pt x="679" y="667"/>
                </a:lnTo>
                <a:lnTo>
                  <a:pt x="679" y="655"/>
                </a:lnTo>
                <a:lnTo>
                  <a:pt x="675" y="644"/>
                </a:lnTo>
                <a:lnTo>
                  <a:pt x="669" y="634"/>
                </a:lnTo>
                <a:lnTo>
                  <a:pt x="662" y="626"/>
                </a:lnTo>
                <a:lnTo>
                  <a:pt x="654" y="618"/>
                </a:lnTo>
                <a:lnTo>
                  <a:pt x="644" y="614"/>
                </a:lnTo>
                <a:lnTo>
                  <a:pt x="634" y="610"/>
                </a:lnTo>
                <a:lnTo>
                  <a:pt x="621" y="607"/>
                </a:lnTo>
                <a:lnTo>
                  <a:pt x="621" y="607"/>
                </a:lnTo>
                <a:lnTo>
                  <a:pt x="609" y="610"/>
                </a:lnTo>
                <a:lnTo>
                  <a:pt x="599" y="614"/>
                </a:lnTo>
                <a:lnTo>
                  <a:pt x="589" y="618"/>
                </a:lnTo>
                <a:lnTo>
                  <a:pt x="580" y="626"/>
                </a:lnTo>
                <a:lnTo>
                  <a:pt x="572" y="634"/>
                </a:lnTo>
                <a:lnTo>
                  <a:pt x="568" y="644"/>
                </a:lnTo>
                <a:lnTo>
                  <a:pt x="564" y="655"/>
                </a:lnTo>
                <a:lnTo>
                  <a:pt x="564" y="667"/>
                </a:lnTo>
                <a:lnTo>
                  <a:pt x="564" y="667"/>
                </a:lnTo>
                <a:lnTo>
                  <a:pt x="564" y="677"/>
                </a:lnTo>
                <a:lnTo>
                  <a:pt x="568" y="690"/>
                </a:lnTo>
                <a:lnTo>
                  <a:pt x="572" y="698"/>
                </a:lnTo>
                <a:lnTo>
                  <a:pt x="580" y="708"/>
                </a:lnTo>
                <a:lnTo>
                  <a:pt x="589" y="714"/>
                </a:lnTo>
                <a:lnTo>
                  <a:pt x="599" y="720"/>
                </a:lnTo>
                <a:lnTo>
                  <a:pt x="609" y="722"/>
                </a:lnTo>
                <a:lnTo>
                  <a:pt x="621" y="724"/>
                </a:lnTo>
                <a:lnTo>
                  <a:pt x="621" y="724"/>
                </a:lnTo>
                <a:close/>
                <a:moveTo>
                  <a:pt x="381" y="724"/>
                </a:moveTo>
                <a:lnTo>
                  <a:pt x="381" y="724"/>
                </a:lnTo>
                <a:lnTo>
                  <a:pt x="392" y="722"/>
                </a:lnTo>
                <a:lnTo>
                  <a:pt x="404" y="720"/>
                </a:lnTo>
                <a:lnTo>
                  <a:pt x="412" y="714"/>
                </a:lnTo>
                <a:lnTo>
                  <a:pt x="422" y="708"/>
                </a:lnTo>
                <a:lnTo>
                  <a:pt x="429" y="698"/>
                </a:lnTo>
                <a:lnTo>
                  <a:pt x="435" y="690"/>
                </a:lnTo>
                <a:lnTo>
                  <a:pt x="437" y="677"/>
                </a:lnTo>
                <a:lnTo>
                  <a:pt x="439" y="667"/>
                </a:lnTo>
                <a:lnTo>
                  <a:pt x="439" y="667"/>
                </a:lnTo>
                <a:lnTo>
                  <a:pt x="437" y="655"/>
                </a:lnTo>
                <a:lnTo>
                  <a:pt x="435" y="644"/>
                </a:lnTo>
                <a:lnTo>
                  <a:pt x="429" y="634"/>
                </a:lnTo>
                <a:lnTo>
                  <a:pt x="422" y="626"/>
                </a:lnTo>
                <a:lnTo>
                  <a:pt x="412" y="618"/>
                </a:lnTo>
                <a:lnTo>
                  <a:pt x="404" y="614"/>
                </a:lnTo>
                <a:lnTo>
                  <a:pt x="392" y="610"/>
                </a:lnTo>
                <a:lnTo>
                  <a:pt x="381" y="607"/>
                </a:lnTo>
                <a:lnTo>
                  <a:pt x="381" y="607"/>
                </a:lnTo>
                <a:lnTo>
                  <a:pt x="369" y="610"/>
                </a:lnTo>
                <a:lnTo>
                  <a:pt x="359" y="614"/>
                </a:lnTo>
                <a:lnTo>
                  <a:pt x="349" y="618"/>
                </a:lnTo>
                <a:lnTo>
                  <a:pt x="340" y="626"/>
                </a:lnTo>
                <a:lnTo>
                  <a:pt x="332" y="634"/>
                </a:lnTo>
                <a:lnTo>
                  <a:pt x="328" y="644"/>
                </a:lnTo>
                <a:lnTo>
                  <a:pt x="324" y="655"/>
                </a:lnTo>
                <a:lnTo>
                  <a:pt x="322" y="667"/>
                </a:lnTo>
                <a:lnTo>
                  <a:pt x="322" y="667"/>
                </a:lnTo>
                <a:lnTo>
                  <a:pt x="324" y="677"/>
                </a:lnTo>
                <a:lnTo>
                  <a:pt x="328" y="690"/>
                </a:lnTo>
                <a:lnTo>
                  <a:pt x="332" y="698"/>
                </a:lnTo>
                <a:lnTo>
                  <a:pt x="340" y="708"/>
                </a:lnTo>
                <a:lnTo>
                  <a:pt x="349" y="714"/>
                </a:lnTo>
                <a:lnTo>
                  <a:pt x="359" y="720"/>
                </a:lnTo>
                <a:lnTo>
                  <a:pt x="369" y="722"/>
                </a:lnTo>
                <a:lnTo>
                  <a:pt x="381" y="724"/>
                </a:lnTo>
                <a:lnTo>
                  <a:pt x="381" y="724"/>
                </a:lnTo>
                <a:close/>
                <a:moveTo>
                  <a:pt x="703" y="493"/>
                </a:moveTo>
                <a:lnTo>
                  <a:pt x="703" y="345"/>
                </a:lnTo>
                <a:lnTo>
                  <a:pt x="703" y="345"/>
                </a:lnTo>
                <a:lnTo>
                  <a:pt x="703" y="345"/>
                </a:lnTo>
                <a:lnTo>
                  <a:pt x="701" y="335"/>
                </a:lnTo>
                <a:lnTo>
                  <a:pt x="699" y="326"/>
                </a:lnTo>
                <a:lnTo>
                  <a:pt x="695" y="322"/>
                </a:lnTo>
                <a:lnTo>
                  <a:pt x="691" y="318"/>
                </a:lnTo>
                <a:lnTo>
                  <a:pt x="683" y="314"/>
                </a:lnTo>
                <a:lnTo>
                  <a:pt x="677" y="314"/>
                </a:lnTo>
                <a:lnTo>
                  <a:pt x="677" y="314"/>
                </a:lnTo>
                <a:lnTo>
                  <a:pt x="252" y="298"/>
                </a:lnTo>
                <a:lnTo>
                  <a:pt x="238" y="253"/>
                </a:lnTo>
                <a:lnTo>
                  <a:pt x="234" y="253"/>
                </a:lnTo>
                <a:lnTo>
                  <a:pt x="234" y="253"/>
                </a:lnTo>
                <a:lnTo>
                  <a:pt x="186" y="253"/>
                </a:lnTo>
                <a:lnTo>
                  <a:pt x="186" y="253"/>
                </a:lnTo>
                <a:lnTo>
                  <a:pt x="182" y="244"/>
                </a:lnTo>
                <a:lnTo>
                  <a:pt x="174" y="240"/>
                </a:lnTo>
                <a:lnTo>
                  <a:pt x="168" y="236"/>
                </a:lnTo>
                <a:lnTo>
                  <a:pt x="158" y="236"/>
                </a:lnTo>
                <a:lnTo>
                  <a:pt x="158" y="236"/>
                </a:lnTo>
                <a:lnTo>
                  <a:pt x="152" y="236"/>
                </a:lnTo>
                <a:lnTo>
                  <a:pt x="145" y="238"/>
                </a:lnTo>
                <a:lnTo>
                  <a:pt x="137" y="244"/>
                </a:lnTo>
                <a:lnTo>
                  <a:pt x="129" y="255"/>
                </a:lnTo>
                <a:lnTo>
                  <a:pt x="129" y="261"/>
                </a:lnTo>
                <a:lnTo>
                  <a:pt x="127" y="267"/>
                </a:lnTo>
                <a:lnTo>
                  <a:pt x="127" y="267"/>
                </a:lnTo>
                <a:lnTo>
                  <a:pt x="129" y="273"/>
                </a:lnTo>
                <a:lnTo>
                  <a:pt x="129" y="277"/>
                </a:lnTo>
                <a:lnTo>
                  <a:pt x="137" y="287"/>
                </a:lnTo>
                <a:lnTo>
                  <a:pt x="145" y="294"/>
                </a:lnTo>
                <a:lnTo>
                  <a:pt x="152" y="296"/>
                </a:lnTo>
                <a:lnTo>
                  <a:pt x="158" y="298"/>
                </a:lnTo>
                <a:lnTo>
                  <a:pt x="158" y="298"/>
                </a:lnTo>
                <a:lnTo>
                  <a:pt x="166" y="296"/>
                </a:lnTo>
                <a:lnTo>
                  <a:pt x="174" y="292"/>
                </a:lnTo>
                <a:lnTo>
                  <a:pt x="180" y="285"/>
                </a:lnTo>
                <a:lnTo>
                  <a:pt x="184" y="279"/>
                </a:lnTo>
                <a:lnTo>
                  <a:pt x="221" y="279"/>
                </a:lnTo>
                <a:lnTo>
                  <a:pt x="291" y="511"/>
                </a:lnTo>
                <a:lnTo>
                  <a:pt x="291" y="511"/>
                </a:lnTo>
                <a:lnTo>
                  <a:pt x="289" y="511"/>
                </a:lnTo>
                <a:lnTo>
                  <a:pt x="289" y="511"/>
                </a:lnTo>
                <a:lnTo>
                  <a:pt x="283" y="513"/>
                </a:lnTo>
                <a:lnTo>
                  <a:pt x="279" y="515"/>
                </a:lnTo>
                <a:lnTo>
                  <a:pt x="275" y="519"/>
                </a:lnTo>
                <a:lnTo>
                  <a:pt x="273" y="523"/>
                </a:lnTo>
                <a:lnTo>
                  <a:pt x="269" y="536"/>
                </a:lnTo>
                <a:lnTo>
                  <a:pt x="266" y="550"/>
                </a:lnTo>
                <a:lnTo>
                  <a:pt x="271" y="564"/>
                </a:lnTo>
                <a:lnTo>
                  <a:pt x="275" y="571"/>
                </a:lnTo>
                <a:lnTo>
                  <a:pt x="279" y="577"/>
                </a:lnTo>
                <a:lnTo>
                  <a:pt x="285" y="581"/>
                </a:lnTo>
                <a:lnTo>
                  <a:pt x="293" y="585"/>
                </a:lnTo>
                <a:lnTo>
                  <a:pt x="301" y="589"/>
                </a:lnTo>
                <a:lnTo>
                  <a:pt x="312" y="589"/>
                </a:lnTo>
                <a:lnTo>
                  <a:pt x="312" y="589"/>
                </a:lnTo>
                <a:lnTo>
                  <a:pt x="314" y="589"/>
                </a:lnTo>
                <a:lnTo>
                  <a:pt x="683" y="589"/>
                </a:lnTo>
                <a:lnTo>
                  <a:pt x="683" y="589"/>
                </a:lnTo>
                <a:lnTo>
                  <a:pt x="687" y="587"/>
                </a:lnTo>
                <a:lnTo>
                  <a:pt x="691" y="581"/>
                </a:lnTo>
                <a:lnTo>
                  <a:pt x="695" y="575"/>
                </a:lnTo>
                <a:lnTo>
                  <a:pt x="695" y="569"/>
                </a:lnTo>
                <a:lnTo>
                  <a:pt x="695" y="569"/>
                </a:lnTo>
                <a:lnTo>
                  <a:pt x="695" y="562"/>
                </a:lnTo>
                <a:lnTo>
                  <a:pt x="691" y="558"/>
                </a:lnTo>
                <a:lnTo>
                  <a:pt x="687" y="556"/>
                </a:lnTo>
                <a:lnTo>
                  <a:pt x="683" y="556"/>
                </a:lnTo>
                <a:lnTo>
                  <a:pt x="314" y="556"/>
                </a:lnTo>
                <a:lnTo>
                  <a:pt x="314" y="556"/>
                </a:lnTo>
                <a:lnTo>
                  <a:pt x="312" y="556"/>
                </a:lnTo>
                <a:lnTo>
                  <a:pt x="312" y="556"/>
                </a:lnTo>
                <a:lnTo>
                  <a:pt x="305" y="554"/>
                </a:lnTo>
                <a:lnTo>
                  <a:pt x="299" y="552"/>
                </a:lnTo>
                <a:lnTo>
                  <a:pt x="297" y="548"/>
                </a:lnTo>
                <a:lnTo>
                  <a:pt x="295" y="544"/>
                </a:lnTo>
                <a:lnTo>
                  <a:pt x="297" y="540"/>
                </a:lnTo>
                <a:lnTo>
                  <a:pt x="299" y="536"/>
                </a:lnTo>
                <a:lnTo>
                  <a:pt x="303" y="534"/>
                </a:lnTo>
                <a:lnTo>
                  <a:pt x="310" y="534"/>
                </a:lnTo>
                <a:lnTo>
                  <a:pt x="310" y="534"/>
                </a:lnTo>
                <a:lnTo>
                  <a:pt x="310" y="534"/>
                </a:lnTo>
                <a:lnTo>
                  <a:pt x="677" y="523"/>
                </a:lnTo>
                <a:lnTo>
                  <a:pt x="677" y="521"/>
                </a:lnTo>
                <a:lnTo>
                  <a:pt x="677" y="521"/>
                </a:lnTo>
                <a:lnTo>
                  <a:pt x="683" y="521"/>
                </a:lnTo>
                <a:lnTo>
                  <a:pt x="691" y="517"/>
                </a:lnTo>
                <a:lnTo>
                  <a:pt x="695" y="515"/>
                </a:lnTo>
                <a:lnTo>
                  <a:pt x="699" y="509"/>
                </a:lnTo>
                <a:lnTo>
                  <a:pt x="701" y="501"/>
                </a:lnTo>
                <a:lnTo>
                  <a:pt x="703" y="493"/>
                </a:lnTo>
                <a:lnTo>
                  <a:pt x="703" y="493"/>
                </a:lnTo>
                <a:lnTo>
                  <a:pt x="703" y="493"/>
                </a:lnTo>
                <a:lnTo>
                  <a:pt x="703" y="493"/>
                </a:lnTo>
                <a:close/>
                <a:moveTo>
                  <a:pt x="679" y="501"/>
                </a:moveTo>
                <a:lnTo>
                  <a:pt x="617" y="503"/>
                </a:lnTo>
                <a:lnTo>
                  <a:pt x="617" y="476"/>
                </a:lnTo>
                <a:lnTo>
                  <a:pt x="679" y="476"/>
                </a:lnTo>
                <a:lnTo>
                  <a:pt x="679" y="493"/>
                </a:lnTo>
                <a:lnTo>
                  <a:pt x="679" y="501"/>
                </a:lnTo>
                <a:lnTo>
                  <a:pt x="679" y="501"/>
                </a:lnTo>
                <a:close/>
                <a:moveTo>
                  <a:pt x="617" y="441"/>
                </a:moveTo>
                <a:lnTo>
                  <a:pt x="679" y="441"/>
                </a:lnTo>
                <a:lnTo>
                  <a:pt x="679" y="458"/>
                </a:lnTo>
                <a:lnTo>
                  <a:pt x="617" y="458"/>
                </a:lnTo>
                <a:lnTo>
                  <a:pt x="617" y="441"/>
                </a:lnTo>
                <a:close/>
                <a:moveTo>
                  <a:pt x="617" y="404"/>
                </a:moveTo>
                <a:lnTo>
                  <a:pt x="679" y="404"/>
                </a:lnTo>
                <a:lnTo>
                  <a:pt x="679" y="423"/>
                </a:lnTo>
                <a:lnTo>
                  <a:pt x="617" y="423"/>
                </a:lnTo>
                <a:lnTo>
                  <a:pt x="617" y="404"/>
                </a:lnTo>
                <a:close/>
                <a:moveTo>
                  <a:pt x="617" y="367"/>
                </a:moveTo>
                <a:lnTo>
                  <a:pt x="679" y="367"/>
                </a:lnTo>
                <a:lnTo>
                  <a:pt x="679" y="386"/>
                </a:lnTo>
                <a:lnTo>
                  <a:pt x="617" y="386"/>
                </a:lnTo>
                <a:lnTo>
                  <a:pt x="617" y="367"/>
                </a:lnTo>
                <a:close/>
                <a:moveTo>
                  <a:pt x="525" y="476"/>
                </a:moveTo>
                <a:lnTo>
                  <a:pt x="599" y="476"/>
                </a:lnTo>
                <a:lnTo>
                  <a:pt x="599" y="503"/>
                </a:lnTo>
                <a:lnTo>
                  <a:pt x="527" y="505"/>
                </a:lnTo>
                <a:lnTo>
                  <a:pt x="525" y="476"/>
                </a:lnTo>
                <a:close/>
                <a:moveTo>
                  <a:pt x="525" y="441"/>
                </a:moveTo>
                <a:lnTo>
                  <a:pt x="599" y="441"/>
                </a:lnTo>
                <a:lnTo>
                  <a:pt x="599" y="458"/>
                </a:lnTo>
                <a:lnTo>
                  <a:pt x="525" y="458"/>
                </a:lnTo>
                <a:lnTo>
                  <a:pt x="525" y="441"/>
                </a:lnTo>
                <a:close/>
                <a:moveTo>
                  <a:pt x="523" y="404"/>
                </a:moveTo>
                <a:lnTo>
                  <a:pt x="599" y="404"/>
                </a:lnTo>
                <a:lnTo>
                  <a:pt x="599" y="423"/>
                </a:lnTo>
                <a:lnTo>
                  <a:pt x="523" y="423"/>
                </a:lnTo>
                <a:lnTo>
                  <a:pt x="523" y="404"/>
                </a:lnTo>
                <a:close/>
                <a:moveTo>
                  <a:pt x="521" y="367"/>
                </a:moveTo>
                <a:lnTo>
                  <a:pt x="599" y="367"/>
                </a:lnTo>
                <a:lnTo>
                  <a:pt x="599" y="386"/>
                </a:lnTo>
                <a:lnTo>
                  <a:pt x="521" y="386"/>
                </a:lnTo>
                <a:lnTo>
                  <a:pt x="521" y="367"/>
                </a:lnTo>
                <a:close/>
                <a:moveTo>
                  <a:pt x="519" y="328"/>
                </a:moveTo>
                <a:lnTo>
                  <a:pt x="599" y="333"/>
                </a:lnTo>
                <a:lnTo>
                  <a:pt x="599" y="351"/>
                </a:lnTo>
                <a:lnTo>
                  <a:pt x="521" y="351"/>
                </a:lnTo>
                <a:lnTo>
                  <a:pt x="519" y="328"/>
                </a:lnTo>
                <a:close/>
                <a:moveTo>
                  <a:pt x="437" y="476"/>
                </a:moveTo>
                <a:lnTo>
                  <a:pt x="509" y="476"/>
                </a:lnTo>
                <a:lnTo>
                  <a:pt x="511" y="507"/>
                </a:lnTo>
                <a:lnTo>
                  <a:pt x="439" y="507"/>
                </a:lnTo>
                <a:lnTo>
                  <a:pt x="437" y="476"/>
                </a:lnTo>
                <a:close/>
                <a:moveTo>
                  <a:pt x="435" y="441"/>
                </a:moveTo>
                <a:lnTo>
                  <a:pt x="507" y="441"/>
                </a:lnTo>
                <a:lnTo>
                  <a:pt x="507" y="458"/>
                </a:lnTo>
                <a:lnTo>
                  <a:pt x="435" y="458"/>
                </a:lnTo>
                <a:lnTo>
                  <a:pt x="435" y="441"/>
                </a:lnTo>
                <a:close/>
                <a:moveTo>
                  <a:pt x="433" y="404"/>
                </a:moveTo>
                <a:lnTo>
                  <a:pt x="504" y="404"/>
                </a:lnTo>
                <a:lnTo>
                  <a:pt x="507" y="423"/>
                </a:lnTo>
                <a:lnTo>
                  <a:pt x="435" y="423"/>
                </a:lnTo>
                <a:lnTo>
                  <a:pt x="433" y="404"/>
                </a:lnTo>
                <a:close/>
                <a:moveTo>
                  <a:pt x="431" y="367"/>
                </a:moveTo>
                <a:lnTo>
                  <a:pt x="502" y="367"/>
                </a:lnTo>
                <a:lnTo>
                  <a:pt x="504" y="386"/>
                </a:lnTo>
                <a:lnTo>
                  <a:pt x="433" y="386"/>
                </a:lnTo>
                <a:lnTo>
                  <a:pt x="431" y="367"/>
                </a:lnTo>
                <a:close/>
                <a:moveTo>
                  <a:pt x="429" y="326"/>
                </a:moveTo>
                <a:lnTo>
                  <a:pt x="502" y="328"/>
                </a:lnTo>
                <a:lnTo>
                  <a:pt x="502" y="351"/>
                </a:lnTo>
                <a:lnTo>
                  <a:pt x="431" y="351"/>
                </a:lnTo>
                <a:lnTo>
                  <a:pt x="429" y="326"/>
                </a:lnTo>
                <a:close/>
                <a:moveTo>
                  <a:pt x="365" y="476"/>
                </a:moveTo>
                <a:lnTo>
                  <a:pt x="418" y="476"/>
                </a:lnTo>
                <a:lnTo>
                  <a:pt x="420" y="509"/>
                </a:lnTo>
                <a:lnTo>
                  <a:pt x="371" y="509"/>
                </a:lnTo>
                <a:lnTo>
                  <a:pt x="365" y="476"/>
                </a:lnTo>
                <a:close/>
                <a:moveTo>
                  <a:pt x="359" y="441"/>
                </a:moveTo>
                <a:lnTo>
                  <a:pt x="416" y="441"/>
                </a:lnTo>
                <a:lnTo>
                  <a:pt x="418" y="458"/>
                </a:lnTo>
                <a:lnTo>
                  <a:pt x="363" y="458"/>
                </a:lnTo>
                <a:lnTo>
                  <a:pt x="359" y="441"/>
                </a:lnTo>
                <a:close/>
                <a:moveTo>
                  <a:pt x="353" y="404"/>
                </a:moveTo>
                <a:lnTo>
                  <a:pt x="414" y="404"/>
                </a:lnTo>
                <a:lnTo>
                  <a:pt x="416" y="423"/>
                </a:lnTo>
                <a:lnTo>
                  <a:pt x="357" y="423"/>
                </a:lnTo>
                <a:lnTo>
                  <a:pt x="353" y="404"/>
                </a:lnTo>
                <a:close/>
                <a:moveTo>
                  <a:pt x="349" y="367"/>
                </a:moveTo>
                <a:lnTo>
                  <a:pt x="412" y="367"/>
                </a:lnTo>
                <a:lnTo>
                  <a:pt x="414" y="386"/>
                </a:lnTo>
                <a:lnTo>
                  <a:pt x="351" y="386"/>
                </a:lnTo>
                <a:lnTo>
                  <a:pt x="349" y="367"/>
                </a:lnTo>
                <a:close/>
                <a:moveTo>
                  <a:pt x="340" y="322"/>
                </a:moveTo>
                <a:lnTo>
                  <a:pt x="410" y="324"/>
                </a:lnTo>
                <a:lnTo>
                  <a:pt x="412" y="351"/>
                </a:lnTo>
                <a:lnTo>
                  <a:pt x="344" y="351"/>
                </a:lnTo>
                <a:lnTo>
                  <a:pt x="340" y="322"/>
                </a:lnTo>
                <a:close/>
                <a:moveTo>
                  <a:pt x="283" y="404"/>
                </a:moveTo>
                <a:lnTo>
                  <a:pt x="336" y="404"/>
                </a:lnTo>
                <a:lnTo>
                  <a:pt x="338" y="423"/>
                </a:lnTo>
                <a:lnTo>
                  <a:pt x="289" y="423"/>
                </a:lnTo>
                <a:lnTo>
                  <a:pt x="283" y="404"/>
                </a:lnTo>
                <a:close/>
                <a:moveTo>
                  <a:pt x="273" y="367"/>
                </a:moveTo>
                <a:lnTo>
                  <a:pt x="330" y="367"/>
                </a:lnTo>
                <a:lnTo>
                  <a:pt x="332" y="386"/>
                </a:lnTo>
                <a:lnTo>
                  <a:pt x="279" y="386"/>
                </a:lnTo>
                <a:lnTo>
                  <a:pt x="273" y="367"/>
                </a:lnTo>
                <a:close/>
                <a:moveTo>
                  <a:pt x="258" y="320"/>
                </a:moveTo>
                <a:lnTo>
                  <a:pt x="322" y="322"/>
                </a:lnTo>
                <a:lnTo>
                  <a:pt x="328" y="351"/>
                </a:lnTo>
                <a:lnTo>
                  <a:pt x="269" y="351"/>
                </a:lnTo>
                <a:lnTo>
                  <a:pt x="258" y="320"/>
                </a:lnTo>
                <a:close/>
                <a:moveTo>
                  <a:pt x="344" y="458"/>
                </a:moveTo>
                <a:lnTo>
                  <a:pt x="301" y="458"/>
                </a:lnTo>
                <a:lnTo>
                  <a:pt x="293" y="441"/>
                </a:lnTo>
                <a:lnTo>
                  <a:pt x="342" y="441"/>
                </a:lnTo>
                <a:lnTo>
                  <a:pt x="344" y="458"/>
                </a:lnTo>
                <a:close/>
                <a:moveTo>
                  <a:pt x="355" y="509"/>
                </a:moveTo>
                <a:lnTo>
                  <a:pt x="314" y="511"/>
                </a:lnTo>
                <a:lnTo>
                  <a:pt x="303" y="476"/>
                </a:lnTo>
                <a:lnTo>
                  <a:pt x="349" y="476"/>
                </a:lnTo>
                <a:lnTo>
                  <a:pt x="355" y="509"/>
                </a:lnTo>
                <a:close/>
                <a:moveTo>
                  <a:pt x="679" y="345"/>
                </a:moveTo>
                <a:lnTo>
                  <a:pt x="679" y="345"/>
                </a:lnTo>
                <a:lnTo>
                  <a:pt x="703" y="345"/>
                </a:lnTo>
                <a:lnTo>
                  <a:pt x="703" y="345"/>
                </a:lnTo>
                <a:lnTo>
                  <a:pt x="703" y="345"/>
                </a:lnTo>
                <a:lnTo>
                  <a:pt x="703" y="345"/>
                </a:lnTo>
                <a:lnTo>
                  <a:pt x="679" y="345"/>
                </a:lnTo>
                <a:lnTo>
                  <a:pt x="679" y="345"/>
                </a:lnTo>
                <a:close/>
                <a:moveTo>
                  <a:pt x="617" y="351"/>
                </a:moveTo>
                <a:lnTo>
                  <a:pt x="617" y="333"/>
                </a:lnTo>
                <a:lnTo>
                  <a:pt x="679" y="335"/>
                </a:lnTo>
                <a:lnTo>
                  <a:pt x="679" y="335"/>
                </a:lnTo>
                <a:lnTo>
                  <a:pt x="679" y="345"/>
                </a:lnTo>
                <a:lnTo>
                  <a:pt x="679" y="351"/>
                </a:lnTo>
                <a:lnTo>
                  <a:pt x="617" y="351"/>
                </a:lnTo>
                <a:close/>
                <a:moveTo>
                  <a:pt x="381" y="640"/>
                </a:moveTo>
                <a:lnTo>
                  <a:pt x="381" y="640"/>
                </a:lnTo>
                <a:lnTo>
                  <a:pt x="392" y="642"/>
                </a:lnTo>
                <a:lnTo>
                  <a:pt x="400" y="646"/>
                </a:lnTo>
                <a:lnTo>
                  <a:pt x="406" y="657"/>
                </a:lnTo>
                <a:lnTo>
                  <a:pt x="408" y="667"/>
                </a:lnTo>
                <a:lnTo>
                  <a:pt x="408" y="667"/>
                </a:lnTo>
                <a:lnTo>
                  <a:pt x="406" y="677"/>
                </a:lnTo>
                <a:lnTo>
                  <a:pt x="400" y="685"/>
                </a:lnTo>
                <a:lnTo>
                  <a:pt x="392" y="692"/>
                </a:lnTo>
                <a:lnTo>
                  <a:pt x="381" y="694"/>
                </a:lnTo>
                <a:lnTo>
                  <a:pt x="381" y="694"/>
                </a:lnTo>
                <a:lnTo>
                  <a:pt x="371" y="692"/>
                </a:lnTo>
                <a:lnTo>
                  <a:pt x="361" y="685"/>
                </a:lnTo>
                <a:lnTo>
                  <a:pt x="357" y="677"/>
                </a:lnTo>
                <a:lnTo>
                  <a:pt x="355" y="667"/>
                </a:lnTo>
                <a:lnTo>
                  <a:pt x="355" y="667"/>
                </a:lnTo>
                <a:lnTo>
                  <a:pt x="357" y="657"/>
                </a:lnTo>
                <a:lnTo>
                  <a:pt x="361" y="646"/>
                </a:lnTo>
                <a:lnTo>
                  <a:pt x="371" y="642"/>
                </a:lnTo>
                <a:lnTo>
                  <a:pt x="381" y="640"/>
                </a:lnTo>
                <a:lnTo>
                  <a:pt x="381" y="640"/>
                </a:lnTo>
                <a:close/>
                <a:moveTo>
                  <a:pt x="621" y="640"/>
                </a:moveTo>
                <a:lnTo>
                  <a:pt x="621" y="640"/>
                </a:lnTo>
                <a:lnTo>
                  <a:pt x="632" y="642"/>
                </a:lnTo>
                <a:lnTo>
                  <a:pt x="640" y="646"/>
                </a:lnTo>
                <a:lnTo>
                  <a:pt x="646" y="657"/>
                </a:lnTo>
                <a:lnTo>
                  <a:pt x="648" y="667"/>
                </a:lnTo>
                <a:lnTo>
                  <a:pt x="648" y="667"/>
                </a:lnTo>
                <a:lnTo>
                  <a:pt x="646" y="677"/>
                </a:lnTo>
                <a:lnTo>
                  <a:pt x="640" y="685"/>
                </a:lnTo>
                <a:lnTo>
                  <a:pt x="632" y="692"/>
                </a:lnTo>
                <a:lnTo>
                  <a:pt x="621" y="694"/>
                </a:lnTo>
                <a:lnTo>
                  <a:pt x="621" y="694"/>
                </a:lnTo>
                <a:lnTo>
                  <a:pt x="611" y="692"/>
                </a:lnTo>
                <a:lnTo>
                  <a:pt x="603" y="685"/>
                </a:lnTo>
                <a:lnTo>
                  <a:pt x="597" y="677"/>
                </a:lnTo>
                <a:lnTo>
                  <a:pt x="595" y="667"/>
                </a:lnTo>
                <a:lnTo>
                  <a:pt x="595" y="667"/>
                </a:lnTo>
                <a:lnTo>
                  <a:pt x="597" y="657"/>
                </a:lnTo>
                <a:lnTo>
                  <a:pt x="603" y="646"/>
                </a:lnTo>
                <a:lnTo>
                  <a:pt x="611" y="642"/>
                </a:lnTo>
                <a:lnTo>
                  <a:pt x="621" y="640"/>
                </a:lnTo>
                <a:lnTo>
                  <a:pt x="621" y="64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 noEditPoints="1"/>
          </p:cNvSpPr>
          <p:nvPr/>
        </p:nvSpPr>
        <p:spPr bwMode="auto">
          <a:xfrm>
            <a:off x="5403851" y="3652838"/>
            <a:ext cx="1423988" cy="1423988"/>
          </a:xfrm>
          <a:custGeom>
            <a:avLst/>
            <a:gdLst>
              <a:gd name="T0" fmla="*/ 316 w 897"/>
              <a:gd name="T1" fmla="*/ 876 h 897"/>
              <a:gd name="T2" fmla="*/ 132 w 897"/>
              <a:gd name="T3" fmla="*/ 765 h 897"/>
              <a:gd name="T4" fmla="*/ 21 w 897"/>
              <a:gd name="T5" fmla="*/ 581 h 897"/>
              <a:gd name="T6" fmla="*/ 2 w 897"/>
              <a:gd name="T7" fmla="*/ 402 h 897"/>
              <a:gd name="T8" fmla="*/ 78 w 897"/>
              <a:gd name="T9" fmla="*/ 197 h 897"/>
              <a:gd name="T10" fmla="*/ 236 w 897"/>
              <a:gd name="T11" fmla="*/ 56 h 897"/>
              <a:gd name="T12" fmla="*/ 450 w 897"/>
              <a:gd name="T13" fmla="*/ 0 h 897"/>
              <a:gd name="T14" fmla="*/ 624 w 897"/>
              <a:gd name="T15" fmla="*/ 35 h 897"/>
              <a:gd name="T16" fmla="*/ 794 w 897"/>
              <a:gd name="T17" fmla="*/ 164 h 897"/>
              <a:gd name="T18" fmla="*/ 887 w 897"/>
              <a:gd name="T19" fmla="*/ 357 h 897"/>
              <a:gd name="T20" fmla="*/ 887 w 897"/>
              <a:gd name="T21" fmla="*/ 538 h 897"/>
              <a:gd name="T22" fmla="*/ 794 w 897"/>
              <a:gd name="T23" fmla="*/ 733 h 897"/>
              <a:gd name="T24" fmla="*/ 624 w 897"/>
              <a:gd name="T25" fmla="*/ 860 h 897"/>
              <a:gd name="T26" fmla="*/ 450 w 897"/>
              <a:gd name="T27" fmla="*/ 897 h 897"/>
              <a:gd name="T28" fmla="*/ 694 w 897"/>
              <a:gd name="T29" fmla="*/ 343 h 897"/>
              <a:gd name="T30" fmla="*/ 573 w 897"/>
              <a:gd name="T31" fmla="*/ 349 h 897"/>
              <a:gd name="T32" fmla="*/ 573 w 897"/>
              <a:gd name="T33" fmla="*/ 388 h 897"/>
              <a:gd name="T34" fmla="*/ 601 w 897"/>
              <a:gd name="T35" fmla="*/ 394 h 897"/>
              <a:gd name="T36" fmla="*/ 612 w 897"/>
              <a:gd name="T37" fmla="*/ 642 h 897"/>
              <a:gd name="T38" fmla="*/ 657 w 897"/>
              <a:gd name="T39" fmla="*/ 644 h 897"/>
              <a:gd name="T40" fmla="*/ 665 w 897"/>
              <a:gd name="T41" fmla="*/ 386 h 897"/>
              <a:gd name="T42" fmla="*/ 685 w 897"/>
              <a:gd name="T43" fmla="*/ 396 h 897"/>
              <a:gd name="T44" fmla="*/ 710 w 897"/>
              <a:gd name="T45" fmla="*/ 367 h 897"/>
              <a:gd name="T46" fmla="*/ 679 w 897"/>
              <a:gd name="T47" fmla="*/ 749 h 897"/>
              <a:gd name="T48" fmla="*/ 673 w 897"/>
              <a:gd name="T49" fmla="*/ 737 h 897"/>
              <a:gd name="T50" fmla="*/ 220 w 897"/>
              <a:gd name="T51" fmla="*/ 739 h 897"/>
              <a:gd name="T52" fmla="*/ 220 w 897"/>
              <a:gd name="T53" fmla="*/ 751 h 897"/>
              <a:gd name="T54" fmla="*/ 669 w 897"/>
              <a:gd name="T55" fmla="*/ 718 h 897"/>
              <a:gd name="T56" fmla="*/ 679 w 897"/>
              <a:gd name="T57" fmla="*/ 706 h 897"/>
              <a:gd name="T58" fmla="*/ 230 w 897"/>
              <a:gd name="T59" fmla="*/ 700 h 897"/>
              <a:gd name="T60" fmla="*/ 216 w 897"/>
              <a:gd name="T61" fmla="*/ 710 h 897"/>
              <a:gd name="T62" fmla="*/ 230 w 897"/>
              <a:gd name="T63" fmla="*/ 681 h 897"/>
              <a:gd name="T64" fmla="*/ 681 w 897"/>
              <a:gd name="T65" fmla="*/ 673 h 897"/>
              <a:gd name="T66" fmla="*/ 669 w 897"/>
              <a:gd name="T67" fmla="*/ 663 h 897"/>
              <a:gd name="T68" fmla="*/ 218 w 897"/>
              <a:gd name="T69" fmla="*/ 669 h 897"/>
              <a:gd name="T70" fmla="*/ 230 w 897"/>
              <a:gd name="T71" fmla="*/ 681 h 897"/>
              <a:gd name="T72" fmla="*/ 513 w 897"/>
              <a:gd name="T73" fmla="*/ 388 h 897"/>
              <a:gd name="T74" fmla="*/ 513 w 897"/>
              <a:gd name="T75" fmla="*/ 349 h 897"/>
              <a:gd name="T76" fmla="*/ 392 w 897"/>
              <a:gd name="T77" fmla="*/ 343 h 897"/>
              <a:gd name="T78" fmla="*/ 378 w 897"/>
              <a:gd name="T79" fmla="*/ 380 h 897"/>
              <a:gd name="T80" fmla="*/ 406 w 897"/>
              <a:gd name="T81" fmla="*/ 396 h 897"/>
              <a:gd name="T82" fmla="*/ 421 w 897"/>
              <a:gd name="T83" fmla="*/ 638 h 897"/>
              <a:gd name="T84" fmla="*/ 466 w 897"/>
              <a:gd name="T85" fmla="*/ 646 h 897"/>
              <a:gd name="T86" fmla="*/ 478 w 897"/>
              <a:gd name="T87" fmla="*/ 386 h 897"/>
              <a:gd name="T88" fmla="*/ 497 w 897"/>
              <a:gd name="T89" fmla="*/ 396 h 897"/>
              <a:gd name="T90" fmla="*/ 230 w 897"/>
              <a:gd name="T91" fmla="*/ 386 h 897"/>
              <a:gd name="T92" fmla="*/ 238 w 897"/>
              <a:gd name="T93" fmla="*/ 644 h 897"/>
              <a:gd name="T94" fmla="*/ 285 w 897"/>
              <a:gd name="T95" fmla="*/ 642 h 897"/>
              <a:gd name="T96" fmla="*/ 296 w 897"/>
              <a:gd name="T97" fmla="*/ 394 h 897"/>
              <a:gd name="T98" fmla="*/ 324 w 897"/>
              <a:gd name="T99" fmla="*/ 388 h 897"/>
              <a:gd name="T100" fmla="*/ 324 w 897"/>
              <a:gd name="T101" fmla="*/ 349 h 897"/>
              <a:gd name="T102" fmla="*/ 203 w 897"/>
              <a:gd name="T103" fmla="*/ 343 h 897"/>
              <a:gd name="T104" fmla="*/ 189 w 897"/>
              <a:gd name="T105" fmla="*/ 380 h 897"/>
              <a:gd name="T106" fmla="*/ 593 w 897"/>
              <a:gd name="T107" fmla="*/ 230 h 897"/>
              <a:gd name="T108" fmla="*/ 737 w 897"/>
              <a:gd name="T109" fmla="*/ 306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97" h="897">
                <a:moveTo>
                  <a:pt x="450" y="897"/>
                </a:moveTo>
                <a:lnTo>
                  <a:pt x="450" y="897"/>
                </a:lnTo>
                <a:lnTo>
                  <a:pt x="402" y="895"/>
                </a:lnTo>
                <a:lnTo>
                  <a:pt x="359" y="887"/>
                </a:lnTo>
                <a:lnTo>
                  <a:pt x="316" y="876"/>
                </a:lnTo>
                <a:lnTo>
                  <a:pt x="275" y="860"/>
                </a:lnTo>
                <a:lnTo>
                  <a:pt x="236" y="841"/>
                </a:lnTo>
                <a:lnTo>
                  <a:pt x="199" y="819"/>
                </a:lnTo>
                <a:lnTo>
                  <a:pt x="164" y="794"/>
                </a:lnTo>
                <a:lnTo>
                  <a:pt x="132" y="765"/>
                </a:lnTo>
                <a:lnTo>
                  <a:pt x="103" y="733"/>
                </a:lnTo>
                <a:lnTo>
                  <a:pt x="78" y="698"/>
                </a:lnTo>
                <a:lnTo>
                  <a:pt x="56" y="661"/>
                </a:lnTo>
                <a:lnTo>
                  <a:pt x="37" y="622"/>
                </a:lnTo>
                <a:lnTo>
                  <a:pt x="21" y="581"/>
                </a:lnTo>
                <a:lnTo>
                  <a:pt x="11" y="538"/>
                </a:lnTo>
                <a:lnTo>
                  <a:pt x="2" y="495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11" y="357"/>
                </a:lnTo>
                <a:lnTo>
                  <a:pt x="21" y="316"/>
                </a:lnTo>
                <a:lnTo>
                  <a:pt x="37" y="273"/>
                </a:lnTo>
                <a:lnTo>
                  <a:pt x="56" y="234"/>
                </a:lnTo>
                <a:lnTo>
                  <a:pt x="78" y="197"/>
                </a:lnTo>
                <a:lnTo>
                  <a:pt x="103" y="164"/>
                </a:lnTo>
                <a:lnTo>
                  <a:pt x="132" y="132"/>
                </a:lnTo>
                <a:lnTo>
                  <a:pt x="164" y="103"/>
                </a:lnTo>
                <a:lnTo>
                  <a:pt x="199" y="76"/>
                </a:lnTo>
                <a:lnTo>
                  <a:pt x="236" y="56"/>
                </a:lnTo>
                <a:lnTo>
                  <a:pt x="275" y="35"/>
                </a:lnTo>
                <a:lnTo>
                  <a:pt x="316" y="21"/>
                </a:lnTo>
                <a:lnTo>
                  <a:pt x="359" y="10"/>
                </a:lnTo>
                <a:lnTo>
                  <a:pt x="402" y="2"/>
                </a:lnTo>
                <a:lnTo>
                  <a:pt x="450" y="0"/>
                </a:lnTo>
                <a:lnTo>
                  <a:pt x="450" y="0"/>
                </a:lnTo>
                <a:lnTo>
                  <a:pt x="495" y="2"/>
                </a:lnTo>
                <a:lnTo>
                  <a:pt x="540" y="10"/>
                </a:lnTo>
                <a:lnTo>
                  <a:pt x="581" y="21"/>
                </a:lnTo>
                <a:lnTo>
                  <a:pt x="624" y="35"/>
                </a:lnTo>
                <a:lnTo>
                  <a:pt x="663" y="56"/>
                </a:lnTo>
                <a:lnTo>
                  <a:pt x="700" y="76"/>
                </a:lnTo>
                <a:lnTo>
                  <a:pt x="733" y="103"/>
                </a:lnTo>
                <a:lnTo>
                  <a:pt x="765" y="132"/>
                </a:lnTo>
                <a:lnTo>
                  <a:pt x="794" y="164"/>
                </a:lnTo>
                <a:lnTo>
                  <a:pt x="821" y="197"/>
                </a:lnTo>
                <a:lnTo>
                  <a:pt x="841" y="234"/>
                </a:lnTo>
                <a:lnTo>
                  <a:pt x="862" y="273"/>
                </a:lnTo>
                <a:lnTo>
                  <a:pt x="876" y="316"/>
                </a:lnTo>
                <a:lnTo>
                  <a:pt x="887" y="357"/>
                </a:lnTo>
                <a:lnTo>
                  <a:pt x="895" y="402"/>
                </a:lnTo>
                <a:lnTo>
                  <a:pt x="897" y="447"/>
                </a:lnTo>
                <a:lnTo>
                  <a:pt x="897" y="447"/>
                </a:lnTo>
                <a:lnTo>
                  <a:pt x="895" y="495"/>
                </a:lnTo>
                <a:lnTo>
                  <a:pt x="887" y="538"/>
                </a:lnTo>
                <a:lnTo>
                  <a:pt x="876" y="581"/>
                </a:lnTo>
                <a:lnTo>
                  <a:pt x="862" y="622"/>
                </a:lnTo>
                <a:lnTo>
                  <a:pt x="841" y="661"/>
                </a:lnTo>
                <a:lnTo>
                  <a:pt x="821" y="698"/>
                </a:lnTo>
                <a:lnTo>
                  <a:pt x="794" y="733"/>
                </a:lnTo>
                <a:lnTo>
                  <a:pt x="765" y="765"/>
                </a:lnTo>
                <a:lnTo>
                  <a:pt x="733" y="794"/>
                </a:lnTo>
                <a:lnTo>
                  <a:pt x="700" y="819"/>
                </a:lnTo>
                <a:lnTo>
                  <a:pt x="663" y="841"/>
                </a:lnTo>
                <a:lnTo>
                  <a:pt x="624" y="860"/>
                </a:lnTo>
                <a:lnTo>
                  <a:pt x="581" y="876"/>
                </a:lnTo>
                <a:lnTo>
                  <a:pt x="540" y="887"/>
                </a:lnTo>
                <a:lnTo>
                  <a:pt x="495" y="895"/>
                </a:lnTo>
                <a:lnTo>
                  <a:pt x="450" y="897"/>
                </a:lnTo>
                <a:lnTo>
                  <a:pt x="450" y="897"/>
                </a:lnTo>
                <a:close/>
                <a:moveTo>
                  <a:pt x="710" y="367"/>
                </a:moveTo>
                <a:lnTo>
                  <a:pt x="710" y="367"/>
                </a:lnTo>
                <a:lnTo>
                  <a:pt x="708" y="357"/>
                </a:lnTo>
                <a:lnTo>
                  <a:pt x="702" y="349"/>
                </a:lnTo>
                <a:lnTo>
                  <a:pt x="694" y="343"/>
                </a:lnTo>
                <a:lnTo>
                  <a:pt x="685" y="341"/>
                </a:lnTo>
                <a:lnTo>
                  <a:pt x="591" y="341"/>
                </a:lnTo>
                <a:lnTo>
                  <a:pt x="591" y="341"/>
                </a:lnTo>
                <a:lnTo>
                  <a:pt x="581" y="343"/>
                </a:lnTo>
                <a:lnTo>
                  <a:pt x="573" y="349"/>
                </a:lnTo>
                <a:lnTo>
                  <a:pt x="569" y="357"/>
                </a:lnTo>
                <a:lnTo>
                  <a:pt x="567" y="367"/>
                </a:lnTo>
                <a:lnTo>
                  <a:pt x="567" y="367"/>
                </a:lnTo>
                <a:lnTo>
                  <a:pt x="569" y="380"/>
                </a:lnTo>
                <a:lnTo>
                  <a:pt x="573" y="388"/>
                </a:lnTo>
                <a:lnTo>
                  <a:pt x="581" y="394"/>
                </a:lnTo>
                <a:lnTo>
                  <a:pt x="591" y="396"/>
                </a:lnTo>
                <a:lnTo>
                  <a:pt x="591" y="396"/>
                </a:lnTo>
                <a:lnTo>
                  <a:pt x="595" y="396"/>
                </a:lnTo>
                <a:lnTo>
                  <a:pt x="601" y="394"/>
                </a:lnTo>
                <a:lnTo>
                  <a:pt x="610" y="386"/>
                </a:lnTo>
                <a:lnTo>
                  <a:pt x="610" y="632"/>
                </a:lnTo>
                <a:lnTo>
                  <a:pt x="610" y="632"/>
                </a:lnTo>
                <a:lnTo>
                  <a:pt x="610" y="638"/>
                </a:lnTo>
                <a:lnTo>
                  <a:pt x="612" y="642"/>
                </a:lnTo>
                <a:lnTo>
                  <a:pt x="616" y="644"/>
                </a:lnTo>
                <a:lnTo>
                  <a:pt x="620" y="646"/>
                </a:lnTo>
                <a:lnTo>
                  <a:pt x="653" y="646"/>
                </a:lnTo>
                <a:lnTo>
                  <a:pt x="653" y="646"/>
                </a:lnTo>
                <a:lnTo>
                  <a:pt x="657" y="644"/>
                </a:lnTo>
                <a:lnTo>
                  <a:pt x="661" y="642"/>
                </a:lnTo>
                <a:lnTo>
                  <a:pt x="663" y="638"/>
                </a:lnTo>
                <a:lnTo>
                  <a:pt x="665" y="632"/>
                </a:lnTo>
                <a:lnTo>
                  <a:pt x="665" y="386"/>
                </a:lnTo>
                <a:lnTo>
                  <a:pt x="665" y="386"/>
                </a:lnTo>
                <a:lnTo>
                  <a:pt x="669" y="390"/>
                </a:lnTo>
                <a:lnTo>
                  <a:pt x="673" y="394"/>
                </a:lnTo>
                <a:lnTo>
                  <a:pt x="679" y="396"/>
                </a:lnTo>
                <a:lnTo>
                  <a:pt x="685" y="396"/>
                </a:lnTo>
                <a:lnTo>
                  <a:pt x="685" y="396"/>
                </a:lnTo>
                <a:lnTo>
                  <a:pt x="694" y="394"/>
                </a:lnTo>
                <a:lnTo>
                  <a:pt x="702" y="388"/>
                </a:lnTo>
                <a:lnTo>
                  <a:pt x="708" y="380"/>
                </a:lnTo>
                <a:lnTo>
                  <a:pt x="710" y="367"/>
                </a:lnTo>
                <a:lnTo>
                  <a:pt x="710" y="367"/>
                </a:lnTo>
                <a:close/>
                <a:moveTo>
                  <a:pt x="230" y="753"/>
                </a:moveTo>
                <a:lnTo>
                  <a:pt x="669" y="753"/>
                </a:lnTo>
                <a:lnTo>
                  <a:pt x="669" y="753"/>
                </a:lnTo>
                <a:lnTo>
                  <a:pt x="677" y="751"/>
                </a:lnTo>
                <a:lnTo>
                  <a:pt x="679" y="749"/>
                </a:lnTo>
                <a:lnTo>
                  <a:pt x="681" y="745"/>
                </a:lnTo>
                <a:lnTo>
                  <a:pt x="681" y="745"/>
                </a:lnTo>
                <a:lnTo>
                  <a:pt x="679" y="741"/>
                </a:lnTo>
                <a:lnTo>
                  <a:pt x="677" y="739"/>
                </a:lnTo>
                <a:lnTo>
                  <a:pt x="673" y="737"/>
                </a:lnTo>
                <a:lnTo>
                  <a:pt x="669" y="735"/>
                </a:lnTo>
                <a:lnTo>
                  <a:pt x="230" y="735"/>
                </a:lnTo>
                <a:lnTo>
                  <a:pt x="230" y="735"/>
                </a:lnTo>
                <a:lnTo>
                  <a:pt x="224" y="737"/>
                </a:lnTo>
                <a:lnTo>
                  <a:pt x="220" y="739"/>
                </a:lnTo>
                <a:lnTo>
                  <a:pt x="218" y="741"/>
                </a:lnTo>
                <a:lnTo>
                  <a:pt x="216" y="745"/>
                </a:lnTo>
                <a:lnTo>
                  <a:pt x="216" y="745"/>
                </a:lnTo>
                <a:lnTo>
                  <a:pt x="218" y="749"/>
                </a:lnTo>
                <a:lnTo>
                  <a:pt x="220" y="751"/>
                </a:lnTo>
                <a:lnTo>
                  <a:pt x="230" y="753"/>
                </a:lnTo>
                <a:lnTo>
                  <a:pt x="230" y="753"/>
                </a:lnTo>
                <a:close/>
                <a:moveTo>
                  <a:pt x="230" y="718"/>
                </a:moveTo>
                <a:lnTo>
                  <a:pt x="669" y="718"/>
                </a:lnTo>
                <a:lnTo>
                  <a:pt x="669" y="718"/>
                </a:lnTo>
                <a:lnTo>
                  <a:pt x="677" y="716"/>
                </a:lnTo>
                <a:lnTo>
                  <a:pt x="679" y="714"/>
                </a:lnTo>
                <a:lnTo>
                  <a:pt x="681" y="710"/>
                </a:lnTo>
                <a:lnTo>
                  <a:pt x="681" y="710"/>
                </a:lnTo>
                <a:lnTo>
                  <a:pt x="679" y="706"/>
                </a:lnTo>
                <a:lnTo>
                  <a:pt x="677" y="702"/>
                </a:lnTo>
                <a:lnTo>
                  <a:pt x="673" y="700"/>
                </a:lnTo>
                <a:lnTo>
                  <a:pt x="669" y="700"/>
                </a:lnTo>
                <a:lnTo>
                  <a:pt x="230" y="700"/>
                </a:lnTo>
                <a:lnTo>
                  <a:pt x="230" y="700"/>
                </a:lnTo>
                <a:lnTo>
                  <a:pt x="224" y="700"/>
                </a:lnTo>
                <a:lnTo>
                  <a:pt x="220" y="702"/>
                </a:lnTo>
                <a:lnTo>
                  <a:pt x="218" y="706"/>
                </a:lnTo>
                <a:lnTo>
                  <a:pt x="216" y="710"/>
                </a:lnTo>
                <a:lnTo>
                  <a:pt x="216" y="710"/>
                </a:lnTo>
                <a:lnTo>
                  <a:pt x="218" y="714"/>
                </a:lnTo>
                <a:lnTo>
                  <a:pt x="220" y="716"/>
                </a:lnTo>
                <a:lnTo>
                  <a:pt x="230" y="718"/>
                </a:lnTo>
                <a:lnTo>
                  <a:pt x="230" y="718"/>
                </a:lnTo>
                <a:close/>
                <a:moveTo>
                  <a:pt x="230" y="681"/>
                </a:moveTo>
                <a:lnTo>
                  <a:pt x="669" y="681"/>
                </a:lnTo>
                <a:lnTo>
                  <a:pt x="669" y="681"/>
                </a:lnTo>
                <a:lnTo>
                  <a:pt x="677" y="679"/>
                </a:lnTo>
                <a:lnTo>
                  <a:pt x="679" y="677"/>
                </a:lnTo>
                <a:lnTo>
                  <a:pt x="681" y="673"/>
                </a:lnTo>
                <a:lnTo>
                  <a:pt x="681" y="673"/>
                </a:lnTo>
                <a:lnTo>
                  <a:pt x="679" y="669"/>
                </a:lnTo>
                <a:lnTo>
                  <a:pt x="677" y="667"/>
                </a:lnTo>
                <a:lnTo>
                  <a:pt x="673" y="665"/>
                </a:lnTo>
                <a:lnTo>
                  <a:pt x="669" y="663"/>
                </a:lnTo>
                <a:lnTo>
                  <a:pt x="230" y="663"/>
                </a:lnTo>
                <a:lnTo>
                  <a:pt x="230" y="663"/>
                </a:lnTo>
                <a:lnTo>
                  <a:pt x="224" y="665"/>
                </a:lnTo>
                <a:lnTo>
                  <a:pt x="220" y="667"/>
                </a:lnTo>
                <a:lnTo>
                  <a:pt x="218" y="669"/>
                </a:lnTo>
                <a:lnTo>
                  <a:pt x="216" y="673"/>
                </a:lnTo>
                <a:lnTo>
                  <a:pt x="216" y="673"/>
                </a:lnTo>
                <a:lnTo>
                  <a:pt x="218" y="677"/>
                </a:lnTo>
                <a:lnTo>
                  <a:pt x="220" y="679"/>
                </a:lnTo>
                <a:lnTo>
                  <a:pt x="230" y="681"/>
                </a:lnTo>
                <a:lnTo>
                  <a:pt x="230" y="681"/>
                </a:lnTo>
                <a:close/>
                <a:moveTo>
                  <a:pt x="497" y="396"/>
                </a:moveTo>
                <a:lnTo>
                  <a:pt x="497" y="396"/>
                </a:lnTo>
                <a:lnTo>
                  <a:pt x="505" y="394"/>
                </a:lnTo>
                <a:lnTo>
                  <a:pt x="513" y="388"/>
                </a:lnTo>
                <a:lnTo>
                  <a:pt x="519" y="380"/>
                </a:lnTo>
                <a:lnTo>
                  <a:pt x="521" y="367"/>
                </a:lnTo>
                <a:lnTo>
                  <a:pt x="521" y="367"/>
                </a:lnTo>
                <a:lnTo>
                  <a:pt x="519" y="357"/>
                </a:lnTo>
                <a:lnTo>
                  <a:pt x="513" y="349"/>
                </a:lnTo>
                <a:lnTo>
                  <a:pt x="505" y="343"/>
                </a:lnTo>
                <a:lnTo>
                  <a:pt x="497" y="341"/>
                </a:lnTo>
                <a:lnTo>
                  <a:pt x="402" y="341"/>
                </a:lnTo>
                <a:lnTo>
                  <a:pt x="402" y="341"/>
                </a:lnTo>
                <a:lnTo>
                  <a:pt x="392" y="343"/>
                </a:lnTo>
                <a:lnTo>
                  <a:pt x="384" y="349"/>
                </a:lnTo>
                <a:lnTo>
                  <a:pt x="378" y="357"/>
                </a:lnTo>
                <a:lnTo>
                  <a:pt x="378" y="367"/>
                </a:lnTo>
                <a:lnTo>
                  <a:pt x="378" y="367"/>
                </a:lnTo>
                <a:lnTo>
                  <a:pt x="378" y="380"/>
                </a:lnTo>
                <a:lnTo>
                  <a:pt x="384" y="388"/>
                </a:lnTo>
                <a:lnTo>
                  <a:pt x="392" y="394"/>
                </a:lnTo>
                <a:lnTo>
                  <a:pt x="402" y="396"/>
                </a:lnTo>
                <a:lnTo>
                  <a:pt x="402" y="396"/>
                </a:lnTo>
                <a:lnTo>
                  <a:pt x="406" y="396"/>
                </a:lnTo>
                <a:lnTo>
                  <a:pt x="413" y="394"/>
                </a:lnTo>
                <a:lnTo>
                  <a:pt x="421" y="386"/>
                </a:lnTo>
                <a:lnTo>
                  <a:pt x="421" y="632"/>
                </a:lnTo>
                <a:lnTo>
                  <a:pt x="421" y="632"/>
                </a:lnTo>
                <a:lnTo>
                  <a:pt x="421" y="638"/>
                </a:lnTo>
                <a:lnTo>
                  <a:pt x="423" y="642"/>
                </a:lnTo>
                <a:lnTo>
                  <a:pt x="427" y="644"/>
                </a:lnTo>
                <a:lnTo>
                  <a:pt x="431" y="646"/>
                </a:lnTo>
                <a:lnTo>
                  <a:pt x="466" y="646"/>
                </a:lnTo>
                <a:lnTo>
                  <a:pt x="466" y="646"/>
                </a:lnTo>
                <a:lnTo>
                  <a:pt x="470" y="644"/>
                </a:lnTo>
                <a:lnTo>
                  <a:pt x="474" y="642"/>
                </a:lnTo>
                <a:lnTo>
                  <a:pt x="476" y="638"/>
                </a:lnTo>
                <a:lnTo>
                  <a:pt x="478" y="632"/>
                </a:lnTo>
                <a:lnTo>
                  <a:pt x="478" y="386"/>
                </a:lnTo>
                <a:lnTo>
                  <a:pt x="478" y="386"/>
                </a:lnTo>
                <a:lnTo>
                  <a:pt x="486" y="394"/>
                </a:lnTo>
                <a:lnTo>
                  <a:pt x="491" y="396"/>
                </a:lnTo>
                <a:lnTo>
                  <a:pt x="497" y="396"/>
                </a:lnTo>
                <a:lnTo>
                  <a:pt x="497" y="396"/>
                </a:lnTo>
                <a:close/>
                <a:moveTo>
                  <a:pt x="212" y="396"/>
                </a:moveTo>
                <a:lnTo>
                  <a:pt x="212" y="396"/>
                </a:lnTo>
                <a:lnTo>
                  <a:pt x="218" y="396"/>
                </a:lnTo>
                <a:lnTo>
                  <a:pt x="222" y="394"/>
                </a:lnTo>
                <a:lnTo>
                  <a:pt x="230" y="386"/>
                </a:lnTo>
                <a:lnTo>
                  <a:pt x="230" y="632"/>
                </a:lnTo>
                <a:lnTo>
                  <a:pt x="230" y="632"/>
                </a:lnTo>
                <a:lnTo>
                  <a:pt x="232" y="638"/>
                </a:lnTo>
                <a:lnTo>
                  <a:pt x="234" y="642"/>
                </a:lnTo>
                <a:lnTo>
                  <a:pt x="238" y="644"/>
                </a:lnTo>
                <a:lnTo>
                  <a:pt x="242" y="646"/>
                </a:lnTo>
                <a:lnTo>
                  <a:pt x="277" y="646"/>
                </a:lnTo>
                <a:lnTo>
                  <a:pt x="277" y="646"/>
                </a:lnTo>
                <a:lnTo>
                  <a:pt x="281" y="644"/>
                </a:lnTo>
                <a:lnTo>
                  <a:pt x="285" y="642"/>
                </a:lnTo>
                <a:lnTo>
                  <a:pt x="287" y="638"/>
                </a:lnTo>
                <a:lnTo>
                  <a:pt x="287" y="632"/>
                </a:lnTo>
                <a:lnTo>
                  <a:pt x="287" y="386"/>
                </a:lnTo>
                <a:lnTo>
                  <a:pt x="287" y="386"/>
                </a:lnTo>
                <a:lnTo>
                  <a:pt x="296" y="394"/>
                </a:lnTo>
                <a:lnTo>
                  <a:pt x="302" y="396"/>
                </a:lnTo>
                <a:lnTo>
                  <a:pt x="306" y="396"/>
                </a:lnTo>
                <a:lnTo>
                  <a:pt x="306" y="396"/>
                </a:lnTo>
                <a:lnTo>
                  <a:pt x="316" y="394"/>
                </a:lnTo>
                <a:lnTo>
                  <a:pt x="324" y="388"/>
                </a:lnTo>
                <a:lnTo>
                  <a:pt x="331" y="380"/>
                </a:lnTo>
                <a:lnTo>
                  <a:pt x="331" y="367"/>
                </a:lnTo>
                <a:lnTo>
                  <a:pt x="331" y="367"/>
                </a:lnTo>
                <a:lnTo>
                  <a:pt x="331" y="357"/>
                </a:lnTo>
                <a:lnTo>
                  <a:pt x="324" y="349"/>
                </a:lnTo>
                <a:lnTo>
                  <a:pt x="316" y="343"/>
                </a:lnTo>
                <a:lnTo>
                  <a:pt x="306" y="341"/>
                </a:lnTo>
                <a:lnTo>
                  <a:pt x="212" y="341"/>
                </a:lnTo>
                <a:lnTo>
                  <a:pt x="212" y="341"/>
                </a:lnTo>
                <a:lnTo>
                  <a:pt x="203" y="343"/>
                </a:lnTo>
                <a:lnTo>
                  <a:pt x="195" y="349"/>
                </a:lnTo>
                <a:lnTo>
                  <a:pt x="189" y="357"/>
                </a:lnTo>
                <a:lnTo>
                  <a:pt x="187" y="367"/>
                </a:lnTo>
                <a:lnTo>
                  <a:pt x="187" y="367"/>
                </a:lnTo>
                <a:lnTo>
                  <a:pt x="189" y="380"/>
                </a:lnTo>
                <a:lnTo>
                  <a:pt x="195" y="388"/>
                </a:lnTo>
                <a:lnTo>
                  <a:pt x="203" y="394"/>
                </a:lnTo>
                <a:lnTo>
                  <a:pt x="212" y="396"/>
                </a:lnTo>
                <a:lnTo>
                  <a:pt x="212" y="396"/>
                </a:lnTo>
                <a:close/>
                <a:moveTo>
                  <a:pt x="593" y="230"/>
                </a:moveTo>
                <a:lnTo>
                  <a:pt x="450" y="152"/>
                </a:lnTo>
                <a:lnTo>
                  <a:pt x="304" y="230"/>
                </a:lnTo>
                <a:lnTo>
                  <a:pt x="160" y="306"/>
                </a:lnTo>
                <a:lnTo>
                  <a:pt x="450" y="306"/>
                </a:lnTo>
                <a:lnTo>
                  <a:pt x="737" y="306"/>
                </a:lnTo>
                <a:lnTo>
                  <a:pt x="593" y="23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 noEditPoints="1"/>
          </p:cNvSpPr>
          <p:nvPr/>
        </p:nvSpPr>
        <p:spPr bwMode="auto">
          <a:xfrm>
            <a:off x="7091363" y="3662363"/>
            <a:ext cx="1419225" cy="1423988"/>
          </a:xfrm>
          <a:custGeom>
            <a:avLst/>
            <a:gdLst>
              <a:gd name="T0" fmla="*/ 402 w 894"/>
              <a:gd name="T1" fmla="*/ 895 h 897"/>
              <a:gd name="T2" fmla="*/ 273 w 894"/>
              <a:gd name="T3" fmla="*/ 862 h 897"/>
              <a:gd name="T4" fmla="*/ 162 w 894"/>
              <a:gd name="T5" fmla="*/ 794 h 897"/>
              <a:gd name="T6" fmla="*/ 76 w 894"/>
              <a:gd name="T7" fmla="*/ 698 h 897"/>
              <a:gd name="T8" fmla="*/ 20 w 894"/>
              <a:gd name="T9" fmla="*/ 581 h 897"/>
              <a:gd name="T10" fmla="*/ 0 w 894"/>
              <a:gd name="T11" fmla="*/ 448 h 897"/>
              <a:gd name="T12" fmla="*/ 8 w 894"/>
              <a:gd name="T13" fmla="*/ 357 h 897"/>
              <a:gd name="T14" fmla="*/ 53 w 894"/>
              <a:gd name="T15" fmla="*/ 234 h 897"/>
              <a:gd name="T16" fmla="*/ 131 w 894"/>
              <a:gd name="T17" fmla="*/ 132 h 897"/>
              <a:gd name="T18" fmla="*/ 234 w 894"/>
              <a:gd name="T19" fmla="*/ 56 h 897"/>
              <a:gd name="T20" fmla="*/ 357 w 894"/>
              <a:gd name="T21" fmla="*/ 11 h 897"/>
              <a:gd name="T22" fmla="*/ 447 w 894"/>
              <a:gd name="T23" fmla="*/ 0 h 897"/>
              <a:gd name="T24" fmla="*/ 581 w 894"/>
              <a:gd name="T25" fmla="*/ 21 h 897"/>
              <a:gd name="T26" fmla="*/ 697 w 894"/>
              <a:gd name="T27" fmla="*/ 78 h 897"/>
              <a:gd name="T28" fmla="*/ 794 w 894"/>
              <a:gd name="T29" fmla="*/ 165 h 897"/>
              <a:gd name="T30" fmla="*/ 860 w 894"/>
              <a:gd name="T31" fmla="*/ 275 h 897"/>
              <a:gd name="T32" fmla="*/ 892 w 894"/>
              <a:gd name="T33" fmla="*/ 402 h 897"/>
              <a:gd name="T34" fmla="*/ 892 w 894"/>
              <a:gd name="T35" fmla="*/ 495 h 897"/>
              <a:gd name="T36" fmla="*/ 860 w 894"/>
              <a:gd name="T37" fmla="*/ 622 h 897"/>
              <a:gd name="T38" fmla="*/ 794 w 894"/>
              <a:gd name="T39" fmla="*/ 733 h 897"/>
              <a:gd name="T40" fmla="*/ 697 w 894"/>
              <a:gd name="T41" fmla="*/ 819 h 897"/>
              <a:gd name="T42" fmla="*/ 581 w 894"/>
              <a:gd name="T43" fmla="*/ 876 h 897"/>
              <a:gd name="T44" fmla="*/ 447 w 894"/>
              <a:gd name="T45" fmla="*/ 897 h 897"/>
              <a:gd name="T46" fmla="*/ 636 w 894"/>
              <a:gd name="T47" fmla="*/ 359 h 897"/>
              <a:gd name="T48" fmla="*/ 636 w 894"/>
              <a:gd name="T49" fmla="*/ 271 h 897"/>
              <a:gd name="T50" fmla="*/ 620 w 894"/>
              <a:gd name="T51" fmla="*/ 201 h 897"/>
              <a:gd name="T52" fmla="*/ 589 w 894"/>
              <a:gd name="T53" fmla="*/ 150 h 897"/>
              <a:gd name="T54" fmla="*/ 535 w 894"/>
              <a:gd name="T55" fmla="*/ 107 h 897"/>
              <a:gd name="T56" fmla="*/ 447 w 894"/>
              <a:gd name="T57" fmla="*/ 91 h 897"/>
              <a:gd name="T58" fmla="*/ 386 w 894"/>
              <a:gd name="T59" fmla="*/ 99 h 897"/>
              <a:gd name="T60" fmla="*/ 320 w 894"/>
              <a:gd name="T61" fmla="*/ 134 h 897"/>
              <a:gd name="T62" fmla="*/ 283 w 894"/>
              <a:gd name="T63" fmla="*/ 185 h 897"/>
              <a:gd name="T64" fmla="*/ 263 w 894"/>
              <a:gd name="T65" fmla="*/ 249 h 897"/>
              <a:gd name="T66" fmla="*/ 260 w 894"/>
              <a:gd name="T67" fmla="*/ 359 h 897"/>
              <a:gd name="T68" fmla="*/ 697 w 894"/>
              <a:gd name="T69" fmla="*/ 716 h 897"/>
              <a:gd name="T70" fmla="*/ 447 w 894"/>
              <a:gd name="T71" fmla="*/ 144 h 897"/>
              <a:gd name="T72" fmla="*/ 507 w 894"/>
              <a:gd name="T73" fmla="*/ 154 h 897"/>
              <a:gd name="T74" fmla="*/ 546 w 894"/>
              <a:gd name="T75" fmla="*/ 181 h 897"/>
              <a:gd name="T76" fmla="*/ 568 w 894"/>
              <a:gd name="T77" fmla="*/ 214 h 897"/>
              <a:gd name="T78" fmla="*/ 581 w 894"/>
              <a:gd name="T79" fmla="*/ 267 h 897"/>
              <a:gd name="T80" fmla="*/ 314 w 894"/>
              <a:gd name="T81" fmla="*/ 359 h 897"/>
              <a:gd name="T82" fmla="*/ 314 w 894"/>
              <a:gd name="T83" fmla="*/ 267 h 897"/>
              <a:gd name="T84" fmla="*/ 328 w 894"/>
              <a:gd name="T85" fmla="*/ 214 h 897"/>
              <a:gd name="T86" fmla="*/ 349 w 894"/>
              <a:gd name="T87" fmla="*/ 181 h 897"/>
              <a:gd name="T88" fmla="*/ 388 w 894"/>
              <a:gd name="T89" fmla="*/ 154 h 897"/>
              <a:gd name="T90" fmla="*/ 447 w 894"/>
              <a:gd name="T91" fmla="*/ 144 h 897"/>
              <a:gd name="T92" fmla="*/ 447 w 894"/>
              <a:gd name="T93" fmla="*/ 466 h 897"/>
              <a:gd name="T94" fmla="*/ 478 w 894"/>
              <a:gd name="T95" fmla="*/ 476 h 897"/>
              <a:gd name="T96" fmla="*/ 496 w 894"/>
              <a:gd name="T97" fmla="*/ 499 h 897"/>
              <a:gd name="T98" fmla="*/ 501 w 894"/>
              <a:gd name="T99" fmla="*/ 519 h 897"/>
              <a:gd name="T100" fmla="*/ 486 w 894"/>
              <a:gd name="T101" fmla="*/ 558 h 897"/>
              <a:gd name="T102" fmla="*/ 421 w 894"/>
              <a:gd name="T103" fmla="*/ 663 h 897"/>
              <a:gd name="T104" fmla="*/ 410 w 894"/>
              <a:gd name="T105" fmla="*/ 558 h 897"/>
              <a:gd name="T106" fmla="*/ 394 w 894"/>
              <a:gd name="T107" fmla="*/ 519 h 897"/>
              <a:gd name="T108" fmla="*/ 398 w 894"/>
              <a:gd name="T109" fmla="*/ 499 h 897"/>
              <a:gd name="T110" fmla="*/ 418 w 894"/>
              <a:gd name="T111" fmla="*/ 476 h 897"/>
              <a:gd name="T112" fmla="*/ 447 w 894"/>
              <a:gd name="T113" fmla="*/ 466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4" h="897">
                <a:moveTo>
                  <a:pt x="447" y="897"/>
                </a:moveTo>
                <a:lnTo>
                  <a:pt x="447" y="897"/>
                </a:lnTo>
                <a:lnTo>
                  <a:pt x="402" y="895"/>
                </a:lnTo>
                <a:lnTo>
                  <a:pt x="357" y="887"/>
                </a:lnTo>
                <a:lnTo>
                  <a:pt x="314" y="876"/>
                </a:lnTo>
                <a:lnTo>
                  <a:pt x="273" y="862"/>
                </a:lnTo>
                <a:lnTo>
                  <a:pt x="234" y="842"/>
                </a:lnTo>
                <a:lnTo>
                  <a:pt x="197" y="819"/>
                </a:lnTo>
                <a:lnTo>
                  <a:pt x="162" y="794"/>
                </a:lnTo>
                <a:lnTo>
                  <a:pt x="131" y="766"/>
                </a:lnTo>
                <a:lnTo>
                  <a:pt x="103" y="733"/>
                </a:lnTo>
                <a:lnTo>
                  <a:pt x="76" y="698"/>
                </a:lnTo>
                <a:lnTo>
                  <a:pt x="53" y="661"/>
                </a:lnTo>
                <a:lnTo>
                  <a:pt x="35" y="622"/>
                </a:lnTo>
                <a:lnTo>
                  <a:pt x="20" y="581"/>
                </a:lnTo>
                <a:lnTo>
                  <a:pt x="8" y="538"/>
                </a:lnTo>
                <a:lnTo>
                  <a:pt x="2" y="495"/>
                </a:lnTo>
                <a:lnTo>
                  <a:pt x="0" y="448"/>
                </a:lnTo>
                <a:lnTo>
                  <a:pt x="0" y="448"/>
                </a:lnTo>
                <a:lnTo>
                  <a:pt x="2" y="402"/>
                </a:lnTo>
                <a:lnTo>
                  <a:pt x="8" y="357"/>
                </a:lnTo>
                <a:lnTo>
                  <a:pt x="20" y="316"/>
                </a:lnTo>
                <a:lnTo>
                  <a:pt x="35" y="275"/>
                </a:lnTo>
                <a:lnTo>
                  <a:pt x="53" y="234"/>
                </a:lnTo>
                <a:lnTo>
                  <a:pt x="76" y="197"/>
                </a:lnTo>
                <a:lnTo>
                  <a:pt x="103" y="165"/>
                </a:lnTo>
                <a:lnTo>
                  <a:pt x="131" y="132"/>
                </a:lnTo>
                <a:lnTo>
                  <a:pt x="162" y="103"/>
                </a:lnTo>
                <a:lnTo>
                  <a:pt x="197" y="78"/>
                </a:lnTo>
                <a:lnTo>
                  <a:pt x="234" y="56"/>
                </a:lnTo>
                <a:lnTo>
                  <a:pt x="273" y="35"/>
                </a:lnTo>
                <a:lnTo>
                  <a:pt x="314" y="21"/>
                </a:lnTo>
                <a:lnTo>
                  <a:pt x="357" y="11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2" y="2"/>
                </a:lnTo>
                <a:lnTo>
                  <a:pt x="537" y="11"/>
                </a:lnTo>
                <a:lnTo>
                  <a:pt x="581" y="21"/>
                </a:lnTo>
                <a:lnTo>
                  <a:pt x="622" y="35"/>
                </a:lnTo>
                <a:lnTo>
                  <a:pt x="661" y="56"/>
                </a:lnTo>
                <a:lnTo>
                  <a:pt x="697" y="78"/>
                </a:lnTo>
                <a:lnTo>
                  <a:pt x="732" y="103"/>
                </a:lnTo>
                <a:lnTo>
                  <a:pt x="763" y="132"/>
                </a:lnTo>
                <a:lnTo>
                  <a:pt x="794" y="165"/>
                </a:lnTo>
                <a:lnTo>
                  <a:pt x="818" y="197"/>
                </a:lnTo>
                <a:lnTo>
                  <a:pt x="841" y="234"/>
                </a:lnTo>
                <a:lnTo>
                  <a:pt x="860" y="275"/>
                </a:lnTo>
                <a:lnTo>
                  <a:pt x="876" y="316"/>
                </a:lnTo>
                <a:lnTo>
                  <a:pt x="886" y="357"/>
                </a:lnTo>
                <a:lnTo>
                  <a:pt x="892" y="402"/>
                </a:lnTo>
                <a:lnTo>
                  <a:pt x="894" y="448"/>
                </a:lnTo>
                <a:lnTo>
                  <a:pt x="894" y="448"/>
                </a:lnTo>
                <a:lnTo>
                  <a:pt x="892" y="495"/>
                </a:lnTo>
                <a:lnTo>
                  <a:pt x="886" y="538"/>
                </a:lnTo>
                <a:lnTo>
                  <a:pt x="876" y="581"/>
                </a:lnTo>
                <a:lnTo>
                  <a:pt x="860" y="622"/>
                </a:lnTo>
                <a:lnTo>
                  <a:pt x="841" y="661"/>
                </a:lnTo>
                <a:lnTo>
                  <a:pt x="818" y="698"/>
                </a:lnTo>
                <a:lnTo>
                  <a:pt x="794" y="733"/>
                </a:lnTo>
                <a:lnTo>
                  <a:pt x="763" y="766"/>
                </a:lnTo>
                <a:lnTo>
                  <a:pt x="732" y="794"/>
                </a:lnTo>
                <a:lnTo>
                  <a:pt x="697" y="819"/>
                </a:lnTo>
                <a:lnTo>
                  <a:pt x="661" y="842"/>
                </a:lnTo>
                <a:lnTo>
                  <a:pt x="622" y="862"/>
                </a:lnTo>
                <a:lnTo>
                  <a:pt x="581" y="876"/>
                </a:lnTo>
                <a:lnTo>
                  <a:pt x="537" y="887"/>
                </a:lnTo>
                <a:lnTo>
                  <a:pt x="492" y="895"/>
                </a:lnTo>
                <a:lnTo>
                  <a:pt x="447" y="897"/>
                </a:lnTo>
                <a:lnTo>
                  <a:pt x="447" y="897"/>
                </a:lnTo>
                <a:close/>
                <a:moveTo>
                  <a:pt x="697" y="359"/>
                </a:moveTo>
                <a:lnTo>
                  <a:pt x="636" y="359"/>
                </a:lnTo>
                <a:lnTo>
                  <a:pt x="636" y="279"/>
                </a:lnTo>
                <a:lnTo>
                  <a:pt x="636" y="279"/>
                </a:lnTo>
                <a:lnTo>
                  <a:pt x="636" y="271"/>
                </a:lnTo>
                <a:lnTo>
                  <a:pt x="632" y="249"/>
                </a:lnTo>
                <a:lnTo>
                  <a:pt x="626" y="220"/>
                </a:lnTo>
                <a:lnTo>
                  <a:pt x="620" y="201"/>
                </a:lnTo>
                <a:lnTo>
                  <a:pt x="611" y="185"/>
                </a:lnTo>
                <a:lnTo>
                  <a:pt x="603" y="167"/>
                </a:lnTo>
                <a:lnTo>
                  <a:pt x="589" y="150"/>
                </a:lnTo>
                <a:lnTo>
                  <a:pt x="574" y="134"/>
                </a:lnTo>
                <a:lnTo>
                  <a:pt x="556" y="119"/>
                </a:lnTo>
                <a:lnTo>
                  <a:pt x="535" y="107"/>
                </a:lnTo>
                <a:lnTo>
                  <a:pt x="509" y="99"/>
                </a:lnTo>
                <a:lnTo>
                  <a:pt x="480" y="93"/>
                </a:lnTo>
                <a:lnTo>
                  <a:pt x="447" y="91"/>
                </a:lnTo>
                <a:lnTo>
                  <a:pt x="447" y="91"/>
                </a:lnTo>
                <a:lnTo>
                  <a:pt x="414" y="93"/>
                </a:lnTo>
                <a:lnTo>
                  <a:pt x="386" y="99"/>
                </a:lnTo>
                <a:lnTo>
                  <a:pt x="361" y="107"/>
                </a:lnTo>
                <a:lnTo>
                  <a:pt x="338" y="119"/>
                </a:lnTo>
                <a:lnTo>
                  <a:pt x="320" y="134"/>
                </a:lnTo>
                <a:lnTo>
                  <a:pt x="306" y="150"/>
                </a:lnTo>
                <a:lnTo>
                  <a:pt x="293" y="167"/>
                </a:lnTo>
                <a:lnTo>
                  <a:pt x="283" y="185"/>
                </a:lnTo>
                <a:lnTo>
                  <a:pt x="275" y="201"/>
                </a:lnTo>
                <a:lnTo>
                  <a:pt x="269" y="220"/>
                </a:lnTo>
                <a:lnTo>
                  <a:pt x="263" y="249"/>
                </a:lnTo>
                <a:lnTo>
                  <a:pt x="260" y="271"/>
                </a:lnTo>
                <a:lnTo>
                  <a:pt x="260" y="279"/>
                </a:lnTo>
                <a:lnTo>
                  <a:pt x="260" y="359"/>
                </a:lnTo>
                <a:lnTo>
                  <a:pt x="197" y="359"/>
                </a:lnTo>
                <a:lnTo>
                  <a:pt x="197" y="716"/>
                </a:lnTo>
                <a:lnTo>
                  <a:pt x="697" y="716"/>
                </a:lnTo>
                <a:lnTo>
                  <a:pt x="697" y="359"/>
                </a:lnTo>
                <a:close/>
                <a:moveTo>
                  <a:pt x="447" y="144"/>
                </a:moveTo>
                <a:lnTo>
                  <a:pt x="447" y="144"/>
                </a:lnTo>
                <a:lnTo>
                  <a:pt x="470" y="146"/>
                </a:lnTo>
                <a:lnTo>
                  <a:pt x="490" y="148"/>
                </a:lnTo>
                <a:lnTo>
                  <a:pt x="507" y="154"/>
                </a:lnTo>
                <a:lnTo>
                  <a:pt x="521" y="162"/>
                </a:lnTo>
                <a:lnTo>
                  <a:pt x="535" y="171"/>
                </a:lnTo>
                <a:lnTo>
                  <a:pt x="546" y="181"/>
                </a:lnTo>
                <a:lnTo>
                  <a:pt x="554" y="191"/>
                </a:lnTo>
                <a:lnTo>
                  <a:pt x="562" y="203"/>
                </a:lnTo>
                <a:lnTo>
                  <a:pt x="568" y="214"/>
                </a:lnTo>
                <a:lnTo>
                  <a:pt x="572" y="226"/>
                </a:lnTo>
                <a:lnTo>
                  <a:pt x="578" y="249"/>
                </a:lnTo>
                <a:lnTo>
                  <a:pt x="581" y="267"/>
                </a:lnTo>
                <a:lnTo>
                  <a:pt x="583" y="279"/>
                </a:lnTo>
                <a:lnTo>
                  <a:pt x="583" y="359"/>
                </a:lnTo>
                <a:lnTo>
                  <a:pt x="314" y="359"/>
                </a:lnTo>
                <a:lnTo>
                  <a:pt x="314" y="279"/>
                </a:lnTo>
                <a:lnTo>
                  <a:pt x="314" y="279"/>
                </a:lnTo>
                <a:lnTo>
                  <a:pt x="314" y="267"/>
                </a:lnTo>
                <a:lnTo>
                  <a:pt x="316" y="249"/>
                </a:lnTo>
                <a:lnTo>
                  <a:pt x="322" y="226"/>
                </a:lnTo>
                <a:lnTo>
                  <a:pt x="328" y="214"/>
                </a:lnTo>
                <a:lnTo>
                  <a:pt x="332" y="203"/>
                </a:lnTo>
                <a:lnTo>
                  <a:pt x="341" y="191"/>
                </a:lnTo>
                <a:lnTo>
                  <a:pt x="349" y="181"/>
                </a:lnTo>
                <a:lnTo>
                  <a:pt x="361" y="171"/>
                </a:lnTo>
                <a:lnTo>
                  <a:pt x="373" y="162"/>
                </a:lnTo>
                <a:lnTo>
                  <a:pt x="388" y="154"/>
                </a:lnTo>
                <a:lnTo>
                  <a:pt x="406" y="148"/>
                </a:lnTo>
                <a:lnTo>
                  <a:pt x="425" y="146"/>
                </a:lnTo>
                <a:lnTo>
                  <a:pt x="447" y="144"/>
                </a:lnTo>
                <a:lnTo>
                  <a:pt x="447" y="144"/>
                </a:lnTo>
                <a:close/>
                <a:moveTo>
                  <a:pt x="447" y="466"/>
                </a:moveTo>
                <a:lnTo>
                  <a:pt x="447" y="466"/>
                </a:lnTo>
                <a:lnTo>
                  <a:pt x="457" y="468"/>
                </a:lnTo>
                <a:lnTo>
                  <a:pt x="468" y="470"/>
                </a:lnTo>
                <a:lnTo>
                  <a:pt x="478" y="476"/>
                </a:lnTo>
                <a:lnTo>
                  <a:pt x="486" y="483"/>
                </a:lnTo>
                <a:lnTo>
                  <a:pt x="492" y="491"/>
                </a:lnTo>
                <a:lnTo>
                  <a:pt x="496" y="499"/>
                </a:lnTo>
                <a:lnTo>
                  <a:pt x="501" y="509"/>
                </a:lnTo>
                <a:lnTo>
                  <a:pt x="501" y="519"/>
                </a:lnTo>
                <a:lnTo>
                  <a:pt x="501" y="519"/>
                </a:lnTo>
                <a:lnTo>
                  <a:pt x="498" y="534"/>
                </a:lnTo>
                <a:lnTo>
                  <a:pt x="494" y="548"/>
                </a:lnTo>
                <a:lnTo>
                  <a:pt x="486" y="558"/>
                </a:lnTo>
                <a:lnTo>
                  <a:pt x="474" y="567"/>
                </a:lnTo>
                <a:lnTo>
                  <a:pt x="474" y="663"/>
                </a:lnTo>
                <a:lnTo>
                  <a:pt x="421" y="663"/>
                </a:lnTo>
                <a:lnTo>
                  <a:pt x="421" y="567"/>
                </a:lnTo>
                <a:lnTo>
                  <a:pt x="421" y="567"/>
                </a:lnTo>
                <a:lnTo>
                  <a:pt x="410" y="558"/>
                </a:lnTo>
                <a:lnTo>
                  <a:pt x="402" y="548"/>
                </a:lnTo>
                <a:lnTo>
                  <a:pt x="396" y="534"/>
                </a:lnTo>
                <a:lnTo>
                  <a:pt x="394" y="519"/>
                </a:lnTo>
                <a:lnTo>
                  <a:pt x="394" y="519"/>
                </a:lnTo>
                <a:lnTo>
                  <a:pt x="396" y="509"/>
                </a:lnTo>
                <a:lnTo>
                  <a:pt x="398" y="499"/>
                </a:lnTo>
                <a:lnTo>
                  <a:pt x="402" y="491"/>
                </a:lnTo>
                <a:lnTo>
                  <a:pt x="410" y="483"/>
                </a:lnTo>
                <a:lnTo>
                  <a:pt x="418" y="476"/>
                </a:lnTo>
                <a:lnTo>
                  <a:pt x="427" y="470"/>
                </a:lnTo>
                <a:lnTo>
                  <a:pt x="437" y="468"/>
                </a:lnTo>
                <a:lnTo>
                  <a:pt x="447" y="466"/>
                </a:lnTo>
                <a:lnTo>
                  <a:pt x="447" y="46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 noEditPoints="1"/>
          </p:cNvSpPr>
          <p:nvPr/>
        </p:nvSpPr>
        <p:spPr bwMode="auto">
          <a:xfrm>
            <a:off x="8875713" y="3652838"/>
            <a:ext cx="1420813" cy="1423988"/>
          </a:xfrm>
          <a:custGeom>
            <a:avLst/>
            <a:gdLst>
              <a:gd name="T0" fmla="*/ 402 w 895"/>
              <a:gd name="T1" fmla="*/ 895 h 897"/>
              <a:gd name="T2" fmla="*/ 273 w 895"/>
              <a:gd name="T3" fmla="*/ 860 h 897"/>
              <a:gd name="T4" fmla="*/ 162 w 895"/>
              <a:gd name="T5" fmla="*/ 794 h 897"/>
              <a:gd name="T6" fmla="*/ 76 w 895"/>
              <a:gd name="T7" fmla="*/ 698 h 897"/>
              <a:gd name="T8" fmla="*/ 21 w 895"/>
              <a:gd name="T9" fmla="*/ 581 h 897"/>
              <a:gd name="T10" fmla="*/ 0 w 895"/>
              <a:gd name="T11" fmla="*/ 447 h 897"/>
              <a:gd name="T12" fmla="*/ 8 w 895"/>
              <a:gd name="T13" fmla="*/ 357 h 897"/>
              <a:gd name="T14" fmla="*/ 54 w 895"/>
              <a:gd name="T15" fmla="*/ 234 h 897"/>
              <a:gd name="T16" fmla="*/ 131 w 895"/>
              <a:gd name="T17" fmla="*/ 132 h 897"/>
              <a:gd name="T18" fmla="*/ 234 w 895"/>
              <a:gd name="T19" fmla="*/ 56 h 897"/>
              <a:gd name="T20" fmla="*/ 357 w 895"/>
              <a:gd name="T21" fmla="*/ 10 h 897"/>
              <a:gd name="T22" fmla="*/ 447 w 895"/>
              <a:gd name="T23" fmla="*/ 0 h 897"/>
              <a:gd name="T24" fmla="*/ 581 w 895"/>
              <a:gd name="T25" fmla="*/ 21 h 897"/>
              <a:gd name="T26" fmla="*/ 698 w 895"/>
              <a:gd name="T27" fmla="*/ 76 h 897"/>
              <a:gd name="T28" fmla="*/ 794 w 895"/>
              <a:gd name="T29" fmla="*/ 164 h 897"/>
              <a:gd name="T30" fmla="*/ 860 w 895"/>
              <a:gd name="T31" fmla="*/ 273 h 897"/>
              <a:gd name="T32" fmla="*/ 893 w 895"/>
              <a:gd name="T33" fmla="*/ 402 h 897"/>
              <a:gd name="T34" fmla="*/ 893 w 895"/>
              <a:gd name="T35" fmla="*/ 495 h 897"/>
              <a:gd name="T36" fmla="*/ 860 w 895"/>
              <a:gd name="T37" fmla="*/ 622 h 897"/>
              <a:gd name="T38" fmla="*/ 794 w 895"/>
              <a:gd name="T39" fmla="*/ 733 h 897"/>
              <a:gd name="T40" fmla="*/ 698 w 895"/>
              <a:gd name="T41" fmla="*/ 819 h 897"/>
              <a:gd name="T42" fmla="*/ 581 w 895"/>
              <a:gd name="T43" fmla="*/ 876 h 897"/>
              <a:gd name="T44" fmla="*/ 447 w 895"/>
              <a:gd name="T45" fmla="*/ 897 h 897"/>
              <a:gd name="T46" fmla="*/ 441 w 895"/>
              <a:gd name="T47" fmla="*/ 322 h 897"/>
              <a:gd name="T48" fmla="*/ 353 w 895"/>
              <a:gd name="T49" fmla="*/ 322 h 897"/>
              <a:gd name="T50" fmla="*/ 248 w 895"/>
              <a:gd name="T51" fmla="*/ 480 h 897"/>
              <a:gd name="T52" fmla="*/ 152 w 895"/>
              <a:gd name="T53" fmla="*/ 322 h 897"/>
              <a:gd name="T54" fmla="*/ 273 w 895"/>
              <a:gd name="T55" fmla="*/ 591 h 897"/>
              <a:gd name="T56" fmla="*/ 376 w 895"/>
              <a:gd name="T57" fmla="*/ 591 h 897"/>
              <a:gd name="T58" fmla="*/ 441 w 895"/>
              <a:gd name="T59" fmla="*/ 322 h 897"/>
              <a:gd name="T60" fmla="*/ 640 w 895"/>
              <a:gd name="T61" fmla="*/ 376 h 897"/>
              <a:gd name="T62" fmla="*/ 671 w 895"/>
              <a:gd name="T63" fmla="*/ 396 h 897"/>
              <a:gd name="T64" fmla="*/ 687 w 895"/>
              <a:gd name="T65" fmla="*/ 429 h 897"/>
              <a:gd name="T66" fmla="*/ 737 w 895"/>
              <a:gd name="T67" fmla="*/ 406 h 897"/>
              <a:gd name="T68" fmla="*/ 700 w 895"/>
              <a:gd name="T69" fmla="*/ 351 h 897"/>
              <a:gd name="T70" fmla="*/ 644 w 895"/>
              <a:gd name="T71" fmla="*/ 320 h 897"/>
              <a:gd name="T72" fmla="*/ 612 w 895"/>
              <a:gd name="T73" fmla="*/ 318 h 897"/>
              <a:gd name="T74" fmla="*/ 577 w 895"/>
              <a:gd name="T75" fmla="*/ 328 h 897"/>
              <a:gd name="T76" fmla="*/ 538 w 895"/>
              <a:gd name="T77" fmla="*/ 359 h 897"/>
              <a:gd name="T78" fmla="*/ 507 w 895"/>
              <a:gd name="T79" fmla="*/ 417 h 897"/>
              <a:gd name="T80" fmla="*/ 501 w 895"/>
              <a:gd name="T81" fmla="*/ 458 h 897"/>
              <a:gd name="T82" fmla="*/ 503 w 895"/>
              <a:gd name="T83" fmla="*/ 484 h 897"/>
              <a:gd name="T84" fmla="*/ 521 w 895"/>
              <a:gd name="T85" fmla="*/ 536 h 897"/>
              <a:gd name="T86" fmla="*/ 566 w 895"/>
              <a:gd name="T87" fmla="*/ 579 h 897"/>
              <a:gd name="T88" fmla="*/ 599 w 895"/>
              <a:gd name="T89" fmla="*/ 593 h 897"/>
              <a:gd name="T90" fmla="*/ 624 w 895"/>
              <a:gd name="T91" fmla="*/ 595 h 897"/>
              <a:gd name="T92" fmla="*/ 683 w 895"/>
              <a:gd name="T93" fmla="*/ 577 h 897"/>
              <a:gd name="T94" fmla="*/ 728 w 895"/>
              <a:gd name="T95" fmla="*/ 527 h 897"/>
              <a:gd name="T96" fmla="*/ 687 w 895"/>
              <a:gd name="T97" fmla="*/ 486 h 897"/>
              <a:gd name="T98" fmla="*/ 677 w 895"/>
              <a:gd name="T99" fmla="*/ 511 h 897"/>
              <a:gd name="T100" fmla="*/ 650 w 895"/>
              <a:gd name="T101" fmla="*/ 536 h 897"/>
              <a:gd name="T102" fmla="*/ 624 w 895"/>
              <a:gd name="T103" fmla="*/ 542 h 897"/>
              <a:gd name="T104" fmla="*/ 585 w 895"/>
              <a:gd name="T105" fmla="*/ 527 h 897"/>
              <a:gd name="T106" fmla="*/ 560 w 895"/>
              <a:gd name="T107" fmla="*/ 491 h 897"/>
              <a:gd name="T108" fmla="*/ 554 w 895"/>
              <a:gd name="T109" fmla="*/ 458 h 897"/>
              <a:gd name="T110" fmla="*/ 566 w 895"/>
              <a:gd name="T111" fmla="*/ 411 h 897"/>
              <a:gd name="T112" fmla="*/ 597 w 895"/>
              <a:gd name="T113" fmla="*/ 380 h 897"/>
              <a:gd name="T114" fmla="*/ 624 w 895"/>
              <a:gd name="T115" fmla="*/ 374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895" h="897">
                <a:moveTo>
                  <a:pt x="447" y="897"/>
                </a:moveTo>
                <a:lnTo>
                  <a:pt x="447" y="897"/>
                </a:lnTo>
                <a:lnTo>
                  <a:pt x="402" y="895"/>
                </a:lnTo>
                <a:lnTo>
                  <a:pt x="357" y="887"/>
                </a:lnTo>
                <a:lnTo>
                  <a:pt x="314" y="876"/>
                </a:lnTo>
                <a:lnTo>
                  <a:pt x="273" y="860"/>
                </a:lnTo>
                <a:lnTo>
                  <a:pt x="234" y="841"/>
                </a:lnTo>
                <a:lnTo>
                  <a:pt x="197" y="819"/>
                </a:lnTo>
                <a:lnTo>
                  <a:pt x="162" y="794"/>
                </a:lnTo>
                <a:lnTo>
                  <a:pt x="131" y="765"/>
                </a:lnTo>
                <a:lnTo>
                  <a:pt x="103" y="733"/>
                </a:lnTo>
                <a:lnTo>
                  <a:pt x="76" y="698"/>
                </a:lnTo>
                <a:lnTo>
                  <a:pt x="54" y="661"/>
                </a:lnTo>
                <a:lnTo>
                  <a:pt x="35" y="622"/>
                </a:lnTo>
                <a:lnTo>
                  <a:pt x="21" y="581"/>
                </a:lnTo>
                <a:lnTo>
                  <a:pt x="8" y="538"/>
                </a:lnTo>
                <a:lnTo>
                  <a:pt x="2" y="495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8" y="357"/>
                </a:lnTo>
                <a:lnTo>
                  <a:pt x="21" y="316"/>
                </a:lnTo>
                <a:lnTo>
                  <a:pt x="35" y="273"/>
                </a:lnTo>
                <a:lnTo>
                  <a:pt x="54" y="234"/>
                </a:lnTo>
                <a:lnTo>
                  <a:pt x="76" y="197"/>
                </a:lnTo>
                <a:lnTo>
                  <a:pt x="103" y="164"/>
                </a:lnTo>
                <a:lnTo>
                  <a:pt x="131" y="132"/>
                </a:lnTo>
                <a:lnTo>
                  <a:pt x="162" y="103"/>
                </a:lnTo>
                <a:lnTo>
                  <a:pt x="197" y="76"/>
                </a:lnTo>
                <a:lnTo>
                  <a:pt x="234" y="56"/>
                </a:lnTo>
                <a:lnTo>
                  <a:pt x="273" y="35"/>
                </a:lnTo>
                <a:lnTo>
                  <a:pt x="314" y="21"/>
                </a:lnTo>
                <a:lnTo>
                  <a:pt x="357" y="10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3" y="2"/>
                </a:lnTo>
                <a:lnTo>
                  <a:pt x="538" y="10"/>
                </a:lnTo>
                <a:lnTo>
                  <a:pt x="581" y="21"/>
                </a:lnTo>
                <a:lnTo>
                  <a:pt x="622" y="35"/>
                </a:lnTo>
                <a:lnTo>
                  <a:pt x="661" y="56"/>
                </a:lnTo>
                <a:lnTo>
                  <a:pt x="698" y="76"/>
                </a:lnTo>
                <a:lnTo>
                  <a:pt x="733" y="103"/>
                </a:lnTo>
                <a:lnTo>
                  <a:pt x="763" y="132"/>
                </a:lnTo>
                <a:lnTo>
                  <a:pt x="794" y="164"/>
                </a:lnTo>
                <a:lnTo>
                  <a:pt x="819" y="197"/>
                </a:lnTo>
                <a:lnTo>
                  <a:pt x="841" y="234"/>
                </a:lnTo>
                <a:lnTo>
                  <a:pt x="860" y="273"/>
                </a:lnTo>
                <a:lnTo>
                  <a:pt x="876" y="316"/>
                </a:lnTo>
                <a:lnTo>
                  <a:pt x="886" y="357"/>
                </a:lnTo>
                <a:lnTo>
                  <a:pt x="893" y="402"/>
                </a:lnTo>
                <a:lnTo>
                  <a:pt x="895" y="447"/>
                </a:lnTo>
                <a:lnTo>
                  <a:pt x="895" y="447"/>
                </a:lnTo>
                <a:lnTo>
                  <a:pt x="893" y="495"/>
                </a:lnTo>
                <a:lnTo>
                  <a:pt x="886" y="538"/>
                </a:lnTo>
                <a:lnTo>
                  <a:pt x="876" y="581"/>
                </a:lnTo>
                <a:lnTo>
                  <a:pt x="860" y="622"/>
                </a:lnTo>
                <a:lnTo>
                  <a:pt x="841" y="661"/>
                </a:lnTo>
                <a:lnTo>
                  <a:pt x="819" y="698"/>
                </a:lnTo>
                <a:lnTo>
                  <a:pt x="794" y="733"/>
                </a:lnTo>
                <a:lnTo>
                  <a:pt x="763" y="765"/>
                </a:lnTo>
                <a:lnTo>
                  <a:pt x="733" y="794"/>
                </a:lnTo>
                <a:lnTo>
                  <a:pt x="698" y="819"/>
                </a:lnTo>
                <a:lnTo>
                  <a:pt x="661" y="841"/>
                </a:lnTo>
                <a:lnTo>
                  <a:pt x="622" y="860"/>
                </a:lnTo>
                <a:lnTo>
                  <a:pt x="581" y="876"/>
                </a:lnTo>
                <a:lnTo>
                  <a:pt x="538" y="887"/>
                </a:lnTo>
                <a:lnTo>
                  <a:pt x="493" y="895"/>
                </a:lnTo>
                <a:lnTo>
                  <a:pt x="447" y="897"/>
                </a:lnTo>
                <a:lnTo>
                  <a:pt x="447" y="897"/>
                </a:lnTo>
                <a:close/>
                <a:moveTo>
                  <a:pt x="441" y="322"/>
                </a:moveTo>
                <a:lnTo>
                  <a:pt x="441" y="322"/>
                </a:lnTo>
                <a:lnTo>
                  <a:pt x="400" y="478"/>
                </a:lnTo>
                <a:lnTo>
                  <a:pt x="400" y="478"/>
                </a:lnTo>
                <a:lnTo>
                  <a:pt x="353" y="322"/>
                </a:lnTo>
                <a:lnTo>
                  <a:pt x="298" y="322"/>
                </a:lnTo>
                <a:lnTo>
                  <a:pt x="298" y="322"/>
                </a:lnTo>
                <a:lnTo>
                  <a:pt x="248" y="480"/>
                </a:lnTo>
                <a:lnTo>
                  <a:pt x="248" y="480"/>
                </a:lnTo>
                <a:lnTo>
                  <a:pt x="209" y="322"/>
                </a:lnTo>
                <a:lnTo>
                  <a:pt x="152" y="322"/>
                </a:lnTo>
                <a:lnTo>
                  <a:pt x="222" y="591"/>
                </a:lnTo>
                <a:lnTo>
                  <a:pt x="273" y="591"/>
                </a:lnTo>
                <a:lnTo>
                  <a:pt x="273" y="591"/>
                </a:lnTo>
                <a:lnTo>
                  <a:pt x="324" y="413"/>
                </a:lnTo>
                <a:lnTo>
                  <a:pt x="324" y="413"/>
                </a:lnTo>
                <a:lnTo>
                  <a:pt x="376" y="591"/>
                </a:lnTo>
                <a:lnTo>
                  <a:pt x="425" y="591"/>
                </a:lnTo>
                <a:lnTo>
                  <a:pt x="499" y="322"/>
                </a:lnTo>
                <a:lnTo>
                  <a:pt x="441" y="322"/>
                </a:lnTo>
                <a:close/>
                <a:moveTo>
                  <a:pt x="624" y="374"/>
                </a:moveTo>
                <a:lnTo>
                  <a:pt x="624" y="374"/>
                </a:lnTo>
                <a:lnTo>
                  <a:pt x="640" y="376"/>
                </a:lnTo>
                <a:lnTo>
                  <a:pt x="653" y="380"/>
                </a:lnTo>
                <a:lnTo>
                  <a:pt x="663" y="386"/>
                </a:lnTo>
                <a:lnTo>
                  <a:pt x="671" y="396"/>
                </a:lnTo>
                <a:lnTo>
                  <a:pt x="677" y="404"/>
                </a:lnTo>
                <a:lnTo>
                  <a:pt x="681" y="415"/>
                </a:lnTo>
                <a:lnTo>
                  <a:pt x="687" y="429"/>
                </a:lnTo>
                <a:lnTo>
                  <a:pt x="745" y="429"/>
                </a:lnTo>
                <a:lnTo>
                  <a:pt x="745" y="429"/>
                </a:lnTo>
                <a:lnTo>
                  <a:pt x="737" y="406"/>
                </a:lnTo>
                <a:lnTo>
                  <a:pt x="726" y="386"/>
                </a:lnTo>
                <a:lnTo>
                  <a:pt x="714" y="367"/>
                </a:lnTo>
                <a:lnTo>
                  <a:pt x="700" y="351"/>
                </a:lnTo>
                <a:lnTo>
                  <a:pt x="683" y="337"/>
                </a:lnTo>
                <a:lnTo>
                  <a:pt x="665" y="326"/>
                </a:lnTo>
                <a:lnTo>
                  <a:pt x="644" y="320"/>
                </a:lnTo>
                <a:lnTo>
                  <a:pt x="624" y="318"/>
                </a:lnTo>
                <a:lnTo>
                  <a:pt x="624" y="318"/>
                </a:lnTo>
                <a:lnTo>
                  <a:pt x="612" y="318"/>
                </a:lnTo>
                <a:lnTo>
                  <a:pt x="599" y="322"/>
                </a:lnTo>
                <a:lnTo>
                  <a:pt x="587" y="324"/>
                </a:lnTo>
                <a:lnTo>
                  <a:pt x="577" y="328"/>
                </a:lnTo>
                <a:lnTo>
                  <a:pt x="566" y="335"/>
                </a:lnTo>
                <a:lnTo>
                  <a:pt x="556" y="343"/>
                </a:lnTo>
                <a:lnTo>
                  <a:pt x="538" y="359"/>
                </a:lnTo>
                <a:lnTo>
                  <a:pt x="521" y="380"/>
                </a:lnTo>
                <a:lnTo>
                  <a:pt x="511" y="402"/>
                </a:lnTo>
                <a:lnTo>
                  <a:pt x="507" y="417"/>
                </a:lnTo>
                <a:lnTo>
                  <a:pt x="503" y="429"/>
                </a:lnTo>
                <a:lnTo>
                  <a:pt x="501" y="443"/>
                </a:lnTo>
                <a:lnTo>
                  <a:pt x="501" y="458"/>
                </a:lnTo>
                <a:lnTo>
                  <a:pt x="501" y="458"/>
                </a:lnTo>
                <a:lnTo>
                  <a:pt x="501" y="472"/>
                </a:lnTo>
                <a:lnTo>
                  <a:pt x="503" y="484"/>
                </a:lnTo>
                <a:lnTo>
                  <a:pt x="507" y="499"/>
                </a:lnTo>
                <a:lnTo>
                  <a:pt x="511" y="511"/>
                </a:lnTo>
                <a:lnTo>
                  <a:pt x="521" y="536"/>
                </a:lnTo>
                <a:lnTo>
                  <a:pt x="538" y="556"/>
                </a:lnTo>
                <a:lnTo>
                  <a:pt x="556" y="573"/>
                </a:lnTo>
                <a:lnTo>
                  <a:pt x="566" y="579"/>
                </a:lnTo>
                <a:lnTo>
                  <a:pt x="577" y="585"/>
                </a:lnTo>
                <a:lnTo>
                  <a:pt x="587" y="589"/>
                </a:lnTo>
                <a:lnTo>
                  <a:pt x="599" y="593"/>
                </a:lnTo>
                <a:lnTo>
                  <a:pt x="612" y="595"/>
                </a:lnTo>
                <a:lnTo>
                  <a:pt x="624" y="595"/>
                </a:lnTo>
                <a:lnTo>
                  <a:pt x="624" y="595"/>
                </a:lnTo>
                <a:lnTo>
                  <a:pt x="644" y="593"/>
                </a:lnTo>
                <a:lnTo>
                  <a:pt x="665" y="587"/>
                </a:lnTo>
                <a:lnTo>
                  <a:pt x="683" y="577"/>
                </a:lnTo>
                <a:lnTo>
                  <a:pt x="700" y="564"/>
                </a:lnTo>
                <a:lnTo>
                  <a:pt x="714" y="548"/>
                </a:lnTo>
                <a:lnTo>
                  <a:pt x="728" y="527"/>
                </a:lnTo>
                <a:lnTo>
                  <a:pt x="737" y="507"/>
                </a:lnTo>
                <a:lnTo>
                  <a:pt x="745" y="486"/>
                </a:lnTo>
                <a:lnTo>
                  <a:pt x="687" y="486"/>
                </a:lnTo>
                <a:lnTo>
                  <a:pt x="687" y="486"/>
                </a:lnTo>
                <a:lnTo>
                  <a:pt x="681" y="503"/>
                </a:lnTo>
                <a:lnTo>
                  <a:pt x="677" y="511"/>
                </a:lnTo>
                <a:lnTo>
                  <a:pt x="669" y="521"/>
                </a:lnTo>
                <a:lnTo>
                  <a:pt x="661" y="530"/>
                </a:lnTo>
                <a:lnTo>
                  <a:pt x="650" y="536"/>
                </a:lnTo>
                <a:lnTo>
                  <a:pt x="638" y="540"/>
                </a:lnTo>
                <a:lnTo>
                  <a:pt x="624" y="542"/>
                </a:lnTo>
                <a:lnTo>
                  <a:pt x="624" y="542"/>
                </a:lnTo>
                <a:lnTo>
                  <a:pt x="609" y="540"/>
                </a:lnTo>
                <a:lnTo>
                  <a:pt x="597" y="534"/>
                </a:lnTo>
                <a:lnTo>
                  <a:pt x="585" y="527"/>
                </a:lnTo>
                <a:lnTo>
                  <a:pt x="575" y="517"/>
                </a:lnTo>
                <a:lnTo>
                  <a:pt x="566" y="505"/>
                </a:lnTo>
                <a:lnTo>
                  <a:pt x="560" y="491"/>
                </a:lnTo>
                <a:lnTo>
                  <a:pt x="556" y="474"/>
                </a:lnTo>
                <a:lnTo>
                  <a:pt x="554" y="458"/>
                </a:lnTo>
                <a:lnTo>
                  <a:pt x="554" y="458"/>
                </a:lnTo>
                <a:lnTo>
                  <a:pt x="556" y="441"/>
                </a:lnTo>
                <a:lnTo>
                  <a:pt x="560" y="425"/>
                </a:lnTo>
                <a:lnTo>
                  <a:pt x="566" y="411"/>
                </a:lnTo>
                <a:lnTo>
                  <a:pt x="575" y="398"/>
                </a:lnTo>
                <a:lnTo>
                  <a:pt x="585" y="388"/>
                </a:lnTo>
                <a:lnTo>
                  <a:pt x="597" y="380"/>
                </a:lnTo>
                <a:lnTo>
                  <a:pt x="609" y="376"/>
                </a:lnTo>
                <a:lnTo>
                  <a:pt x="624" y="374"/>
                </a:lnTo>
                <a:lnTo>
                  <a:pt x="624" y="374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10606088" y="3652838"/>
            <a:ext cx="1422400" cy="1423988"/>
          </a:xfrm>
          <a:custGeom>
            <a:avLst/>
            <a:gdLst>
              <a:gd name="T0" fmla="*/ 313 w 896"/>
              <a:gd name="T1" fmla="*/ 876 h 897"/>
              <a:gd name="T2" fmla="*/ 131 w 896"/>
              <a:gd name="T3" fmla="*/ 765 h 897"/>
              <a:gd name="T4" fmla="*/ 20 w 896"/>
              <a:gd name="T5" fmla="*/ 581 h 897"/>
              <a:gd name="T6" fmla="*/ 2 w 896"/>
              <a:gd name="T7" fmla="*/ 402 h 897"/>
              <a:gd name="T8" fmla="*/ 75 w 896"/>
              <a:gd name="T9" fmla="*/ 197 h 897"/>
              <a:gd name="T10" fmla="*/ 233 w 896"/>
              <a:gd name="T11" fmla="*/ 56 h 897"/>
              <a:gd name="T12" fmla="*/ 447 w 896"/>
              <a:gd name="T13" fmla="*/ 0 h 897"/>
              <a:gd name="T14" fmla="*/ 621 w 896"/>
              <a:gd name="T15" fmla="*/ 35 h 897"/>
              <a:gd name="T16" fmla="*/ 793 w 896"/>
              <a:gd name="T17" fmla="*/ 164 h 897"/>
              <a:gd name="T18" fmla="*/ 886 w 896"/>
              <a:gd name="T19" fmla="*/ 357 h 897"/>
              <a:gd name="T20" fmla="*/ 886 w 896"/>
              <a:gd name="T21" fmla="*/ 538 h 897"/>
              <a:gd name="T22" fmla="*/ 793 w 896"/>
              <a:gd name="T23" fmla="*/ 733 h 897"/>
              <a:gd name="T24" fmla="*/ 621 w 896"/>
              <a:gd name="T25" fmla="*/ 860 h 897"/>
              <a:gd name="T26" fmla="*/ 447 w 896"/>
              <a:gd name="T27" fmla="*/ 897 h 897"/>
              <a:gd name="T28" fmla="*/ 258 w 896"/>
              <a:gd name="T29" fmla="*/ 724 h 897"/>
              <a:gd name="T30" fmla="*/ 313 w 896"/>
              <a:gd name="T31" fmla="*/ 718 h 897"/>
              <a:gd name="T32" fmla="*/ 453 w 896"/>
              <a:gd name="T33" fmla="*/ 577 h 897"/>
              <a:gd name="T34" fmla="*/ 375 w 896"/>
              <a:gd name="T35" fmla="*/ 493 h 897"/>
              <a:gd name="T36" fmla="*/ 205 w 896"/>
              <a:gd name="T37" fmla="*/ 595 h 897"/>
              <a:gd name="T38" fmla="*/ 190 w 896"/>
              <a:gd name="T39" fmla="*/ 646 h 897"/>
              <a:gd name="T40" fmla="*/ 307 w 896"/>
              <a:gd name="T41" fmla="*/ 166 h 897"/>
              <a:gd name="T42" fmla="*/ 268 w 896"/>
              <a:gd name="T43" fmla="*/ 402 h 897"/>
              <a:gd name="T44" fmla="*/ 160 w 896"/>
              <a:gd name="T45" fmla="*/ 331 h 897"/>
              <a:gd name="T46" fmla="*/ 184 w 896"/>
              <a:gd name="T47" fmla="*/ 398 h 897"/>
              <a:gd name="T48" fmla="*/ 237 w 896"/>
              <a:gd name="T49" fmla="*/ 445 h 897"/>
              <a:gd name="T50" fmla="*/ 307 w 896"/>
              <a:gd name="T51" fmla="*/ 464 h 897"/>
              <a:gd name="T52" fmla="*/ 365 w 896"/>
              <a:gd name="T53" fmla="*/ 452 h 897"/>
              <a:gd name="T54" fmla="*/ 471 w 896"/>
              <a:gd name="T55" fmla="*/ 538 h 897"/>
              <a:gd name="T56" fmla="*/ 521 w 896"/>
              <a:gd name="T57" fmla="*/ 634 h 897"/>
              <a:gd name="T58" fmla="*/ 547 w 896"/>
              <a:gd name="T59" fmla="*/ 700 h 897"/>
              <a:gd name="T60" fmla="*/ 613 w 896"/>
              <a:gd name="T61" fmla="*/ 726 h 897"/>
              <a:gd name="T62" fmla="*/ 689 w 896"/>
              <a:gd name="T63" fmla="*/ 685 h 897"/>
              <a:gd name="T64" fmla="*/ 701 w 896"/>
              <a:gd name="T65" fmla="*/ 616 h 897"/>
              <a:gd name="T66" fmla="*/ 648 w 896"/>
              <a:gd name="T67" fmla="*/ 550 h 897"/>
              <a:gd name="T68" fmla="*/ 586 w 896"/>
              <a:gd name="T69" fmla="*/ 548 h 897"/>
              <a:gd name="T70" fmla="*/ 482 w 896"/>
              <a:gd name="T71" fmla="*/ 431 h 897"/>
              <a:gd name="T72" fmla="*/ 453 w 896"/>
              <a:gd name="T73" fmla="*/ 345 h 897"/>
              <a:gd name="T74" fmla="*/ 453 w 896"/>
              <a:gd name="T75" fmla="*/ 285 h 897"/>
              <a:gd name="T76" fmla="*/ 422 w 896"/>
              <a:gd name="T77" fmla="*/ 220 h 897"/>
              <a:gd name="T78" fmla="*/ 367 w 896"/>
              <a:gd name="T79" fmla="*/ 179 h 897"/>
              <a:gd name="T80" fmla="*/ 307 w 896"/>
              <a:gd name="T81" fmla="*/ 166 h 897"/>
              <a:gd name="T82" fmla="*/ 516 w 896"/>
              <a:gd name="T83" fmla="*/ 427 h 897"/>
              <a:gd name="T84" fmla="*/ 613 w 896"/>
              <a:gd name="T85" fmla="*/ 587 h 897"/>
              <a:gd name="T86" fmla="*/ 646 w 896"/>
              <a:gd name="T87" fmla="*/ 601 h 897"/>
              <a:gd name="T88" fmla="*/ 660 w 896"/>
              <a:gd name="T89" fmla="*/ 634 h 897"/>
              <a:gd name="T90" fmla="*/ 640 w 896"/>
              <a:gd name="T91" fmla="*/ 675 h 897"/>
              <a:gd name="T92" fmla="*/ 603 w 896"/>
              <a:gd name="T93" fmla="*/ 683 h 897"/>
              <a:gd name="T94" fmla="*/ 568 w 896"/>
              <a:gd name="T95" fmla="*/ 655 h 897"/>
              <a:gd name="T96" fmla="*/ 568 w 896"/>
              <a:gd name="T97" fmla="*/ 616 h 897"/>
              <a:gd name="T98" fmla="*/ 603 w 896"/>
              <a:gd name="T99" fmla="*/ 587 h 897"/>
              <a:gd name="T100" fmla="*/ 340 w 896"/>
              <a:gd name="T101" fmla="*/ 509 h 897"/>
              <a:gd name="T102" fmla="*/ 361 w 896"/>
              <a:gd name="T103" fmla="*/ 517 h 897"/>
              <a:gd name="T104" fmla="*/ 250 w 896"/>
              <a:gd name="T105" fmla="*/ 640 h 897"/>
              <a:gd name="T106" fmla="*/ 229 w 896"/>
              <a:gd name="T107" fmla="*/ 640 h 897"/>
              <a:gd name="T108" fmla="*/ 336 w 896"/>
              <a:gd name="T109" fmla="*/ 513 h 897"/>
              <a:gd name="T110" fmla="*/ 400 w 896"/>
              <a:gd name="T111" fmla="*/ 556 h 897"/>
              <a:gd name="T112" fmla="*/ 408 w 896"/>
              <a:gd name="T113" fmla="*/ 577 h 897"/>
              <a:gd name="T114" fmla="*/ 287 w 896"/>
              <a:gd name="T115" fmla="*/ 692 h 897"/>
              <a:gd name="T116" fmla="*/ 272 w 896"/>
              <a:gd name="T117" fmla="*/ 677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96" h="897">
                <a:moveTo>
                  <a:pt x="447" y="897"/>
                </a:moveTo>
                <a:lnTo>
                  <a:pt x="447" y="897"/>
                </a:lnTo>
                <a:lnTo>
                  <a:pt x="402" y="895"/>
                </a:lnTo>
                <a:lnTo>
                  <a:pt x="356" y="887"/>
                </a:lnTo>
                <a:lnTo>
                  <a:pt x="313" y="876"/>
                </a:lnTo>
                <a:lnTo>
                  <a:pt x="272" y="860"/>
                </a:lnTo>
                <a:lnTo>
                  <a:pt x="233" y="841"/>
                </a:lnTo>
                <a:lnTo>
                  <a:pt x="196" y="819"/>
                </a:lnTo>
                <a:lnTo>
                  <a:pt x="164" y="794"/>
                </a:lnTo>
                <a:lnTo>
                  <a:pt x="131" y="765"/>
                </a:lnTo>
                <a:lnTo>
                  <a:pt x="102" y="733"/>
                </a:lnTo>
                <a:lnTo>
                  <a:pt x="75" y="698"/>
                </a:lnTo>
                <a:lnTo>
                  <a:pt x="53" y="661"/>
                </a:lnTo>
                <a:lnTo>
                  <a:pt x="34" y="622"/>
                </a:lnTo>
                <a:lnTo>
                  <a:pt x="20" y="581"/>
                </a:lnTo>
                <a:lnTo>
                  <a:pt x="10" y="538"/>
                </a:lnTo>
                <a:lnTo>
                  <a:pt x="2" y="495"/>
                </a:lnTo>
                <a:lnTo>
                  <a:pt x="0" y="447"/>
                </a:lnTo>
                <a:lnTo>
                  <a:pt x="0" y="447"/>
                </a:lnTo>
                <a:lnTo>
                  <a:pt x="2" y="402"/>
                </a:lnTo>
                <a:lnTo>
                  <a:pt x="10" y="357"/>
                </a:lnTo>
                <a:lnTo>
                  <a:pt x="20" y="316"/>
                </a:lnTo>
                <a:lnTo>
                  <a:pt x="34" y="273"/>
                </a:lnTo>
                <a:lnTo>
                  <a:pt x="53" y="234"/>
                </a:lnTo>
                <a:lnTo>
                  <a:pt x="75" y="197"/>
                </a:lnTo>
                <a:lnTo>
                  <a:pt x="102" y="164"/>
                </a:lnTo>
                <a:lnTo>
                  <a:pt x="131" y="132"/>
                </a:lnTo>
                <a:lnTo>
                  <a:pt x="164" y="103"/>
                </a:lnTo>
                <a:lnTo>
                  <a:pt x="196" y="76"/>
                </a:lnTo>
                <a:lnTo>
                  <a:pt x="233" y="56"/>
                </a:lnTo>
                <a:lnTo>
                  <a:pt x="272" y="35"/>
                </a:lnTo>
                <a:lnTo>
                  <a:pt x="313" y="21"/>
                </a:lnTo>
                <a:lnTo>
                  <a:pt x="356" y="10"/>
                </a:lnTo>
                <a:lnTo>
                  <a:pt x="402" y="2"/>
                </a:lnTo>
                <a:lnTo>
                  <a:pt x="447" y="0"/>
                </a:lnTo>
                <a:lnTo>
                  <a:pt x="447" y="0"/>
                </a:lnTo>
                <a:lnTo>
                  <a:pt x="494" y="2"/>
                </a:lnTo>
                <a:lnTo>
                  <a:pt x="537" y="10"/>
                </a:lnTo>
                <a:lnTo>
                  <a:pt x="580" y="21"/>
                </a:lnTo>
                <a:lnTo>
                  <a:pt x="621" y="35"/>
                </a:lnTo>
                <a:lnTo>
                  <a:pt x="660" y="56"/>
                </a:lnTo>
                <a:lnTo>
                  <a:pt x="697" y="76"/>
                </a:lnTo>
                <a:lnTo>
                  <a:pt x="732" y="103"/>
                </a:lnTo>
                <a:lnTo>
                  <a:pt x="765" y="132"/>
                </a:lnTo>
                <a:lnTo>
                  <a:pt x="793" y="164"/>
                </a:lnTo>
                <a:lnTo>
                  <a:pt x="818" y="197"/>
                </a:lnTo>
                <a:lnTo>
                  <a:pt x="841" y="234"/>
                </a:lnTo>
                <a:lnTo>
                  <a:pt x="859" y="273"/>
                </a:lnTo>
                <a:lnTo>
                  <a:pt x="875" y="316"/>
                </a:lnTo>
                <a:lnTo>
                  <a:pt x="886" y="357"/>
                </a:lnTo>
                <a:lnTo>
                  <a:pt x="892" y="402"/>
                </a:lnTo>
                <a:lnTo>
                  <a:pt x="896" y="447"/>
                </a:lnTo>
                <a:lnTo>
                  <a:pt x="896" y="447"/>
                </a:lnTo>
                <a:lnTo>
                  <a:pt x="892" y="495"/>
                </a:lnTo>
                <a:lnTo>
                  <a:pt x="886" y="538"/>
                </a:lnTo>
                <a:lnTo>
                  <a:pt x="875" y="581"/>
                </a:lnTo>
                <a:lnTo>
                  <a:pt x="859" y="622"/>
                </a:lnTo>
                <a:lnTo>
                  <a:pt x="841" y="661"/>
                </a:lnTo>
                <a:lnTo>
                  <a:pt x="818" y="698"/>
                </a:lnTo>
                <a:lnTo>
                  <a:pt x="793" y="733"/>
                </a:lnTo>
                <a:lnTo>
                  <a:pt x="765" y="765"/>
                </a:lnTo>
                <a:lnTo>
                  <a:pt x="732" y="794"/>
                </a:lnTo>
                <a:lnTo>
                  <a:pt x="697" y="819"/>
                </a:lnTo>
                <a:lnTo>
                  <a:pt x="660" y="841"/>
                </a:lnTo>
                <a:lnTo>
                  <a:pt x="621" y="860"/>
                </a:lnTo>
                <a:lnTo>
                  <a:pt x="580" y="876"/>
                </a:lnTo>
                <a:lnTo>
                  <a:pt x="537" y="887"/>
                </a:lnTo>
                <a:lnTo>
                  <a:pt x="494" y="895"/>
                </a:lnTo>
                <a:lnTo>
                  <a:pt x="447" y="897"/>
                </a:lnTo>
                <a:lnTo>
                  <a:pt x="447" y="897"/>
                </a:lnTo>
                <a:close/>
                <a:moveTo>
                  <a:pt x="205" y="677"/>
                </a:moveTo>
                <a:lnTo>
                  <a:pt x="240" y="712"/>
                </a:lnTo>
                <a:lnTo>
                  <a:pt x="240" y="712"/>
                </a:lnTo>
                <a:lnTo>
                  <a:pt x="248" y="718"/>
                </a:lnTo>
                <a:lnTo>
                  <a:pt x="258" y="724"/>
                </a:lnTo>
                <a:lnTo>
                  <a:pt x="270" y="726"/>
                </a:lnTo>
                <a:lnTo>
                  <a:pt x="281" y="729"/>
                </a:lnTo>
                <a:lnTo>
                  <a:pt x="293" y="726"/>
                </a:lnTo>
                <a:lnTo>
                  <a:pt x="303" y="724"/>
                </a:lnTo>
                <a:lnTo>
                  <a:pt x="313" y="718"/>
                </a:lnTo>
                <a:lnTo>
                  <a:pt x="322" y="712"/>
                </a:lnTo>
                <a:lnTo>
                  <a:pt x="322" y="712"/>
                </a:lnTo>
                <a:lnTo>
                  <a:pt x="389" y="642"/>
                </a:lnTo>
                <a:lnTo>
                  <a:pt x="434" y="595"/>
                </a:lnTo>
                <a:lnTo>
                  <a:pt x="453" y="577"/>
                </a:lnTo>
                <a:lnTo>
                  <a:pt x="453" y="577"/>
                </a:lnTo>
                <a:lnTo>
                  <a:pt x="434" y="548"/>
                </a:lnTo>
                <a:lnTo>
                  <a:pt x="414" y="523"/>
                </a:lnTo>
                <a:lnTo>
                  <a:pt x="393" y="507"/>
                </a:lnTo>
                <a:lnTo>
                  <a:pt x="375" y="493"/>
                </a:lnTo>
                <a:lnTo>
                  <a:pt x="359" y="482"/>
                </a:lnTo>
                <a:lnTo>
                  <a:pt x="344" y="476"/>
                </a:lnTo>
                <a:lnTo>
                  <a:pt x="334" y="472"/>
                </a:lnTo>
                <a:lnTo>
                  <a:pt x="205" y="595"/>
                </a:lnTo>
                <a:lnTo>
                  <a:pt x="205" y="595"/>
                </a:lnTo>
                <a:lnTo>
                  <a:pt x="198" y="603"/>
                </a:lnTo>
                <a:lnTo>
                  <a:pt x="192" y="614"/>
                </a:lnTo>
                <a:lnTo>
                  <a:pt x="190" y="624"/>
                </a:lnTo>
                <a:lnTo>
                  <a:pt x="188" y="636"/>
                </a:lnTo>
                <a:lnTo>
                  <a:pt x="190" y="646"/>
                </a:lnTo>
                <a:lnTo>
                  <a:pt x="192" y="659"/>
                </a:lnTo>
                <a:lnTo>
                  <a:pt x="198" y="669"/>
                </a:lnTo>
                <a:lnTo>
                  <a:pt x="205" y="677"/>
                </a:lnTo>
                <a:lnTo>
                  <a:pt x="205" y="677"/>
                </a:lnTo>
                <a:close/>
                <a:moveTo>
                  <a:pt x="307" y="166"/>
                </a:moveTo>
                <a:lnTo>
                  <a:pt x="307" y="166"/>
                </a:lnTo>
                <a:lnTo>
                  <a:pt x="287" y="168"/>
                </a:lnTo>
                <a:lnTo>
                  <a:pt x="402" y="289"/>
                </a:lnTo>
                <a:lnTo>
                  <a:pt x="367" y="384"/>
                </a:lnTo>
                <a:lnTo>
                  <a:pt x="268" y="402"/>
                </a:lnTo>
                <a:lnTo>
                  <a:pt x="162" y="289"/>
                </a:lnTo>
                <a:lnTo>
                  <a:pt x="162" y="289"/>
                </a:lnTo>
                <a:lnTo>
                  <a:pt x="160" y="314"/>
                </a:lnTo>
                <a:lnTo>
                  <a:pt x="160" y="314"/>
                </a:lnTo>
                <a:lnTo>
                  <a:pt x="160" y="331"/>
                </a:lnTo>
                <a:lnTo>
                  <a:pt x="164" y="345"/>
                </a:lnTo>
                <a:lnTo>
                  <a:pt x="166" y="359"/>
                </a:lnTo>
                <a:lnTo>
                  <a:pt x="172" y="374"/>
                </a:lnTo>
                <a:lnTo>
                  <a:pt x="178" y="386"/>
                </a:lnTo>
                <a:lnTo>
                  <a:pt x="184" y="398"/>
                </a:lnTo>
                <a:lnTo>
                  <a:pt x="194" y="408"/>
                </a:lnTo>
                <a:lnTo>
                  <a:pt x="203" y="421"/>
                </a:lnTo>
                <a:lnTo>
                  <a:pt x="213" y="429"/>
                </a:lnTo>
                <a:lnTo>
                  <a:pt x="225" y="437"/>
                </a:lnTo>
                <a:lnTo>
                  <a:pt x="237" y="445"/>
                </a:lnTo>
                <a:lnTo>
                  <a:pt x="250" y="452"/>
                </a:lnTo>
                <a:lnTo>
                  <a:pt x="264" y="458"/>
                </a:lnTo>
                <a:lnTo>
                  <a:pt x="279" y="460"/>
                </a:lnTo>
                <a:lnTo>
                  <a:pt x="293" y="462"/>
                </a:lnTo>
                <a:lnTo>
                  <a:pt x="307" y="464"/>
                </a:lnTo>
                <a:lnTo>
                  <a:pt x="307" y="464"/>
                </a:lnTo>
                <a:lnTo>
                  <a:pt x="324" y="462"/>
                </a:lnTo>
                <a:lnTo>
                  <a:pt x="338" y="460"/>
                </a:lnTo>
                <a:lnTo>
                  <a:pt x="350" y="458"/>
                </a:lnTo>
                <a:lnTo>
                  <a:pt x="365" y="452"/>
                </a:lnTo>
                <a:lnTo>
                  <a:pt x="365" y="452"/>
                </a:lnTo>
                <a:lnTo>
                  <a:pt x="395" y="474"/>
                </a:lnTo>
                <a:lnTo>
                  <a:pt x="424" y="495"/>
                </a:lnTo>
                <a:lnTo>
                  <a:pt x="449" y="515"/>
                </a:lnTo>
                <a:lnTo>
                  <a:pt x="471" y="538"/>
                </a:lnTo>
                <a:lnTo>
                  <a:pt x="506" y="573"/>
                </a:lnTo>
                <a:lnTo>
                  <a:pt x="527" y="601"/>
                </a:lnTo>
                <a:lnTo>
                  <a:pt x="527" y="601"/>
                </a:lnTo>
                <a:lnTo>
                  <a:pt x="523" y="618"/>
                </a:lnTo>
                <a:lnTo>
                  <a:pt x="521" y="634"/>
                </a:lnTo>
                <a:lnTo>
                  <a:pt x="521" y="634"/>
                </a:lnTo>
                <a:lnTo>
                  <a:pt x="523" y="653"/>
                </a:lnTo>
                <a:lnTo>
                  <a:pt x="529" y="671"/>
                </a:lnTo>
                <a:lnTo>
                  <a:pt x="537" y="685"/>
                </a:lnTo>
                <a:lnTo>
                  <a:pt x="547" y="700"/>
                </a:lnTo>
                <a:lnTo>
                  <a:pt x="562" y="710"/>
                </a:lnTo>
                <a:lnTo>
                  <a:pt x="576" y="720"/>
                </a:lnTo>
                <a:lnTo>
                  <a:pt x="594" y="724"/>
                </a:lnTo>
                <a:lnTo>
                  <a:pt x="613" y="726"/>
                </a:lnTo>
                <a:lnTo>
                  <a:pt x="613" y="726"/>
                </a:lnTo>
                <a:lnTo>
                  <a:pt x="631" y="724"/>
                </a:lnTo>
                <a:lnTo>
                  <a:pt x="648" y="720"/>
                </a:lnTo>
                <a:lnTo>
                  <a:pt x="664" y="710"/>
                </a:lnTo>
                <a:lnTo>
                  <a:pt x="676" y="700"/>
                </a:lnTo>
                <a:lnTo>
                  <a:pt x="689" y="685"/>
                </a:lnTo>
                <a:lnTo>
                  <a:pt x="697" y="671"/>
                </a:lnTo>
                <a:lnTo>
                  <a:pt x="701" y="653"/>
                </a:lnTo>
                <a:lnTo>
                  <a:pt x="703" y="634"/>
                </a:lnTo>
                <a:lnTo>
                  <a:pt x="703" y="634"/>
                </a:lnTo>
                <a:lnTo>
                  <a:pt x="701" y="616"/>
                </a:lnTo>
                <a:lnTo>
                  <a:pt x="697" y="599"/>
                </a:lnTo>
                <a:lnTo>
                  <a:pt x="689" y="583"/>
                </a:lnTo>
                <a:lnTo>
                  <a:pt x="676" y="571"/>
                </a:lnTo>
                <a:lnTo>
                  <a:pt x="664" y="558"/>
                </a:lnTo>
                <a:lnTo>
                  <a:pt x="648" y="550"/>
                </a:lnTo>
                <a:lnTo>
                  <a:pt x="631" y="546"/>
                </a:lnTo>
                <a:lnTo>
                  <a:pt x="613" y="544"/>
                </a:lnTo>
                <a:lnTo>
                  <a:pt x="613" y="544"/>
                </a:lnTo>
                <a:lnTo>
                  <a:pt x="599" y="544"/>
                </a:lnTo>
                <a:lnTo>
                  <a:pt x="586" y="548"/>
                </a:lnTo>
                <a:lnTo>
                  <a:pt x="586" y="548"/>
                </a:lnTo>
                <a:lnTo>
                  <a:pt x="560" y="521"/>
                </a:lnTo>
                <a:lnTo>
                  <a:pt x="523" y="482"/>
                </a:lnTo>
                <a:lnTo>
                  <a:pt x="502" y="458"/>
                </a:lnTo>
                <a:lnTo>
                  <a:pt x="482" y="431"/>
                </a:lnTo>
                <a:lnTo>
                  <a:pt x="463" y="404"/>
                </a:lnTo>
                <a:lnTo>
                  <a:pt x="445" y="374"/>
                </a:lnTo>
                <a:lnTo>
                  <a:pt x="445" y="374"/>
                </a:lnTo>
                <a:lnTo>
                  <a:pt x="449" y="359"/>
                </a:lnTo>
                <a:lnTo>
                  <a:pt x="453" y="345"/>
                </a:lnTo>
                <a:lnTo>
                  <a:pt x="455" y="331"/>
                </a:lnTo>
                <a:lnTo>
                  <a:pt x="457" y="314"/>
                </a:lnTo>
                <a:lnTo>
                  <a:pt x="457" y="314"/>
                </a:lnTo>
                <a:lnTo>
                  <a:pt x="455" y="300"/>
                </a:lnTo>
                <a:lnTo>
                  <a:pt x="453" y="285"/>
                </a:lnTo>
                <a:lnTo>
                  <a:pt x="451" y="271"/>
                </a:lnTo>
                <a:lnTo>
                  <a:pt x="445" y="257"/>
                </a:lnTo>
                <a:lnTo>
                  <a:pt x="439" y="244"/>
                </a:lnTo>
                <a:lnTo>
                  <a:pt x="432" y="232"/>
                </a:lnTo>
                <a:lnTo>
                  <a:pt x="422" y="220"/>
                </a:lnTo>
                <a:lnTo>
                  <a:pt x="414" y="209"/>
                </a:lnTo>
                <a:lnTo>
                  <a:pt x="404" y="201"/>
                </a:lnTo>
                <a:lnTo>
                  <a:pt x="391" y="191"/>
                </a:lnTo>
                <a:lnTo>
                  <a:pt x="379" y="185"/>
                </a:lnTo>
                <a:lnTo>
                  <a:pt x="367" y="179"/>
                </a:lnTo>
                <a:lnTo>
                  <a:pt x="352" y="173"/>
                </a:lnTo>
                <a:lnTo>
                  <a:pt x="338" y="168"/>
                </a:lnTo>
                <a:lnTo>
                  <a:pt x="324" y="166"/>
                </a:lnTo>
                <a:lnTo>
                  <a:pt x="307" y="166"/>
                </a:lnTo>
                <a:lnTo>
                  <a:pt x="307" y="166"/>
                </a:lnTo>
                <a:close/>
                <a:moveTo>
                  <a:pt x="658" y="158"/>
                </a:moveTo>
                <a:lnTo>
                  <a:pt x="541" y="275"/>
                </a:lnTo>
                <a:lnTo>
                  <a:pt x="562" y="296"/>
                </a:lnTo>
                <a:lnTo>
                  <a:pt x="475" y="384"/>
                </a:lnTo>
                <a:lnTo>
                  <a:pt x="516" y="427"/>
                </a:lnTo>
                <a:lnTo>
                  <a:pt x="603" y="337"/>
                </a:lnTo>
                <a:lnTo>
                  <a:pt x="625" y="357"/>
                </a:lnTo>
                <a:lnTo>
                  <a:pt x="740" y="242"/>
                </a:lnTo>
                <a:lnTo>
                  <a:pt x="658" y="158"/>
                </a:lnTo>
                <a:close/>
                <a:moveTo>
                  <a:pt x="613" y="587"/>
                </a:moveTo>
                <a:lnTo>
                  <a:pt x="613" y="587"/>
                </a:lnTo>
                <a:lnTo>
                  <a:pt x="621" y="587"/>
                </a:lnTo>
                <a:lnTo>
                  <a:pt x="631" y="591"/>
                </a:lnTo>
                <a:lnTo>
                  <a:pt x="640" y="595"/>
                </a:lnTo>
                <a:lnTo>
                  <a:pt x="646" y="601"/>
                </a:lnTo>
                <a:lnTo>
                  <a:pt x="652" y="607"/>
                </a:lnTo>
                <a:lnTo>
                  <a:pt x="658" y="616"/>
                </a:lnTo>
                <a:lnTo>
                  <a:pt x="660" y="626"/>
                </a:lnTo>
                <a:lnTo>
                  <a:pt x="660" y="634"/>
                </a:lnTo>
                <a:lnTo>
                  <a:pt x="660" y="634"/>
                </a:lnTo>
                <a:lnTo>
                  <a:pt x="660" y="644"/>
                </a:lnTo>
                <a:lnTo>
                  <a:pt x="658" y="655"/>
                </a:lnTo>
                <a:lnTo>
                  <a:pt x="652" y="663"/>
                </a:lnTo>
                <a:lnTo>
                  <a:pt x="646" y="669"/>
                </a:lnTo>
                <a:lnTo>
                  <a:pt x="640" y="675"/>
                </a:lnTo>
                <a:lnTo>
                  <a:pt x="631" y="679"/>
                </a:lnTo>
                <a:lnTo>
                  <a:pt x="621" y="683"/>
                </a:lnTo>
                <a:lnTo>
                  <a:pt x="613" y="683"/>
                </a:lnTo>
                <a:lnTo>
                  <a:pt x="613" y="683"/>
                </a:lnTo>
                <a:lnTo>
                  <a:pt x="603" y="683"/>
                </a:lnTo>
                <a:lnTo>
                  <a:pt x="592" y="679"/>
                </a:lnTo>
                <a:lnTo>
                  <a:pt x="584" y="675"/>
                </a:lnTo>
                <a:lnTo>
                  <a:pt x="578" y="669"/>
                </a:lnTo>
                <a:lnTo>
                  <a:pt x="572" y="663"/>
                </a:lnTo>
                <a:lnTo>
                  <a:pt x="568" y="655"/>
                </a:lnTo>
                <a:lnTo>
                  <a:pt x="564" y="644"/>
                </a:lnTo>
                <a:lnTo>
                  <a:pt x="564" y="634"/>
                </a:lnTo>
                <a:lnTo>
                  <a:pt x="564" y="634"/>
                </a:lnTo>
                <a:lnTo>
                  <a:pt x="564" y="626"/>
                </a:lnTo>
                <a:lnTo>
                  <a:pt x="568" y="616"/>
                </a:lnTo>
                <a:lnTo>
                  <a:pt x="572" y="607"/>
                </a:lnTo>
                <a:lnTo>
                  <a:pt x="578" y="601"/>
                </a:lnTo>
                <a:lnTo>
                  <a:pt x="584" y="595"/>
                </a:lnTo>
                <a:lnTo>
                  <a:pt x="592" y="591"/>
                </a:lnTo>
                <a:lnTo>
                  <a:pt x="603" y="587"/>
                </a:lnTo>
                <a:lnTo>
                  <a:pt x="613" y="587"/>
                </a:lnTo>
                <a:lnTo>
                  <a:pt x="613" y="587"/>
                </a:lnTo>
                <a:close/>
                <a:moveTo>
                  <a:pt x="336" y="513"/>
                </a:moveTo>
                <a:lnTo>
                  <a:pt x="336" y="513"/>
                </a:lnTo>
                <a:lnTo>
                  <a:pt x="340" y="509"/>
                </a:lnTo>
                <a:lnTo>
                  <a:pt x="346" y="509"/>
                </a:lnTo>
                <a:lnTo>
                  <a:pt x="352" y="509"/>
                </a:lnTo>
                <a:lnTo>
                  <a:pt x="356" y="513"/>
                </a:lnTo>
                <a:lnTo>
                  <a:pt x="356" y="513"/>
                </a:lnTo>
                <a:lnTo>
                  <a:pt x="361" y="517"/>
                </a:lnTo>
                <a:lnTo>
                  <a:pt x="361" y="523"/>
                </a:lnTo>
                <a:lnTo>
                  <a:pt x="361" y="530"/>
                </a:lnTo>
                <a:lnTo>
                  <a:pt x="356" y="534"/>
                </a:lnTo>
                <a:lnTo>
                  <a:pt x="250" y="640"/>
                </a:lnTo>
                <a:lnTo>
                  <a:pt x="250" y="640"/>
                </a:lnTo>
                <a:lnTo>
                  <a:pt x="244" y="644"/>
                </a:lnTo>
                <a:lnTo>
                  <a:pt x="240" y="644"/>
                </a:lnTo>
                <a:lnTo>
                  <a:pt x="233" y="644"/>
                </a:lnTo>
                <a:lnTo>
                  <a:pt x="229" y="640"/>
                </a:lnTo>
                <a:lnTo>
                  <a:pt x="229" y="640"/>
                </a:lnTo>
                <a:lnTo>
                  <a:pt x="225" y="636"/>
                </a:lnTo>
                <a:lnTo>
                  <a:pt x="225" y="630"/>
                </a:lnTo>
                <a:lnTo>
                  <a:pt x="225" y="626"/>
                </a:lnTo>
                <a:lnTo>
                  <a:pt x="229" y="620"/>
                </a:lnTo>
                <a:lnTo>
                  <a:pt x="336" y="513"/>
                </a:lnTo>
                <a:close/>
                <a:moveTo>
                  <a:pt x="383" y="560"/>
                </a:moveTo>
                <a:lnTo>
                  <a:pt x="383" y="560"/>
                </a:lnTo>
                <a:lnTo>
                  <a:pt x="387" y="556"/>
                </a:lnTo>
                <a:lnTo>
                  <a:pt x="393" y="556"/>
                </a:lnTo>
                <a:lnTo>
                  <a:pt x="400" y="556"/>
                </a:lnTo>
                <a:lnTo>
                  <a:pt x="404" y="560"/>
                </a:lnTo>
                <a:lnTo>
                  <a:pt x="404" y="560"/>
                </a:lnTo>
                <a:lnTo>
                  <a:pt x="408" y="564"/>
                </a:lnTo>
                <a:lnTo>
                  <a:pt x="408" y="571"/>
                </a:lnTo>
                <a:lnTo>
                  <a:pt x="408" y="577"/>
                </a:lnTo>
                <a:lnTo>
                  <a:pt x="404" y="581"/>
                </a:lnTo>
                <a:lnTo>
                  <a:pt x="297" y="688"/>
                </a:lnTo>
                <a:lnTo>
                  <a:pt x="297" y="688"/>
                </a:lnTo>
                <a:lnTo>
                  <a:pt x="291" y="692"/>
                </a:lnTo>
                <a:lnTo>
                  <a:pt x="287" y="692"/>
                </a:lnTo>
                <a:lnTo>
                  <a:pt x="281" y="692"/>
                </a:lnTo>
                <a:lnTo>
                  <a:pt x="276" y="688"/>
                </a:lnTo>
                <a:lnTo>
                  <a:pt x="276" y="688"/>
                </a:lnTo>
                <a:lnTo>
                  <a:pt x="272" y="683"/>
                </a:lnTo>
                <a:lnTo>
                  <a:pt x="272" y="677"/>
                </a:lnTo>
                <a:lnTo>
                  <a:pt x="272" y="671"/>
                </a:lnTo>
                <a:lnTo>
                  <a:pt x="276" y="667"/>
                </a:lnTo>
                <a:lnTo>
                  <a:pt x="383" y="560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 noEditPoints="1"/>
          </p:cNvSpPr>
          <p:nvPr/>
        </p:nvSpPr>
        <p:spPr bwMode="auto">
          <a:xfrm>
            <a:off x="506413" y="5437188"/>
            <a:ext cx="677863" cy="1420813"/>
          </a:xfrm>
          <a:custGeom>
            <a:avLst/>
            <a:gdLst>
              <a:gd name="T0" fmla="*/ 178 w 427"/>
              <a:gd name="T1" fmla="*/ 895 h 895"/>
              <a:gd name="T2" fmla="*/ 160 w 427"/>
              <a:gd name="T3" fmla="*/ 419 h 895"/>
              <a:gd name="T4" fmla="*/ 109 w 427"/>
              <a:gd name="T5" fmla="*/ 399 h 895"/>
              <a:gd name="T6" fmla="*/ 63 w 427"/>
              <a:gd name="T7" fmla="*/ 366 h 895"/>
              <a:gd name="T8" fmla="*/ 29 w 427"/>
              <a:gd name="T9" fmla="*/ 321 h 895"/>
              <a:gd name="T10" fmla="*/ 8 w 427"/>
              <a:gd name="T11" fmla="*/ 269 h 895"/>
              <a:gd name="T12" fmla="*/ 0 w 427"/>
              <a:gd name="T13" fmla="*/ 214 h 895"/>
              <a:gd name="T14" fmla="*/ 4 w 427"/>
              <a:gd name="T15" fmla="*/ 171 h 895"/>
              <a:gd name="T16" fmla="*/ 24 w 427"/>
              <a:gd name="T17" fmla="*/ 111 h 895"/>
              <a:gd name="T18" fmla="*/ 61 w 427"/>
              <a:gd name="T19" fmla="*/ 62 h 895"/>
              <a:gd name="T20" fmla="*/ 111 w 427"/>
              <a:gd name="T21" fmla="*/ 25 h 895"/>
              <a:gd name="T22" fmla="*/ 170 w 427"/>
              <a:gd name="T23" fmla="*/ 5 h 895"/>
              <a:gd name="T24" fmla="*/ 213 w 427"/>
              <a:gd name="T25" fmla="*/ 0 h 895"/>
              <a:gd name="T26" fmla="*/ 277 w 427"/>
              <a:gd name="T27" fmla="*/ 9 h 895"/>
              <a:gd name="T28" fmla="*/ 332 w 427"/>
              <a:gd name="T29" fmla="*/ 35 h 895"/>
              <a:gd name="T30" fmla="*/ 377 w 427"/>
              <a:gd name="T31" fmla="*/ 78 h 895"/>
              <a:gd name="T32" fmla="*/ 408 w 427"/>
              <a:gd name="T33" fmla="*/ 130 h 895"/>
              <a:gd name="T34" fmla="*/ 425 w 427"/>
              <a:gd name="T35" fmla="*/ 191 h 895"/>
              <a:gd name="T36" fmla="*/ 425 w 427"/>
              <a:gd name="T37" fmla="*/ 232 h 895"/>
              <a:gd name="T38" fmla="*/ 410 w 427"/>
              <a:gd name="T39" fmla="*/ 290 h 895"/>
              <a:gd name="T40" fmla="*/ 381 w 427"/>
              <a:gd name="T41" fmla="*/ 341 h 895"/>
              <a:gd name="T42" fmla="*/ 340 w 427"/>
              <a:gd name="T43" fmla="*/ 380 h 895"/>
              <a:gd name="T44" fmla="*/ 289 w 427"/>
              <a:gd name="T45" fmla="*/ 409 h 895"/>
              <a:gd name="T46" fmla="*/ 232 w 427"/>
              <a:gd name="T47" fmla="*/ 425 h 895"/>
              <a:gd name="T48" fmla="*/ 203 w 427"/>
              <a:gd name="T49" fmla="*/ 66 h 895"/>
              <a:gd name="T50" fmla="*/ 162 w 427"/>
              <a:gd name="T51" fmla="*/ 72 h 895"/>
              <a:gd name="T52" fmla="*/ 127 w 427"/>
              <a:gd name="T53" fmla="*/ 89 h 895"/>
              <a:gd name="T54" fmla="*/ 96 w 427"/>
              <a:gd name="T55" fmla="*/ 115 h 895"/>
              <a:gd name="T56" fmla="*/ 76 w 427"/>
              <a:gd name="T57" fmla="*/ 150 h 895"/>
              <a:gd name="T58" fmla="*/ 66 w 427"/>
              <a:gd name="T59" fmla="*/ 189 h 895"/>
              <a:gd name="T60" fmla="*/ 66 w 427"/>
              <a:gd name="T61" fmla="*/ 218 h 895"/>
              <a:gd name="T62" fmla="*/ 76 w 427"/>
              <a:gd name="T63" fmla="*/ 257 h 895"/>
              <a:gd name="T64" fmla="*/ 96 w 427"/>
              <a:gd name="T65" fmla="*/ 292 h 895"/>
              <a:gd name="T66" fmla="*/ 127 w 427"/>
              <a:gd name="T67" fmla="*/ 318 h 895"/>
              <a:gd name="T68" fmla="*/ 162 w 427"/>
              <a:gd name="T69" fmla="*/ 335 h 895"/>
              <a:gd name="T70" fmla="*/ 203 w 427"/>
              <a:gd name="T71" fmla="*/ 341 h 895"/>
              <a:gd name="T72" fmla="*/ 170 w 427"/>
              <a:gd name="T73" fmla="*/ 314 h 895"/>
              <a:gd name="T74" fmla="*/ 139 w 427"/>
              <a:gd name="T75" fmla="*/ 275 h 895"/>
              <a:gd name="T76" fmla="*/ 127 w 427"/>
              <a:gd name="T77" fmla="*/ 241 h 895"/>
              <a:gd name="T78" fmla="*/ 129 w 427"/>
              <a:gd name="T79" fmla="*/ 210 h 895"/>
              <a:gd name="T80" fmla="*/ 154 w 427"/>
              <a:gd name="T81" fmla="*/ 165 h 895"/>
              <a:gd name="T82" fmla="*/ 205 w 427"/>
              <a:gd name="T83" fmla="*/ 107 h 895"/>
              <a:gd name="T84" fmla="*/ 215 w 427"/>
              <a:gd name="T85" fmla="*/ 85 h 895"/>
              <a:gd name="T86" fmla="*/ 209 w 427"/>
              <a:gd name="T87" fmla="*/ 7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27" h="895">
                <a:moveTo>
                  <a:pt x="232" y="425"/>
                </a:moveTo>
                <a:lnTo>
                  <a:pt x="232" y="895"/>
                </a:lnTo>
                <a:lnTo>
                  <a:pt x="178" y="895"/>
                </a:lnTo>
                <a:lnTo>
                  <a:pt x="178" y="423"/>
                </a:lnTo>
                <a:lnTo>
                  <a:pt x="178" y="423"/>
                </a:lnTo>
                <a:lnTo>
                  <a:pt x="160" y="419"/>
                </a:lnTo>
                <a:lnTo>
                  <a:pt x="141" y="413"/>
                </a:lnTo>
                <a:lnTo>
                  <a:pt x="125" y="407"/>
                </a:lnTo>
                <a:lnTo>
                  <a:pt x="109" y="399"/>
                </a:lnTo>
                <a:lnTo>
                  <a:pt x="92" y="388"/>
                </a:lnTo>
                <a:lnTo>
                  <a:pt x="78" y="378"/>
                </a:lnTo>
                <a:lnTo>
                  <a:pt x="63" y="366"/>
                </a:lnTo>
                <a:lnTo>
                  <a:pt x="51" y="351"/>
                </a:lnTo>
                <a:lnTo>
                  <a:pt x="39" y="337"/>
                </a:lnTo>
                <a:lnTo>
                  <a:pt x="29" y="321"/>
                </a:lnTo>
                <a:lnTo>
                  <a:pt x="20" y="304"/>
                </a:lnTo>
                <a:lnTo>
                  <a:pt x="14" y="288"/>
                </a:lnTo>
                <a:lnTo>
                  <a:pt x="8" y="269"/>
                </a:lnTo>
                <a:lnTo>
                  <a:pt x="4" y="251"/>
                </a:lnTo>
                <a:lnTo>
                  <a:pt x="0" y="232"/>
                </a:lnTo>
                <a:lnTo>
                  <a:pt x="0" y="214"/>
                </a:lnTo>
                <a:lnTo>
                  <a:pt x="0" y="214"/>
                </a:lnTo>
                <a:lnTo>
                  <a:pt x="0" y="191"/>
                </a:lnTo>
                <a:lnTo>
                  <a:pt x="4" y="171"/>
                </a:lnTo>
                <a:lnTo>
                  <a:pt x="10" y="150"/>
                </a:lnTo>
                <a:lnTo>
                  <a:pt x="16" y="130"/>
                </a:lnTo>
                <a:lnTo>
                  <a:pt x="24" y="111"/>
                </a:lnTo>
                <a:lnTo>
                  <a:pt x="37" y="93"/>
                </a:lnTo>
                <a:lnTo>
                  <a:pt x="49" y="78"/>
                </a:lnTo>
                <a:lnTo>
                  <a:pt x="61" y="62"/>
                </a:lnTo>
                <a:lnTo>
                  <a:pt x="78" y="48"/>
                </a:lnTo>
                <a:lnTo>
                  <a:pt x="94" y="35"/>
                </a:lnTo>
                <a:lnTo>
                  <a:pt x="111" y="25"/>
                </a:lnTo>
                <a:lnTo>
                  <a:pt x="129" y="17"/>
                </a:lnTo>
                <a:lnTo>
                  <a:pt x="150" y="9"/>
                </a:lnTo>
                <a:lnTo>
                  <a:pt x="170" y="5"/>
                </a:lnTo>
                <a:lnTo>
                  <a:pt x="191" y="0"/>
                </a:lnTo>
                <a:lnTo>
                  <a:pt x="213" y="0"/>
                </a:lnTo>
                <a:lnTo>
                  <a:pt x="213" y="0"/>
                </a:lnTo>
                <a:lnTo>
                  <a:pt x="234" y="0"/>
                </a:lnTo>
                <a:lnTo>
                  <a:pt x="256" y="5"/>
                </a:lnTo>
                <a:lnTo>
                  <a:pt x="277" y="9"/>
                </a:lnTo>
                <a:lnTo>
                  <a:pt x="295" y="17"/>
                </a:lnTo>
                <a:lnTo>
                  <a:pt x="314" y="25"/>
                </a:lnTo>
                <a:lnTo>
                  <a:pt x="332" y="35"/>
                </a:lnTo>
                <a:lnTo>
                  <a:pt x="349" y="48"/>
                </a:lnTo>
                <a:lnTo>
                  <a:pt x="363" y="62"/>
                </a:lnTo>
                <a:lnTo>
                  <a:pt x="377" y="78"/>
                </a:lnTo>
                <a:lnTo>
                  <a:pt x="390" y="93"/>
                </a:lnTo>
                <a:lnTo>
                  <a:pt x="400" y="111"/>
                </a:lnTo>
                <a:lnTo>
                  <a:pt x="408" y="130"/>
                </a:lnTo>
                <a:lnTo>
                  <a:pt x="416" y="150"/>
                </a:lnTo>
                <a:lnTo>
                  <a:pt x="420" y="171"/>
                </a:lnTo>
                <a:lnTo>
                  <a:pt x="425" y="191"/>
                </a:lnTo>
                <a:lnTo>
                  <a:pt x="427" y="214"/>
                </a:lnTo>
                <a:lnTo>
                  <a:pt x="427" y="214"/>
                </a:lnTo>
                <a:lnTo>
                  <a:pt x="425" y="232"/>
                </a:lnTo>
                <a:lnTo>
                  <a:pt x="422" y="253"/>
                </a:lnTo>
                <a:lnTo>
                  <a:pt x="416" y="271"/>
                </a:lnTo>
                <a:lnTo>
                  <a:pt x="410" y="290"/>
                </a:lnTo>
                <a:lnTo>
                  <a:pt x="402" y="308"/>
                </a:lnTo>
                <a:lnTo>
                  <a:pt x="392" y="325"/>
                </a:lnTo>
                <a:lnTo>
                  <a:pt x="381" y="341"/>
                </a:lnTo>
                <a:lnTo>
                  <a:pt x="369" y="355"/>
                </a:lnTo>
                <a:lnTo>
                  <a:pt x="355" y="368"/>
                </a:lnTo>
                <a:lnTo>
                  <a:pt x="340" y="380"/>
                </a:lnTo>
                <a:lnTo>
                  <a:pt x="324" y="392"/>
                </a:lnTo>
                <a:lnTo>
                  <a:pt x="308" y="401"/>
                </a:lnTo>
                <a:lnTo>
                  <a:pt x="289" y="409"/>
                </a:lnTo>
                <a:lnTo>
                  <a:pt x="271" y="417"/>
                </a:lnTo>
                <a:lnTo>
                  <a:pt x="252" y="421"/>
                </a:lnTo>
                <a:lnTo>
                  <a:pt x="232" y="425"/>
                </a:lnTo>
                <a:lnTo>
                  <a:pt x="232" y="425"/>
                </a:lnTo>
                <a:close/>
                <a:moveTo>
                  <a:pt x="203" y="66"/>
                </a:moveTo>
                <a:lnTo>
                  <a:pt x="203" y="66"/>
                </a:lnTo>
                <a:lnTo>
                  <a:pt x="189" y="66"/>
                </a:lnTo>
                <a:lnTo>
                  <a:pt x="176" y="68"/>
                </a:lnTo>
                <a:lnTo>
                  <a:pt x="162" y="72"/>
                </a:lnTo>
                <a:lnTo>
                  <a:pt x="150" y="76"/>
                </a:lnTo>
                <a:lnTo>
                  <a:pt x="137" y="83"/>
                </a:lnTo>
                <a:lnTo>
                  <a:pt x="127" y="89"/>
                </a:lnTo>
                <a:lnTo>
                  <a:pt x="115" y="97"/>
                </a:lnTo>
                <a:lnTo>
                  <a:pt x="107" y="105"/>
                </a:lnTo>
                <a:lnTo>
                  <a:pt x="96" y="115"/>
                </a:lnTo>
                <a:lnTo>
                  <a:pt x="88" y="126"/>
                </a:lnTo>
                <a:lnTo>
                  <a:pt x="82" y="138"/>
                </a:lnTo>
                <a:lnTo>
                  <a:pt x="76" y="150"/>
                </a:lnTo>
                <a:lnTo>
                  <a:pt x="72" y="163"/>
                </a:lnTo>
                <a:lnTo>
                  <a:pt x="68" y="175"/>
                </a:lnTo>
                <a:lnTo>
                  <a:pt x="66" y="189"/>
                </a:lnTo>
                <a:lnTo>
                  <a:pt x="66" y="204"/>
                </a:lnTo>
                <a:lnTo>
                  <a:pt x="66" y="204"/>
                </a:lnTo>
                <a:lnTo>
                  <a:pt x="66" y="218"/>
                </a:lnTo>
                <a:lnTo>
                  <a:pt x="68" y="232"/>
                </a:lnTo>
                <a:lnTo>
                  <a:pt x="72" y="245"/>
                </a:lnTo>
                <a:lnTo>
                  <a:pt x="76" y="257"/>
                </a:lnTo>
                <a:lnTo>
                  <a:pt x="82" y="269"/>
                </a:lnTo>
                <a:lnTo>
                  <a:pt x="88" y="282"/>
                </a:lnTo>
                <a:lnTo>
                  <a:pt x="96" y="292"/>
                </a:lnTo>
                <a:lnTo>
                  <a:pt x="107" y="302"/>
                </a:lnTo>
                <a:lnTo>
                  <a:pt x="115" y="310"/>
                </a:lnTo>
                <a:lnTo>
                  <a:pt x="127" y="318"/>
                </a:lnTo>
                <a:lnTo>
                  <a:pt x="137" y="325"/>
                </a:lnTo>
                <a:lnTo>
                  <a:pt x="150" y="331"/>
                </a:lnTo>
                <a:lnTo>
                  <a:pt x="162" y="335"/>
                </a:lnTo>
                <a:lnTo>
                  <a:pt x="176" y="339"/>
                </a:lnTo>
                <a:lnTo>
                  <a:pt x="189" y="341"/>
                </a:lnTo>
                <a:lnTo>
                  <a:pt x="203" y="341"/>
                </a:lnTo>
                <a:lnTo>
                  <a:pt x="203" y="341"/>
                </a:lnTo>
                <a:lnTo>
                  <a:pt x="185" y="329"/>
                </a:lnTo>
                <a:lnTo>
                  <a:pt x="170" y="314"/>
                </a:lnTo>
                <a:lnTo>
                  <a:pt x="158" y="300"/>
                </a:lnTo>
                <a:lnTo>
                  <a:pt x="148" y="288"/>
                </a:lnTo>
                <a:lnTo>
                  <a:pt x="139" y="275"/>
                </a:lnTo>
                <a:lnTo>
                  <a:pt x="133" y="263"/>
                </a:lnTo>
                <a:lnTo>
                  <a:pt x="129" y="253"/>
                </a:lnTo>
                <a:lnTo>
                  <a:pt x="127" y="241"/>
                </a:lnTo>
                <a:lnTo>
                  <a:pt x="125" y="230"/>
                </a:lnTo>
                <a:lnTo>
                  <a:pt x="127" y="220"/>
                </a:lnTo>
                <a:lnTo>
                  <a:pt x="129" y="210"/>
                </a:lnTo>
                <a:lnTo>
                  <a:pt x="131" y="200"/>
                </a:lnTo>
                <a:lnTo>
                  <a:pt x="141" y="181"/>
                </a:lnTo>
                <a:lnTo>
                  <a:pt x="154" y="165"/>
                </a:lnTo>
                <a:lnTo>
                  <a:pt x="166" y="148"/>
                </a:lnTo>
                <a:lnTo>
                  <a:pt x="180" y="134"/>
                </a:lnTo>
                <a:lnTo>
                  <a:pt x="205" y="107"/>
                </a:lnTo>
                <a:lnTo>
                  <a:pt x="213" y="97"/>
                </a:lnTo>
                <a:lnTo>
                  <a:pt x="215" y="91"/>
                </a:lnTo>
                <a:lnTo>
                  <a:pt x="215" y="85"/>
                </a:lnTo>
                <a:lnTo>
                  <a:pt x="215" y="81"/>
                </a:lnTo>
                <a:lnTo>
                  <a:pt x="213" y="74"/>
                </a:lnTo>
                <a:lnTo>
                  <a:pt x="209" y="70"/>
                </a:lnTo>
                <a:lnTo>
                  <a:pt x="203" y="66"/>
                </a:lnTo>
                <a:lnTo>
                  <a:pt x="203" y="66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 noEditPoints="1"/>
          </p:cNvSpPr>
          <p:nvPr/>
        </p:nvSpPr>
        <p:spPr bwMode="auto">
          <a:xfrm>
            <a:off x="1909763" y="5451475"/>
            <a:ext cx="1393825" cy="1393825"/>
          </a:xfrm>
          <a:custGeom>
            <a:avLst/>
            <a:gdLst>
              <a:gd name="T0" fmla="*/ 804 w 878"/>
              <a:gd name="T1" fmla="*/ 441 h 878"/>
              <a:gd name="T2" fmla="*/ 657 w 878"/>
              <a:gd name="T3" fmla="*/ 578 h 878"/>
              <a:gd name="T4" fmla="*/ 472 w 878"/>
              <a:gd name="T5" fmla="*/ 385 h 878"/>
              <a:gd name="T6" fmla="*/ 427 w 878"/>
              <a:gd name="T7" fmla="*/ 225 h 878"/>
              <a:gd name="T8" fmla="*/ 480 w 878"/>
              <a:gd name="T9" fmla="*/ 82 h 878"/>
              <a:gd name="T10" fmla="*/ 630 w 878"/>
              <a:gd name="T11" fmla="*/ 0 h 878"/>
              <a:gd name="T12" fmla="*/ 780 w 878"/>
              <a:gd name="T13" fmla="*/ 37 h 878"/>
              <a:gd name="T14" fmla="*/ 874 w 878"/>
              <a:gd name="T15" fmla="*/ 178 h 878"/>
              <a:gd name="T16" fmla="*/ 636 w 878"/>
              <a:gd name="T17" fmla="*/ 47 h 878"/>
              <a:gd name="T18" fmla="*/ 529 w 878"/>
              <a:gd name="T19" fmla="*/ 104 h 878"/>
              <a:gd name="T20" fmla="*/ 492 w 878"/>
              <a:gd name="T21" fmla="*/ 207 h 878"/>
              <a:gd name="T22" fmla="*/ 540 w 878"/>
              <a:gd name="T23" fmla="*/ 320 h 878"/>
              <a:gd name="T24" fmla="*/ 652 w 878"/>
              <a:gd name="T25" fmla="*/ 367 h 878"/>
              <a:gd name="T26" fmla="*/ 755 w 878"/>
              <a:gd name="T27" fmla="*/ 330 h 878"/>
              <a:gd name="T28" fmla="*/ 812 w 878"/>
              <a:gd name="T29" fmla="*/ 223 h 878"/>
              <a:gd name="T30" fmla="*/ 786 w 878"/>
              <a:gd name="T31" fmla="*/ 117 h 878"/>
              <a:gd name="T32" fmla="*/ 685 w 878"/>
              <a:gd name="T33" fmla="*/ 49 h 878"/>
              <a:gd name="T34" fmla="*/ 712 w 878"/>
              <a:gd name="T35" fmla="*/ 281 h 878"/>
              <a:gd name="T36" fmla="*/ 663 w 878"/>
              <a:gd name="T37" fmla="*/ 234 h 878"/>
              <a:gd name="T38" fmla="*/ 626 w 878"/>
              <a:gd name="T39" fmla="*/ 240 h 878"/>
              <a:gd name="T40" fmla="*/ 577 w 878"/>
              <a:gd name="T41" fmla="*/ 277 h 878"/>
              <a:gd name="T42" fmla="*/ 716 w 878"/>
              <a:gd name="T43" fmla="*/ 168 h 878"/>
              <a:gd name="T44" fmla="*/ 390 w 878"/>
              <a:gd name="T45" fmla="*/ 517 h 878"/>
              <a:gd name="T46" fmla="*/ 525 w 878"/>
              <a:gd name="T47" fmla="*/ 648 h 878"/>
              <a:gd name="T48" fmla="*/ 546 w 878"/>
              <a:gd name="T49" fmla="*/ 685 h 878"/>
              <a:gd name="T50" fmla="*/ 681 w 878"/>
              <a:gd name="T51" fmla="*/ 660 h 878"/>
              <a:gd name="T52" fmla="*/ 708 w 878"/>
              <a:gd name="T53" fmla="*/ 681 h 878"/>
              <a:gd name="T54" fmla="*/ 531 w 878"/>
              <a:gd name="T55" fmla="*/ 845 h 878"/>
              <a:gd name="T56" fmla="*/ 300 w 878"/>
              <a:gd name="T57" fmla="*/ 870 h 878"/>
              <a:gd name="T58" fmla="*/ 64 w 878"/>
              <a:gd name="T59" fmla="*/ 712 h 878"/>
              <a:gd name="T60" fmla="*/ 2 w 878"/>
              <a:gd name="T61" fmla="*/ 461 h 878"/>
              <a:gd name="T62" fmla="*/ 135 w 878"/>
              <a:gd name="T63" fmla="*/ 209 h 878"/>
              <a:gd name="T64" fmla="*/ 375 w 878"/>
              <a:gd name="T65" fmla="*/ 123 h 878"/>
              <a:gd name="T66" fmla="*/ 365 w 878"/>
              <a:gd name="T67" fmla="*/ 229 h 878"/>
              <a:gd name="T68" fmla="*/ 390 w 878"/>
              <a:gd name="T69" fmla="*/ 359 h 878"/>
              <a:gd name="T70" fmla="*/ 533 w 878"/>
              <a:gd name="T71" fmla="*/ 712 h 878"/>
              <a:gd name="T72" fmla="*/ 527 w 878"/>
              <a:gd name="T73" fmla="*/ 810 h 878"/>
              <a:gd name="T74" fmla="*/ 427 w 878"/>
              <a:gd name="T75" fmla="*/ 841 h 878"/>
              <a:gd name="T76" fmla="*/ 447 w 878"/>
              <a:gd name="T77" fmla="*/ 685 h 878"/>
              <a:gd name="T78" fmla="*/ 232 w 878"/>
              <a:gd name="T79" fmla="*/ 744 h 878"/>
              <a:gd name="T80" fmla="*/ 174 w 878"/>
              <a:gd name="T81" fmla="*/ 779 h 878"/>
              <a:gd name="T82" fmla="*/ 121 w 878"/>
              <a:gd name="T83" fmla="*/ 732 h 878"/>
              <a:gd name="T84" fmla="*/ 168 w 878"/>
              <a:gd name="T85" fmla="*/ 517 h 878"/>
              <a:gd name="T86" fmla="*/ 86 w 878"/>
              <a:gd name="T87" fmla="*/ 685 h 878"/>
              <a:gd name="T88" fmla="*/ 181 w 878"/>
              <a:gd name="T89" fmla="*/ 404 h 878"/>
              <a:gd name="T90" fmla="*/ 103 w 878"/>
              <a:gd name="T91" fmla="*/ 291 h 878"/>
              <a:gd name="T92" fmla="*/ 35 w 878"/>
              <a:gd name="T93" fmla="*/ 482 h 878"/>
              <a:gd name="T94" fmla="*/ 263 w 878"/>
              <a:gd name="T95" fmla="*/ 197 h 878"/>
              <a:gd name="T96" fmla="*/ 144 w 878"/>
              <a:gd name="T97" fmla="*/ 246 h 878"/>
              <a:gd name="T98" fmla="*/ 283 w 878"/>
              <a:gd name="T99" fmla="*/ 227 h 878"/>
              <a:gd name="T100" fmla="*/ 355 w 878"/>
              <a:gd name="T101" fmla="*/ 158 h 878"/>
              <a:gd name="T102" fmla="*/ 224 w 878"/>
              <a:gd name="T103" fmla="*/ 367 h 878"/>
              <a:gd name="T104" fmla="*/ 203 w 878"/>
              <a:gd name="T105" fmla="*/ 517 h 878"/>
              <a:gd name="T106" fmla="*/ 326 w 878"/>
              <a:gd name="T107" fmla="*/ 646 h 878"/>
              <a:gd name="T108" fmla="*/ 248 w 878"/>
              <a:gd name="T109" fmla="*/ 699 h 878"/>
              <a:gd name="T110" fmla="*/ 355 w 878"/>
              <a:gd name="T111" fmla="*/ 843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78" h="878">
                <a:moveTo>
                  <a:pt x="878" y="248"/>
                </a:moveTo>
                <a:lnTo>
                  <a:pt x="878" y="248"/>
                </a:lnTo>
                <a:lnTo>
                  <a:pt x="874" y="285"/>
                </a:lnTo>
                <a:lnTo>
                  <a:pt x="866" y="320"/>
                </a:lnTo>
                <a:lnTo>
                  <a:pt x="853" y="353"/>
                </a:lnTo>
                <a:lnTo>
                  <a:pt x="839" y="383"/>
                </a:lnTo>
                <a:lnTo>
                  <a:pt x="823" y="412"/>
                </a:lnTo>
                <a:lnTo>
                  <a:pt x="804" y="441"/>
                </a:lnTo>
                <a:lnTo>
                  <a:pt x="784" y="465"/>
                </a:lnTo>
                <a:lnTo>
                  <a:pt x="763" y="488"/>
                </a:lnTo>
                <a:lnTo>
                  <a:pt x="743" y="509"/>
                </a:lnTo>
                <a:lnTo>
                  <a:pt x="724" y="525"/>
                </a:lnTo>
                <a:lnTo>
                  <a:pt x="689" y="554"/>
                </a:lnTo>
                <a:lnTo>
                  <a:pt x="665" y="572"/>
                </a:lnTo>
                <a:lnTo>
                  <a:pt x="657" y="578"/>
                </a:lnTo>
                <a:lnTo>
                  <a:pt x="657" y="578"/>
                </a:lnTo>
                <a:lnTo>
                  <a:pt x="628" y="558"/>
                </a:lnTo>
                <a:lnTo>
                  <a:pt x="597" y="533"/>
                </a:lnTo>
                <a:lnTo>
                  <a:pt x="560" y="500"/>
                </a:lnTo>
                <a:lnTo>
                  <a:pt x="542" y="482"/>
                </a:lnTo>
                <a:lnTo>
                  <a:pt x="523" y="459"/>
                </a:lnTo>
                <a:lnTo>
                  <a:pt x="505" y="437"/>
                </a:lnTo>
                <a:lnTo>
                  <a:pt x="488" y="412"/>
                </a:lnTo>
                <a:lnTo>
                  <a:pt x="472" y="385"/>
                </a:lnTo>
                <a:lnTo>
                  <a:pt x="458" y="357"/>
                </a:lnTo>
                <a:lnTo>
                  <a:pt x="447" y="326"/>
                </a:lnTo>
                <a:lnTo>
                  <a:pt x="439" y="295"/>
                </a:lnTo>
                <a:lnTo>
                  <a:pt x="439" y="295"/>
                </a:lnTo>
                <a:lnTo>
                  <a:pt x="435" y="279"/>
                </a:lnTo>
                <a:lnTo>
                  <a:pt x="431" y="260"/>
                </a:lnTo>
                <a:lnTo>
                  <a:pt x="429" y="242"/>
                </a:lnTo>
                <a:lnTo>
                  <a:pt x="427" y="225"/>
                </a:lnTo>
                <a:lnTo>
                  <a:pt x="427" y="225"/>
                </a:lnTo>
                <a:lnTo>
                  <a:pt x="429" y="201"/>
                </a:lnTo>
                <a:lnTo>
                  <a:pt x="433" y="178"/>
                </a:lnTo>
                <a:lnTo>
                  <a:pt x="437" y="158"/>
                </a:lnTo>
                <a:lnTo>
                  <a:pt x="445" y="137"/>
                </a:lnTo>
                <a:lnTo>
                  <a:pt x="455" y="117"/>
                </a:lnTo>
                <a:lnTo>
                  <a:pt x="466" y="98"/>
                </a:lnTo>
                <a:lnTo>
                  <a:pt x="480" y="82"/>
                </a:lnTo>
                <a:lnTo>
                  <a:pt x="494" y="65"/>
                </a:lnTo>
                <a:lnTo>
                  <a:pt x="509" y="51"/>
                </a:lnTo>
                <a:lnTo>
                  <a:pt x="527" y="37"/>
                </a:lnTo>
                <a:lnTo>
                  <a:pt x="546" y="26"/>
                </a:lnTo>
                <a:lnTo>
                  <a:pt x="566" y="16"/>
                </a:lnTo>
                <a:lnTo>
                  <a:pt x="587" y="10"/>
                </a:lnTo>
                <a:lnTo>
                  <a:pt x="607" y="4"/>
                </a:lnTo>
                <a:lnTo>
                  <a:pt x="630" y="0"/>
                </a:lnTo>
                <a:lnTo>
                  <a:pt x="652" y="0"/>
                </a:lnTo>
                <a:lnTo>
                  <a:pt x="652" y="0"/>
                </a:lnTo>
                <a:lnTo>
                  <a:pt x="677" y="0"/>
                </a:lnTo>
                <a:lnTo>
                  <a:pt x="700" y="4"/>
                </a:lnTo>
                <a:lnTo>
                  <a:pt x="720" y="10"/>
                </a:lnTo>
                <a:lnTo>
                  <a:pt x="741" y="16"/>
                </a:lnTo>
                <a:lnTo>
                  <a:pt x="761" y="26"/>
                </a:lnTo>
                <a:lnTo>
                  <a:pt x="780" y="37"/>
                </a:lnTo>
                <a:lnTo>
                  <a:pt x="796" y="51"/>
                </a:lnTo>
                <a:lnTo>
                  <a:pt x="812" y="65"/>
                </a:lnTo>
                <a:lnTo>
                  <a:pt x="827" y="82"/>
                </a:lnTo>
                <a:lnTo>
                  <a:pt x="841" y="98"/>
                </a:lnTo>
                <a:lnTo>
                  <a:pt x="851" y="117"/>
                </a:lnTo>
                <a:lnTo>
                  <a:pt x="862" y="137"/>
                </a:lnTo>
                <a:lnTo>
                  <a:pt x="868" y="158"/>
                </a:lnTo>
                <a:lnTo>
                  <a:pt x="874" y="178"/>
                </a:lnTo>
                <a:lnTo>
                  <a:pt x="878" y="201"/>
                </a:lnTo>
                <a:lnTo>
                  <a:pt x="878" y="225"/>
                </a:lnTo>
                <a:lnTo>
                  <a:pt x="878" y="225"/>
                </a:lnTo>
                <a:lnTo>
                  <a:pt x="878" y="248"/>
                </a:lnTo>
                <a:lnTo>
                  <a:pt x="878" y="248"/>
                </a:lnTo>
                <a:close/>
                <a:moveTo>
                  <a:pt x="652" y="47"/>
                </a:moveTo>
                <a:lnTo>
                  <a:pt x="652" y="47"/>
                </a:lnTo>
                <a:lnTo>
                  <a:pt x="636" y="47"/>
                </a:lnTo>
                <a:lnTo>
                  <a:pt x="622" y="49"/>
                </a:lnTo>
                <a:lnTo>
                  <a:pt x="605" y="53"/>
                </a:lnTo>
                <a:lnTo>
                  <a:pt x="591" y="59"/>
                </a:lnTo>
                <a:lnTo>
                  <a:pt x="577" y="65"/>
                </a:lnTo>
                <a:lnTo>
                  <a:pt x="564" y="74"/>
                </a:lnTo>
                <a:lnTo>
                  <a:pt x="552" y="84"/>
                </a:lnTo>
                <a:lnTo>
                  <a:pt x="540" y="94"/>
                </a:lnTo>
                <a:lnTo>
                  <a:pt x="529" y="104"/>
                </a:lnTo>
                <a:lnTo>
                  <a:pt x="519" y="117"/>
                </a:lnTo>
                <a:lnTo>
                  <a:pt x="513" y="131"/>
                </a:lnTo>
                <a:lnTo>
                  <a:pt x="505" y="145"/>
                </a:lnTo>
                <a:lnTo>
                  <a:pt x="501" y="160"/>
                </a:lnTo>
                <a:lnTo>
                  <a:pt x="497" y="174"/>
                </a:lnTo>
                <a:lnTo>
                  <a:pt x="492" y="191"/>
                </a:lnTo>
                <a:lnTo>
                  <a:pt x="492" y="207"/>
                </a:lnTo>
                <a:lnTo>
                  <a:pt x="492" y="207"/>
                </a:lnTo>
                <a:lnTo>
                  <a:pt x="492" y="223"/>
                </a:lnTo>
                <a:lnTo>
                  <a:pt x="497" y="240"/>
                </a:lnTo>
                <a:lnTo>
                  <a:pt x="501" y="254"/>
                </a:lnTo>
                <a:lnTo>
                  <a:pt x="505" y="268"/>
                </a:lnTo>
                <a:lnTo>
                  <a:pt x="513" y="283"/>
                </a:lnTo>
                <a:lnTo>
                  <a:pt x="519" y="297"/>
                </a:lnTo>
                <a:lnTo>
                  <a:pt x="529" y="309"/>
                </a:lnTo>
                <a:lnTo>
                  <a:pt x="540" y="320"/>
                </a:lnTo>
                <a:lnTo>
                  <a:pt x="552" y="330"/>
                </a:lnTo>
                <a:lnTo>
                  <a:pt x="564" y="340"/>
                </a:lnTo>
                <a:lnTo>
                  <a:pt x="577" y="348"/>
                </a:lnTo>
                <a:lnTo>
                  <a:pt x="591" y="355"/>
                </a:lnTo>
                <a:lnTo>
                  <a:pt x="605" y="361"/>
                </a:lnTo>
                <a:lnTo>
                  <a:pt x="622" y="365"/>
                </a:lnTo>
                <a:lnTo>
                  <a:pt x="636" y="367"/>
                </a:lnTo>
                <a:lnTo>
                  <a:pt x="652" y="367"/>
                </a:lnTo>
                <a:lnTo>
                  <a:pt x="652" y="367"/>
                </a:lnTo>
                <a:lnTo>
                  <a:pt x="669" y="367"/>
                </a:lnTo>
                <a:lnTo>
                  <a:pt x="685" y="365"/>
                </a:lnTo>
                <a:lnTo>
                  <a:pt x="702" y="361"/>
                </a:lnTo>
                <a:lnTo>
                  <a:pt x="716" y="355"/>
                </a:lnTo>
                <a:lnTo>
                  <a:pt x="730" y="348"/>
                </a:lnTo>
                <a:lnTo>
                  <a:pt x="743" y="340"/>
                </a:lnTo>
                <a:lnTo>
                  <a:pt x="755" y="330"/>
                </a:lnTo>
                <a:lnTo>
                  <a:pt x="767" y="320"/>
                </a:lnTo>
                <a:lnTo>
                  <a:pt x="778" y="309"/>
                </a:lnTo>
                <a:lnTo>
                  <a:pt x="786" y="297"/>
                </a:lnTo>
                <a:lnTo>
                  <a:pt x="794" y="283"/>
                </a:lnTo>
                <a:lnTo>
                  <a:pt x="802" y="268"/>
                </a:lnTo>
                <a:lnTo>
                  <a:pt x="806" y="254"/>
                </a:lnTo>
                <a:lnTo>
                  <a:pt x="810" y="240"/>
                </a:lnTo>
                <a:lnTo>
                  <a:pt x="812" y="223"/>
                </a:lnTo>
                <a:lnTo>
                  <a:pt x="814" y="207"/>
                </a:lnTo>
                <a:lnTo>
                  <a:pt x="814" y="207"/>
                </a:lnTo>
                <a:lnTo>
                  <a:pt x="812" y="191"/>
                </a:lnTo>
                <a:lnTo>
                  <a:pt x="810" y="174"/>
                </a:lnTo>
                <a:lnTo>
                  <a:pt x="806" y="160"/>
                </a:lnTo>
                <a:lnTo>
                  <a:pt x="802" y="145"/>
                </a:lnTo>
                <a:lnTo>
                  <a:pt x="794" y="131"/>
                </a:lnTo>
                <a:lnTo>
                  <a:pt x="786" y="117"/>
                </a:lnTo>
                <a:lnTo>
                  <a:pt x="778" y="104"/>
                </a:lnTo>
                <a:lnTo>
                  <a:pt x="767" y="94"/>
                </a:lnTo>
                <a:lnTo>
                  <a:pt x="755" y="84"/>
                </a:lnTo>
                <a:lnTo>
                  <a:pt x="743" y="74"/>
                </a:lnTo>
                <a:lnTo>
                  <a:pt x="730" y="65"/>
                </a:lnTo>
                <a:lnTo>
                  <a:pt x="716" y="59"/>
                </a:lnTo>
                <a:lnTo>
                  <a:pt x="702" y="53"/>
                </a:lnTo>
                <a:lnTo>
                  <a:pt x="685" y="49"/>
                </a:lnTo>
                <a:lnTo>
                  <a:pt x="669" y="47"/>
                </a:lnTo>
                <a:lnTo>
                  <a:pt x="652" y="47"/>
                </a:lnTo>
                <a:lnTo>
                  <a:pt x="652" y="47"/>
                </a:lnTo>
                <a:close/>
                <a:moveTo>
                  <a:pt x="716" y="195"/>
                </a:moveTo>
                <a:lnTo>
                  <a:pt x="716" y="271"/>
                </a:lnTo>
                <a:lnTo>
                  <a:pt x="716" y="271"/>
                </a:lnTo>
                <a:lnTo>
                  <a:pt x="716" y="277"/>
                </a:lnTo>
                <a:lnTo>
                  <a:pt x="712" y="281"/>
                </a:lnTo>
                <a:lnTo>
                  <a:pt x="708" y="285"/>
                </a:lnTo>
                <a:lnTo>
                  <a:pt x="702" y="285"/>
                </a:lnTo>
                <a:lnTo>
                  <a:pt x="702" y="285"/>
                </a:lnTo>
                <a:lnTo>
                  <a:pt x="665" y="285"/>
                </a:lnTo>
                <a:lnTo>
                  <a:pt x="665" y="285"/>
                </a:lnTo>
                <a:lnTo>
                  <a:pt x="665" y="240"/>
                </a:lnTo>
                <a:lnTo>
                  <a:pt x="665" y="240"/>
                </a:lnTo>
                <a:lnTo>
                  <a:pt x="663" y="234"/>
                </a:lnTo>
                <a:lnTo>
                  <a:pt x="661" y="232"/>
                </a:lnTo>
                <a:lnTo>
                  <a:pt x="657" y="229"/>
                </a:lnTo>
                <a:lnTo>
                  <a:pt x="657" y="229"/>
                </a:lnTo>
                <a:lnTo>
                  <a:pt x="636" y="229"/>
                </a:lnTo>
                <a:lnTo>
                  <a:pt x="636" y="229"/>
                </a:lnTo>
                <a:lnTo>
                  <a:pt x="632" y="232"/>
                </a:lnTo>
                <a:lnTo>
                  <a:pt x="630" y="234"/>
                </a:lnTo>
                <a:lnTo>
                  <a:pt x="626" y="240"/>
                </a:lnTo>
                <a:lnTo>
                  <a:pt x="626" y="240"/>
                </a:lnTo>
                <a:lnTo>
                  <a:pt x="626" y="285"/>
                </a:lnTo>
                <a:lnTo>
                  <a:pt x="626" y="285"/>
                </a:lnTo>
                <a:lnTo>
                  <a:pt x="591" y="285"/>
                </a:lnTo>
                <a:lnTo>
                  <a:pt x="591" y="285"/>
                </a:lnTo>
                <a:lnTo>
                  <a:pt x="585" y="285"/>
                </a:lnTo>
                <a:lnTo>
                  <a:pt x="581" y="281"/>
                </a:lnTo>
                <a:lnTo>
                  <a:pt x="577" y="277"/>
                </a:lnTo>
                <a:lnTo>
                  <a:pt x="577" y="271"/>
                </a:lnTo>
                <a:lnTo>
                  <a:pt x="577" y="195"/>
                </a:lnTo>
                <a:lnTo>
                  <a:pt x="550" y="195"/>
                </a:lnTo>
                <a:lnTo>
                  <a:pt x="646" y="98"/>
                </a:lnTo>
                <a:lnTo>
                  <a:pt x="698" y="149"/>
                </a:lnTo>
                <a:lnTo>
                  <a:pt x="698" y="127"/>
                </a:lnTo>
                <a:lnTo>
                  <a:pt x="716" y="127"/>
                </a:lnTo>
                <a:lnTo>
                  <a:pt x="716" y="168"/>
                </a:lnTo>
                <a:lnTo>
                  <a:pt x="716" y="168"/>
                </a:lnTo>
                <a:lnTo>
                  <a:pt x="743" y="195"/>
                </a:lnTo>
                <a:lnTo>
                  <a:pt x="716" y="195"/>
                </a:lnTo>
                <a:close/>
                <a:moveTo>
                  <a:pt x="390" y="482"/>
                </a:moveTo>
                <a:lnTo>
                  <a:pt x="466" y="482"/>
                </a:lnTo>
                <a:lnTo>
                  <a:pt x="466" y="482"/>
                </a:lnTo>
                <a:lnTo>
                  <a:pt x="494" y="517"/>
                </a:lnTo>
                <a:lnTo>
                  <a:pt x="390" y="517"/>
                </a:lnTo>
                <a:lnTo>
                  <a:pt x="390" y="642"/>
                </a:lnTo>
                <a:lnTo>
                  <a:pt x="390" y="642"/>
                </a:lnTo>
                <a:lnTo>
                  <a:pt x="421" y="646"/>
                </a:lnTo>
                <a:lnTo>
                  <a:pt x="451" y="652"/>
                </a:lnTo>
                <a:lnTo>
                  <a:pt x="484" y="662"/>
                </a:lnTo>
                <a:lnTo>
                  <a:pt x="517" y="673"/>
                </a:lnTo>
                <a:lnTo>
                  <a:pt x="517" y="673"/>
                </a:lnTo>
                <a:lnTo>
                  <a:pt x="525" y="648"/>
                </a:lnTo>
                <a:lnTo>
                  <a:pt x="533" y="621"/>
                </a:lnTo>
                <a:lnTo>
                  <a:pt x="540" y="595"/>
                </a:lnTo>
                <a:lnTo>
                  <a:pt x="544" y="570"/>
                </a:lnTo>
                <a:lnTo>
                  <a:pt x="544" y="570"/>
                </a:lnTo>
                <a:lnTo>
                  <a:pt x="572" y="595"/>
                </a:lnTo>
                <a:lnTo>
                  <a:pt x="572" y="595"/>
                </a:lnTo>
                <a:lnTo>
                  <a:pt x="562" y="640"/>
                </a:lnTo>
                <a:lnTo>
                  <a:pt x="546" y="685"/>
                </a:lnTo>
                <a:lnTo>
                  <a:pt x="546" y="685"/>
                </a:lnTo>
                <a:lnTo>
                  <a:pt x="593" y="708"/>
                </a:lnTo>
                <a:lnTo>
                  <a:pt x="613" y="720"/>
                </a:lnTo>
                <a:lnTo>
                  <a:pt x="632" y="732"/>
                </a:lnTo>
                <a:lnTo>
                  <a:pt x="632" y="732"/>
                </a:lnTo>
                <a:lnTo>
                  <a:pt x="650" y="710"/>
                </a:lnTo>
                <a:lnTo>
                  <a:pt x="667" y="685"/>
                </a:lnTo>
                <a:lnTo>
                  <a:pt x="681" y="660"/>
                </a:lnTo>
                <a:lnTo>
                  <a:pt x="693" y="634"/>
                </a:lnTo>
                <a:lnTo>
                  <a:pt x="693" y="634"/>
                </a:lnTo>
                <a:lnTo>
                  <a:pt x="716" y="615"/>
                </a:lnTo>
                <a:lnTo>
                  <a:pt x="741" y="595"/>
                </a:lnTo>
                <a:lnTo>
                  <a:pt x="741" y="595"/>
                </a:lnTo>
                <a:lnTo>
                  <a:pt x="732" y="623"/>
                </a:lnTo>
                <a:lnTo>
                  <a:pt x="722" y="654"/>
                </a:lnTo>
                <a:lnTo>
                  <a:pt x="708" y="681"/>
                </a:lnTo>
                <a:lnTo>
                  <a:pt x="691" y="708"/>
                </a:lnTo>
                <a:lnTo>
                  <a:pt x="675" y="732"/>
                </a:lnTo>
                <a:lnTo>
                  <a:pt x="654" y="757"/>
                </a:lnTo>
                <a:lnTo>
                  <a:pt x="634" y="777"/>
                </a:lnTo>
                <a:lnTo>
                  <a:pt x="611" y="798"/>
                </a:lnTo>
                <a:lnTo>
                  <a:pt x="585" y="816"/>
                </a:lnTo>
                <a:lnTo>
                  <a:pt x="560" y="831"/>
                </a:lnTo>
                <a:lnTo>
                  <a:pt x="531" y="845"/>
                </a:lnTo>
                <a:lnTo>
                  <a:pt x="503" y="857"/>
                </a:lnTo>
                <a:lnTo>
                  <a:pt x="472" y="865"/>
                </a:lnTo>
                <a:lnTo>
                  <a:pt x="441" y="872"/>
                </a:lnTo>
                <a:lnTo>
                  <a:pt x="410" y="876"/>
                </a:lnTo>
                <a:lnTo>
                  <a:pt x="375" y="878"/>
                </a:lnTo>
                <a:lnTo>
                  <a:pt x="375" y="878"/>
                </a:lnTo>
                <a:lnTo>
                  <a:pt x="336" y="876"/>
                </a:lnTo>
                <a:lnTo>
                  <a:pt x="300" y="870"/>
                </a:lnTo>
                <a:lnTo>
                  <a:pt x="263" y="861"/>
                </a:lnTo>
                <a:lnTo>
                  <a:pt x="228" y="849"/>
                </a:lnTo>
                <a:lnTo>
                  <a:pt x="195" y="833"/>
                </a:lnTo>
                <a:lnTo>
                  <a:pt x="164" y="814"/>
                </a:lnTo>
                <a:lnTo>
                  <a:pt x="135" y="792"/>
                </a:lnTo>
                <a:lnTo>
                  <a:pt x="109" y="769"/>
                </a:lnTo>
                <a:lnTo>
                  <a:pt x="84" y="742"/>
                </a:lnTo>
                <a:lnTo>
                  <a:pt x="64" y="712"/>
                </a:lnTo>
                <a:lnTo>
                  <a:pt x="45" y="681"/>
                </a:lnTo>
                <a:lnTo>
                  <a:pt x="29" y="648"/>
                </a:lnTo>
                <a:lnTo>
                  <a:pt x="16" y="613"/>
                </a:lnTo>
                <a:lnTo>
                  <a:pt x="6" y="578"/>
                </a:lnTo>
                <a:lnTo>
                  <a:pt x="2" y="539"/>
                </a:lnTo>
                <a:lnTo>
                  <a:pt x="0" y="500"/>
                </a:lnTo>
                <a:lnTo>
                  <a:pt x="0" y="500"/>
                </a:lnTo>
                <a:lnTo>
                  <a:pt x="2" y="461"/>
                </a:lnTo>
                <a:lnTo>
                  <a:pt x="6" y="424"/>
                </a:lnTo>
                <a:lnTo>
                  <a:pt x="16" y="387"/>
                </a:lnTo>
                <a:lnTo>
                  <a:pt x="29" y="353"/>
                </a:lnTo>
                <a:lnTo>
                  <a:pt x="45" y="320"/>
                </a:lnTo>
                <a:lnTo>
                  <a:pt x="64" y="289"/>
                </a:lnTo>
                <a:lnTo>
                  <a:pt x="84" y="260"/>
                </a:lnTo>
                <a:lnTo>
                  <a:pt x="109" y="234"/>
                </a:lnTo>
                <a:lnTo>
                  <a:pt x="135" y="209"/>
                </a:lnTo>
                <a:lnTo>
                  <a:pt x="164" y="186"/>
                </a:lnTo>
                <a:lnTo>
                  <a:pt x="195" y="168"/>
                </a:lnTo>
                <a:lnTo>
                  <a:pt x="228" y="154"/>
                </a:lnTo>
                <a:lnTo>
                  <a:pt x="263" y="141"/>
                </a:lnTo>
                <a:lnTo>
                  <a:pt x="300" y="131"/>
                </a:lnTo>
                <a:lnTo>
                  <a:pt x="336" y="125"/>
                </a:lnTo>
                <a:lnTo>
                  <a:pt x="375" y="123"/>
                </a:lnTo>
                <a:lnTo>
                  <a:pt x="375" y="123"/>
                </a:lnTo>
                <a:lnTo>
                  <a:pt x="378" y="123"/>
                </a:lnTo>
                <a:lnTo>
                  <a:pt x="378" y="123"/>
                </a:lnTo>
                <a:lnTo>
                  <a:pt x="371" y="143"/>
                </a:lnTo>
                <a:lnTo>
                  <a:pt x="367" y="164"/>
                </a:lnTo>
                <a:lnTo>
                  <a:pt x="365" y="184"/>
                </a:lnTo>
                <a:lnTo>
                  <a:pt x="365" y="207"/>
                </a:lnTo>
                <a:lnTo>
                  <a:pt x="365" y="207"/>
                </a:lnTo>
                <a:lnTo>
                  <a:pt x="365" y="229"/>
                </a:lnTo>
                <a:lnTo>
                  <a:pt x="369" y="252"/>
                </a:lnTo>
                <a:lnTo>
                  <a:pt x="373" y="275"/>
                </a:lnTo>
                <a:lnTo>
                  <a:pt x="380" y="297"/>
                </a:lnTo>
                <a:lnTo>
                  <a:pt x="380" y="297"/>
                </a:lnTo>
                <a:lnTo>
                  <a:pt x="388" y="328"/>
                </a:lnTo>
                <a:lnTo>
                  <a:pt x="398" y="359"/>
                </a:lnTo>
                <a:lnTo>
                  <a:pt x="398" y="359"/>
                </a:lnTo>
                <a:lnTo>
                  <a:pt x="390" y="359"/>
                </a:lnTo>
                <a:lnTo>
                  <a:pt x="390" y="482"/>
                </a:lnTo>
                <a:close/>
                <a:moveTo>
                  <a:pt x="609" y="755"/>
                </a:moveTo>
                <a:lnTo>
                  <a:pt x="609" y="755"/>
                </a:lnTo>
                <a:lnTo>
                  <a:pt x="593" y="742"/>
                </a:lnTo>
                <a:lnTo>
                  <a:pt x="574" y="732"/>
                </a:lnTo>
                <a:lnTo>
                  <a:pt x="554" y="722"/>
                </a:lnTo>
                <a:lnTo>
                  <a:pt x="533" y="712"/>
                </a:lnTo>
                <a:lnTo>
                  <a:pt x="533" y="712"/>
                </a:lnTo>
                <a:lnTo>
                  <a:pt x="521" y="744"/>
                </a:lnTo>
                <a:lnTo>
                  <a:pt x="507" y="773"/>
                </a:lnTo>
                <a:lnTo>
                  <a:pt x="490" y="802"/>
                </a:lnTo>
                <a:lnTo>
                  <a:pt x="472" y="829"/>
                </a:lnTo>
                <a:lnTo>
                  <a:pt x="472" y="829"/>
                </a:lnTo>
                <a:lnTo>
                  <a:pt x="490" y="824"/>
                </a:lnTo>
                <a:lnTo>
                  <a:pt x="509" y="816"/>
                </a:lnTo>
                <a:lnTo>
                  <a:pt x="527" y="810"/>
                </a:lnTo>
                <a:lnTo>
                  <a:pt x="546" y="800"/>
                </a:lnTo>
                <a:lnTo>
                  <a:pt x="579" y="779"/>
                </a:lnTo>
                <a:lnTo>
                  <a:pt x="609" y="755"/>
                </a:lnTo>
                <a:lnTo>
                  <a:pt x="609" y="755"/>
                </a:lnTo>
                <a:close/>
                <a:moveTo>
                  <a:pt x="390" y="843"/>
                </a:moveTo>
                <a:lnTo>
                  <a:pt x="390" y="843"/>
                </a:lnTo>
                <a:lnTo>
                  <a:pt x="408" y="843"/>
                </a:lnTo>
                <a:lnTo>
                  <a:pt x="427" y="841"/>
                </a:lnTo>
                <a:lnTo>
                  <a:pt x="427" y="841"/>
                </a:lnTo>
                <a:lnTo>
                  <a:pt x="449" y="808"/>
                </a:lnTo>
                <a:lnTo>
                  <a:pt x="470" y="773"/>
                </a:lnTo>
                <a:lnTo>
                  <a:pt x="488" y="738"/>
                </a:lnTo>
                <a:lnTo>
                  <a:pt x="505" y="699"/>
                </a:lnTo>
                <a:lnTo>
                  <a:pt x="505" y="699"/>
                </a:lnTo>
                <a:lnTo>
                  <a:pt x="476" y="691"/>
                </a:lnTo>
                <a:lnTo>
                  <a:pt x="447" y="685"/>
                </a:lnTo>
                <a:lnTo>
                  <a:pt x="419" y="679"/>
                </a:lnTo>
                <a:lnTo>
                  <a:pt x="390" y="677"/>
                </a:lnTo>
                <a:lnTo>
                  <a:pt x="390" y="843"/>
                </a:lnTo>
                <a:close/>
                <a:moveTo>
                  <a:pt x="281" y="829"/>
                </a:moveTo>
                <a:lnTo>
                  <a:pt x="281" y="829"/>
                </a:lnTo>
                <a:lnTo>
                  <a:pt x="263" y="802"/>
                </a:lnTo>
                <a:lnTo>
                  <a:pt x="246" y="773"/>
                </a:lnTo>
                <a:lnTo>
                  <a:pt x="232" y="744"/>
                </a:lnTo>
                <a:lnTo>
                  <a:pt x="220" y="712"/>
                </a:lnTo>
                <a:lnTo>
                  <a:pt x="220" y="712"/>
                </a:lnTo>
                <a:lnTo>
                  <a:pt x="197" y="722"/>
                </a:lnTo>
                <a:lnTo>
                  <a:pt x="179" y="732"/>
                </a:lnTo>
                <a:lnTo>
                  <a:pt x="160" y="742"/>
                </a:lnTo>
                <a:lnTo>
                  <a:pt x="144" y="755"/>
                </a:lnTo>
                <a:lnTo>
                  <a:pt x="144" y="755"/>
                </a:lnTo>
                <a:lnTo>
                  <a:pt x="174" y="779"/>
                </a:lnTo>
                <a:lnTo>
                  <a:pt x="207" y="800"/>
                </a:lnTo>
                <a:lnTo>
                  <a:pt x="226" y="810"/>
                </a:lnTo>
                <a:lnTo>
                  <a:pt x="242" y="816"/>
                </a:lnTo>
                <a:lnTo>
                  <a:pt x="263" y="824"/>
                </a:lnTo>
                <a:lnTo>
                  <a:pt x="281" y="829"/>
                </a:lnTo>
                <a:lnTo>
                  <a:pt x="281" y="829"/>
                </a:lnTo>
                <a:close/>
                <a:moveTo>
                  <a:pt x="121" y="732"/>
                </a:moveTo>
                <a:lnTo>
                  <a:pt x="121" y="732"/>
                </a:lnTo>
                <a:lnTo>
                  <a:pt x="140" y="720"/>
                </a:lnTo>
                <a:lnTo>
                  <a:pt x="160" y="708"/>
                </a:lnTo>
                <a:lnTo>
                  <a:pt x="207" y="685"/>
                </a:lnTo>
                <a:lnTo>
                  <a:pt x="207" y="685"/>
                </a:lnTo>
                <a:lnTo>
                  <a:pt x="191" y="640"/>
                </a:lnTo>
                <a:lnTo>
                  <a:pt x="179" y="597"/>
                </a:lnTo>
                <a:lnTo>
                  <a:pt x="172" y="554"/>
                </a:lnTo>
                <a:lnTo>
                  <a:pt x="168" y="517"/>
                </a:lnTo>
                <a:lnTo>
                  <a:pt x="35" y="517"/>
                </a:lnTo>
                <a:lnTo>
                  <a:pt x="35" y="517"/>
                </a:lnTo>
                <a:lnTo>
                  <a:pt x="37" y="547"/>
                </a:lnTo>
                <a:lnTo>
                  <a:pt x="43" y="578"/>
                </a:lnTo>
                <a:lnTo>
                  <a:pt x="49" y="607"/>
                </a:lnTo>
                <a:lnTo>
                  <a:pt x="60" y="634"/>
                </a:lnTo>
                <a:lnTo>
                  <a:pt x="72" y="660"/>
                </a:lnTo>
                <a:lnTo>
                  <a:pt x="86" y="685"/>
                </a:lnTo>
                <a:lnTo>
                  <a:pt x="103" y="710"/>
                </a:lnTo>
                <a:lnTo>
                  <a:pt x="121" y="732"/>
                </a:lnTo>
                <a:lnTo>
                  <a:pt x="121" y="732"/>
                </a:lnTo>
                <a:close/>
                <a:moveTo>
                  <a:pt x="35" y="482"/>
                </a:moveTo>
                <a:lnTo>
                  <a:pt x="168" y="482"/>
                </a:lnTo>
                <a:lnTo>
                  <a:pt x="168" y="482"/>
                </a:lnTo>
                <a:lnTo>
                  <a:pt x="172" y="445"/>
                </a:lnTo>
                <a:lnTo>
                  <a:pt x="181" y="404"/>
                </a:lnTo>
                <a:lnTo>
                  <a:pt x="191" y="361"/>
                </a:lnTo>
                <a:lnTo>
                  <a:pt x="207" y="316"/>
                </a:lnTo>
                <a:lnTo>
                  <a:pt x="207" y="316"/>
                </a:lnTo>
                <a:lnTo>
                  <a:pt x="160" y="293"/>
                </a:lnTo>
                <a:lnTo>
                  <a:pt x="140" y="283"/>
                </a:lnTo>
                <a:lnTo>
                  <a:pt x="121" y="271"/>
                </a:lnTo>
                <a:lnTo>
                  <a:pt x="121" y="271"/>
                </a:lnTo>
                <a:lnTo>
                  <a:pt x="103" y="291"/>
                </a:lnTo>
                <a:lnTo>
                  <a:pt x="86" y="316"/>
                </a:lnTo>
                <a:lnTo>
                  <a:pt x="72" y="340"/>
                </a:lnTo>
                <a:lnTo>
                  <a:pt x="60" y="365"/>
                </a:lnTo>
                <a:lnTo>
                  <a:pt x="49" y="394"/>
                </a:lnTo>
                <a:lnTo>
                  <a:pt x="43" y="420"/>
                </a:lnTo>
                <a:lnTo>
                  <a:pt x="37" y="451"/>
                </a:lnTo>
                <a:lnTo>
                  <a:pt x="35" y="482"/>
                </a:lnTo>
                <a:lnTo>
                  <a:pt x="35" y="482"/>
                </a:lnTo>
                <a:close/>
                <a:moveTo>
                  <a:pt x="144" y="246"/>
                </a:moveTo>
                <a:lnTo>
                  <a:pt x="144" y="246"/>
                </a:lnTo>
                <a:lnTo>
                  <a:pt x="176" y="268"/>
                </a:lnTo>
                <a:lnTo>
                  <a:pt x="218" y="287"/>
                </a:lnTo>
                <a:lnTo>
                  <a:pt x="218" y="287"/>
                </a:lnTo>
                <a:lnTo>
                  <a:pt x="232" y="256"/>
                </a:lnTo>
                <a:lnTo>
                  <a:pt x="246" y="225"/>
                </a:lnTo>
                <a:lnTo>
                  <a:pt x="263" y="197"/>
                </a:lnTo>
                <a:lnTo>
                  <a:pt x="281" y="172"/>
                </a:lnTo>
                <a:lnTo>
                  <a:pt x="281" y="172"/>
                </a:lnTo>
                <a:lnTo>
                  <a:pt x="263" y="176"/>
                </a:lnTo>
                <a:lnTo>
                  <a:pt x="242" y="184"/>
                </a:lnTo>
                <a:lnTo>
                  <a:pt x="226" y="193"/>
                </a:lnTo>
                <a:lnTo>
                  <a:pt x="207" y="201"/>
                </a:lnTo>
                <a:lnTo>
                  <a:pt x="174" y="221"/>
                </a:lnTo>
                <a:lnTo>
                  <a:pt x="144" y="246"/>
                </a:lnTo>
                <a:lnTo>
                  <a:pt x="144" y="246"/>
                </a:lnTo>
                <a:close/>
                <a:moveTo>
                  <a:pt x="355" y="158"/>
                </a:moveTo>
                <a:lnTo>
                  <a:pt x="355" y="158"/>
                </a:lnTo>
                <a:lnTo>
                  <a:pt x="341" y="160"/>
                </a:lnTo>
                <a:lnTo>
                  <a:pt x="326" y="162"/>
                </a:lnTo>
                <a:lnTo>
                  <a:pt x="326" y="162"/>
                </a:lnTo>
                <a:lnTo>
                  <a:pt x="304" y="193"/>
                </a:lnTo>
                <a:lnTo>
                  <a:pt x="283" y="227"/>
                </a:lnTo>
                <a:lnTo>
                  <a:pt x="263" y="262"/>
                </a:lnTo>
                <a:lnTo>
                  <a:pt x="246" y="299"/>
                </a:lnTo>
                <a:lnTo>
                  <a:pt x="246" y="299"/>
                </a:lnTo>
                <a:lnTo>
                  <a:pt x="273" y="309"/>
                </a:lnTo>
                <a:lnTo>
                  <a:pt x="302" y="316"/>
                </a:lnTo>
                <a:lnTo>
                  <a:pt x="328" y="322"/>
                </a:lnTo>
                <a:lnTo>
                  <a:pt x="355" y="324"/>
                </a:lnTo>
                <a:lnTo>
                  <a:pt x="355" y="158"/>
                </a:lnTo>
                <a:close/>
                <a:moveTo>
                  <a:pt x="355" y="359"/>
                </a:moveTo>
                <a:lnTo>
                  <a:pt x="355" y="359"/>
                </a:lnTo>
                <a:lnTo>
                  <a:pt x="326" y="355"/>
                </a:lnTo>
                <a:lnTo>
                  <a:pt x="298" y="348"/>
                </a:lnTo>
                <a:lnTo>
                  <a:pt x="267" y="340"/>
                </a:lnTo>
                <a:lnTo>
                  <a:pt x="236" y="328"/>
                </a:lnTo>
                <a:lnTo>
                  <a:pt x="236" y="328"/>
                </a:lnTo>
                <a:lnTo>
                  <a:pt x="224" y="367"/>
                </a:lnTo>
                <a:lnTo>
                  <a:pt x="213" y="404"/>
                </a:lnTo>
                <a:lnTo>
                  <a:pt x="205" y="443"/>
                </a:lnTo>
                <a:lnTo>
                  <a:pt x="203" y="482"/>
                </a:lnTo>
                <a:lnTo>
                  <a:pt x="355" y="482"/>
                </a:lnTo>
                <a:lnTo>
                  <a:pt x="355" y="359"/>
                </a:lnTo>
                <a:close/>
                <a:moveTo>
                  <a:pt x="355" y="517"/>
                </a:moveTo>
                <a:lnTo>
                  <a:pt x="203" y="517"/>
                </a:lnTo>
                <a:lnTo>
                  <a:pt x="203" y="517"/>
                </a:lnTo>
                <a:lnTo>
                  <a:pt x="205" y="556"/>
                </a:lnTo>
                <a:lnTo>
                  <a:pt x="213" y="595"/>
                </a:lnTo>
                <a:lnTo>
                  <a:pt x="224" y="634"/>
                </a:lnTo>
                <a:lnTo>
                  <a:pt x="236" y="673"/>
                </a:lnTo>
                <a:lnTo>
                  <a:pt x="236" y="673"/>
                </a:lnTo>
                <a:lnTo>
                  <a:pt x="267" y="662"/>
                </a:lnTo>
                <a:lnTo>
                  <a:pt x="298" y="652"/>
                </a:lnTo>
                <a:lnTo>
                  <a:pt x="326" y="646"/>
                </a:lnTo>
                <a:lnTo>
                  <a:pt x="355" y="642"/>
                </a:lnTo>
                <a:lnTo>
                  <a:pt x="355" y="517"/>
                </a:lnTo>
                <a:close/>
                <a:moveTo>
                  <a:pt x="355" y="677"/>
                </a:moveTo>
                <a:lnTo>
                  <a:pt x="355" y="677"/>
                </a:lnTo>
                <a:lnTo>
                  <a:pt x="328" y="679"/>
                </a:lnTo>
                <a:lnTo>
                  <a:pt x="302" y="685"/>
                </a:lnTo>
                <a:lnTo>
                  <a:pt x="275" y="691"/>
                </a:lnTo>
                <a:lnTo>
                  <a:pt x="248" y="699"/>
                </a:lnTo>
                <a:lnTo>
                  <a:pt x="248" y="699"/>
                </a:lnTo>
                <a:lnTo>
                  <a:pt x="265" y="738"/>
                </a:lnTo>
                <a:lnTo>
                  <a:pt x="283" y="773"/>
                </a:lnTo>
                <a:lnTo>
                  <a:pt x="304" y="808"/>
                </a:lnTo>
                <a:lnTo>
                  <a:pt x="326" y="841"/>
                </a:lnTo>
                <a:lnTo>
                  <a:pt x="326" y="841"/>
                </a:lnTo>
                <a:lnTo>
                  <a:pt x="341" y="843"/>
                </a:lnTo>
                <a:lnTo>
                  <a:pt x="355" y="843"/>
                </a:lnTo>
                <a:lnTo>
                  <a:pt x="355" y="67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 noEditPoints="1"/>
          </p:cNvSpPr>
          <p:nvPr/>
        </p:nvSpPr>
        <p:spPr bwMode="auto">
          <a:xfrm>
            <a:off x="3665538" y="5457825"/>
            <a:ext cx="1387475" cy="1381125"/>
          </a:xfrm>
          <a:custGeom>
            <a:avLst/>
            <a:gdLst>
              <a:gd name="T0" fmla="*/ 531 w 874"/>
              <a:gd name="T1" fmla="*/ 402 h 870"/>
              <a:gd name="T2" fmla="*/ 439 w 874"/>
              <a:gd name="T3" fmla="*/ 262 h 870"/>
              <a:gd name="T4" fmla="*/ 459 w 874"/>
              <a:gd name="T5" fmla="*/ 115 h 870"/>
              <a:gd name="T6" fmla="*/ 589 w 874"/>
              <a:gd name="T7" fmla="*/ 8 h 870"/>
              <a:gd name="T8" fmla="*/ 738 w 874"/>
              <a:gd name="T9" fmla="*/ 16 h 870"/>
              <a:gd name="T10" fmla="*/ 855 w 874"/>
              <a:gd name="T11" fmla="*/ 133 h 870"/>
              <a:gd name="T12" fmla="*/ 863 w 874"/>
              <a:gd name="T13" fmla="*/ 285 h 870"/>
              <a:gd name="T14" fmla="*/ 759 w 874"/>
              <a:gd name="T15" fmla="*/ 412 h 870"/>
              <a:gd name="T16" fmla="*/ 601 w 874"/>
              <a:gd name="T17" fmla="*/ 180 h 870"/>
              <a:gd name="T18" fmla="*/ 584 w 874"/>
              <a:gd name="T19" fmla="*/ 217 h 870"/>
              <a:gd name="T20" fmla="*/ 634 w 874"/>
              <a:gd name="T21" fmla="*/ 182 h 870"/>
              <a:gd name="T22" fmla="*/ 582 w 874"/>
              <a:gd name="T23" fmla="*/ 338 h 870"/>
              <a:gd name="T24" fmla="*/ 660 w 874"/>
              <a:gd name="T25" fmla="*/ 344 h 870"/>
              <a:gd name="T26" fmla="*/ 703 w 874"/>
              <a:gd name="T27" fmla="*/ 287 h 870"/>
              <a:gd name="T28" fmla="*/ 658 w 874"/>
              <a:gd name="T29" fmla="*/ 326 h 870"/>
              <a:gd name="T30" fmla="*/ 697 w 874"/>
              <a:gd name="T31" fmla="*/ 191 h 870"/>
              <a:gd name="T32" fmla="*/ 669 w 874"/>
              <a:gd name="T33" fmla="*/ 150 h 870"/>
              <a:gd name="T34" fmla="*/ 687 w 874"/>
              <a:gd name="T35" fmla="*/ 68 h 870"/>
              <a:gd name="T36" fmla="*/ 656 w 874"/>
              <a:gd name="T37" fmla="*/ 102 h 870"/>
              <a:gd name="T38" fmla="*/ 708 w 874"/>
              <a:gd name="T39" fmla="*/ 127 h 870"/>
              <a:gd name="T40" fmla="*/ 722 w 874"/>
              <a:gd name="T41" fmla="*/ 86 h 870"/>
              <a:gd name="T42" fmla="*/ 408 w 874"/>
              <a:gd name="T43" fmla="*/ 314 h 870"/>
              <a:gd name="T44" fmla="*/ 545 w 874"/>
              <a:gd name="T45" fmla="*/ 474 h 870"/>
              <a:gd name="T46" fmla="*/ 589 w 874"/>
              <a:gd name="T47" fmla="*/ 474 h 870"/>
              <a:gd name="T48" fmla="*/ 747 w 874"/>
              <a:gd name="T49" fmla="*/ 463 h 870"/>
              <a:gd name="T50" fmla="*/ 685 w 874"/>
              <a:gd name="T51" fmla="*/ 701 h 870"/>
              <a:gd name="T52" fmla="*/ 449 w 874"/>
              <a:gd name="T53" fmla="*/ 859 h 870"/>
              <a:gd name="T54" fmla="*/ 371 w 874"/>
              <a:gd name="T55" fmla="*/ 870 h 870"/>
              <a:gd name="T56" fmla="*/ 133 w 874"/>
              <a:gd name="T57" fmla="*/ 781 h 870"/>
              <a:gd name="T58" fmla="*/ 2 w 874"/>
              <a:gd name="T59" fmla="*/ 531 h 870"/>
              <a:gd name="T60" fmla="*/ 63 w 874"/>
              <a:gd name="T61" fmla="*/ 283 h 870"/>
              <a:gd name="T62" fmla="*/ 295 w 874"/>
              <a:gd name="T63" fmla="*/ 125 h 870"/>
              <a:gd name="T64" fmla="*/ 373 w 874"/>
              <a:gd name="T65" fmla="*/ 117 h 870"/>
              <a:gd name="T66" fmla="*/ 390 w 874"/>
              <a:gd name="T67" fmla="*/ 217 h 870"/>
              <a:gd name="T68" fmla="*/ 576 w 874"/>
              <a:gd name="T69" fmla="*/ 548 h 870"/>
              <a:gd name="T70" fmla="*/ 628 w 874"/>
              <a:gd name="T71" fmla="*/ 724 h 870"/>
              <a:gd name="T72" fmla="*/ 714 w 874"/>
              <a:gd name="T73" fmla="*/ 509 h 870"/>
              <a:gd name="T74" fmla="*/ 529 w 874"/>
              <a:gd name="T75" fmla="*/ 704 h 870"/>
              <a:gd name="T76" fmla="*/ 523 w 874"/>
              <a:gd name="T77" fmla="*/ 802 h 870"/>
              <a:gd name="T78" fmla="*/ 422 w 874"/>
              <a:gd name="T79" fmla="*/ 833 h 870"/>
              <a:gd name="T80" fmla="*/ 445 w 874"/>
              <a:gd name="T81" fmla="*/ 677 h 870"/>
              <a:gd name="T82" fmla="*/ 480 w 874"/>
              <a:gd name="T83" fmla="*/ 654 h 870"/>
              <a:gd name="T84" fmla="*/ 390 w 874"/>
              <a:gd name="T85" fmla="*/ 634 h 870"/>
              <a:gd name="T86" fmla="*/ 199 w 874"/>
              <a:gd name="T87" fmla="*/ 714 h 870"/>
              <a:gd name="T88" fmla="*/ 244 w 874"/>
              <a:gd name="T89" fmla="*/ 808 h 870"/>
              <a:gd name="T90" fmla="*/ 207 w 874"/>
              <a:gd name="T91" fmla="*/ 677 h 870"/>
              <a:gd name="T92" fmla="*/ 39 w 874"/>
              <a:gd name="T93" fmla="*/ 539 h 870"/>
              <a:gd name="T94" fmla="*/ 121 w 874"/>
              <a:gd name="T95" fmla="*/ 724 h 870"/>
              <a:gd name="T96" fmla="*/ 207 w 874"/>
              <a:gd name="T97" fmla="*/ 308 h 870"/>
              <a:gd name="T98" fmla="*/ 61 w 874"/>
              <a:gd name="T99" fmla="*/ 357 h 870"/>
              <a:gd name="T100" fmla="*/ 178 w 874"/>
              <a:gd name="T101" fmla="*/ 260 h 870"/>
              <a:gd name="T102" fmla="*/ 262 w 874"/>
              <a:gd name="T103" fmla="*/ 168 h 870"/>
              <a:gd name="T104" fmla="*/ 355 w 874"/>
              <a:gd name="T105" fmla="*/ 150 h 870"/>
              <a:gd name="T106" fmla="*/ 248 w 874"/>
              <a:gd name="T107" fmla="*/ 291 h 870"/>
              <a:gd name="T108" fmla="*/ 328 w 874"/>
              <a:gd name="T109" fmla="*/ 347 h 870"/>
              <a:gd name="T110" fmla="*/ 203 w 874"/>
              <a:gd name="T111" fmla="*/ 474 h 870"/>
              <a:gd name="T112" fmla="*/ 223 w 874"/>
              <a:gd name="T113" fmla="*/ 626 h 870"/>
              <a:gd name="T114" fmla="*/ 355 w 874"/>
              <a:gd name="T115" fmla="*/ 669 h 870"/>
              <a:gd name="T116" fmla="*/ 283 w 874"/>
              <a:gd name="T117" fmla="*/ 765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74" h="870">
                <a:moveTo>
                  <a:pt x="652" y="439"/>
                </a:moveTo>
                <a:lnTo>
                  <a:pt x="652" y="439"/>
                </a:lnTo>
                <a:lnTo>
                  <a:pt x="632" y="437"/>
                </a:lnTo>
                <a:lnTo>
                  <a:pt x="609" y="435"/>
                </a:lnTo>
                <a:lnTo>
                  <a:pt x="589" y="429"/>
                </a:lnTo>
                <a:lnTo>
                  <a:pt x="568" y="420"/>
                </a:lnTo>
                <a:lnTo>
                  <a:pt x="548" y="412"/>
                </a:lnTo>
                <a:lnTo>
                  <a:pt x="531" y="402"/>
                </a:lnTo>
                <a:lnTo>
                  <a:pt x="513" y="388"/>
                </a:lnTo>
                <a:lnTo>
                  <a:pt x="498" y="375"/>
                </a:lnTo>
                <a:lnTo>
                  <a:pt x="484" y="359"/>
                </a:lnTo>
                <a:lnTo>
                  <a:pt x="472" y="342"/>
                </a:lnTo>
                <a:lnTo>
                  <a:pt x="459" y="324"/>
                </a:lnTo>
                <a:lnTo>
                  <a:pt x="451" y="303"/>
                </a:lnTo>
                <a:lnTo>
                  <a:pt x="443" y="285"/>
                </a:lnTo>
                <a:lnTo>
                  <a:pt x="439" y="262"/>
                </a:lnTo>
                <a:lnTo>
                  <a:pt x="435" y="242"/>
                </a:lnTo>
                <a:lnTo>
                  <a:pt x="433" y="219"/>
                </a:lnTo>
                <a:lnTo>
                  <a:pt x="433" y="219"/>
                </a:lnTo>
                <a:lnTo>
                  <a:pt x="435" y="197"/>
                </a:lnTo>
                <a:lnTo>
                  <a:pt x="439" y="174"/>
                </a:lnTo>
                <a:lnTo>
                  <a:pt x="443" y="154"/>
                </a:lnTo>
                <a:lnTo>
                  <a:pt x="451" y="133"/>
                </a:lnTo>
                <a:lnTo>
                  <a:pt x="459" y="115"/>
                </a:lnTo>
                <a:lnTo>
                  <a:pt x="472" y="96"/>
                </a:lnTo>
                <a:lnTo>
                  <a:pt x="484" y="80"/>
                </a:lnTo>
                <a:lnTo>
                  <a:pt x="498" y="63"/>
                </a:lnTo>
                <a:lnTo>
                  <a:pt x="513" y="49"/>
                </a:lnTo>
                <a:lnTo>
                  <a:pt x="531" y="37"/>
                </a:lnTo>
                <a:lnTo>
                  <a:pt x="548" y="26"/>
                </a:lnTo>
                <a:lnTo>
                  <a:pt x="568" y="16"/>
                </a:lnTo>
                <a:lnTo>
                  <a:pt x="589" y="8"/>
                </a:lnTo>
                <a:lnTo>
                  <a:pt x="609" y="4"/>
                </a:lnTo>
                <a:lnTo>
                  <a:pt x="632" y="0"/>
                </a:lnTo>
                <a:lnTo>
                  <a:pt x="652" y="0"/>
                </a:lnTo>
                <a:lnTo>
                  <a:pt x="652" y="0"/>
                </a:lnTo>
                <a:lnTo>
                  <a:pt x="675" y="0"/>
                </a:lnTo>
                <a:lnTo>
                  <a:pt x="697" y="4"/>
                </a:lnTo>
                <a:lnTo>
                  <a:pt x="718" y="8"/>
                </a:lnTo>
                <a:lnTo>
                  <a:pt x="738" y="16"/>
                </a:lnTo>
                <a:lnTo>
                  <a:pt x="759" y="26"/>
                </a:lnTo>
                <a:lnTo>
                  <a:pt x="775" y="37"/>
                </a:lnTo>
                <a:lnTo>
                  <a:pt x="794" y="49"/>
                </a:lnTo>
                <a:lnTo>
                  <a:pt x="808" y="63"/>
                </a:lnTo>
                <a:lnTo>
                  <a:pt x="822" y="80"/>
                </a:lnTo>
                <a:lnTo>
                  <a:pt x="835" y="96"/>
                </a:lnTo>
                <a:lnTo>
                  <a:pt x="847" y="115"/>
                </a:lnTo>
                <a:lnTo>
                  <a:pt x="855" y="133"/>
                </a:lnTo>
                <a:lnTo>
                  <a:pt x="863" y="154"/>
                </a:lnTo>
                <a:lnTo>
                  <a:pt x="868" y="174"/>
                </a:lnTo>
                <a:lnTo>
                  <a:pt x="872" y="197"/>
                </a:lnTo>
                <a:lnTo>
                  <a:pt x="874" y="219"/>
                </a:lnTo>
                <a:lnTo>
                  <a:pt x="874" y="219"/>
                </a:lnTo>
                <a:lnTo>
                  <a:pt x="872" y="242"/>
                </a:lnTo>
                <a:lnTo>
                  <a:pt x="868" y="262"/>
                </a:lnTo>
                <a:lnTo>
                  <a:pt x="863" y="285"/>
                </a:lnTo>
                <a:lnTo>
                  <a:pt x="855" y="303"/>
                </a:lnTo>
                <a:lnTo>
                  <a:pt x="847" y="324"/>
                </a:lnTo>
                <a:lnTo>
                  <a:pt x="835" y="342"/>
                </a:lnTo>
                <a:lnTo>
                  <a:pt x="822" y="359"/>
                </a:lnTo>
                <a:lnTo>
                  <a:pt x="808" y="375"/>
                </a:lnTo>
                <a:lnTo>
                  <a:pt x="794" y="388"/>
                </a:lnTo>
                <a:lnTo>
                  <a:pt x="775" y="402"/>
                </a:lnTo>
                <a:lnTo>
                  <a:pt x="759" y="412"/>
                </a:lnTo>
                <a:lnTo>
                  <a:pt x="738" y="420"/>
                </a:lnTo>
                <a:lnTo>
                  <a:pt x="718" y="429"/>
                </a:lnTo>
                <a:lnTo>
                  <a:pt x="697" y="435"/>
                </a:lnTo>
                <a:lnTo>
                  <a:pt x="675" y="437"/>
                </a:lnTo>
                <a:lnTo>
                  <a:pt x="652" y="439"/>
                </a:lnTo>
                <a:lnTo>
                  <a:pt x="652" y="439"/>
                </a:lnTo>
                <a:close/>
                <a:moveTo>
                  <a:pt x="601" y="180"/>
                </a:moveTo>
                <a:lnTo>
                  <a:pt x="601" y="180"/>
                </a:lnTo>
                <a:lnTo>
                  <a:pt x="587" y="197"/>
                </a:lnTo>
                <a:lnTo>
                  <a:pt x="578" y="205"/>
                </a:lnTo>
                <a:lnTo>
                  <a:pt x="576" y="213"/>
                </a:lnTo>
                <a:lnTo>
                  <a:pt x="576" y="213"/>
                </a:lnTo>
                <a:lnTo>
                  <a:pt x="578" y="217"/>
                </a:lnTo>
                <a:lnTo>
                  <a:pt x="582" y="219"/>
                </a:lnTo>
                <a:lnTo>
                  <a:pt x="582" y="219"/>
                </a:lnTo>
                <a:lnTo>
                  <a:pt x="584" y="217"/>
                </a:lnTo>
                <a:lnTo>
                  <a:pt x="591" y="213"/>
                </a:lnTo>
                <a:lnTo>
                  <a:pt x="601" y="199"/>
                </a:lnTo>
                <a:lnTo>
                  <a:pt x="615" y="187"/>
                </a:lnTo>
                <a:lnTo>
                  <a:pt x="621" y="182"/>
                </a:lnTo>
                <a:lnTo>
                  <a:pt x="628" y="180"/>
                </a:lnTo>
                <a:lnTo>
                  <a:pt x="628" y="180"/>
                </a:lnTo>
                <a:lnTo>
                  <a:pt x="632" y="180"/>
                </a:lnTo>
                <a:lnTo>
                  <a:pt x="634" y="182"/>
                </a:lnTo>
                <a:lnTo>
                  <a:pt x="634" y="187"/>
                </a:lnTo>
                <a:lnTo>
                  <a:pt x="632" y="193"/>
                </a:lnTo>
                <a:lnTo>
                  <a:pt x="601" y="271"/>
                </a:lnTo>
                <a:lnTo>
                  <a:pt x="601" y="271"/>
                </a:lnTo>
                <a:lnTo>
                  <a:pt x="591" y="299"/>
                </a:lnTo>
                <a:lnTo>
                  <a:pt x="584" y="320"/>
                </a:lnTo>
                <a:lnTo>
                  <a:pt x="582" y="338"/>
                </a:lnTo>
                <a:lnTo>
                  <a:pt x="582" y="338"/>
                </a:lnTo>
                <a:lnTo>
                  <a:pt x="584" y="349"/>
                </a:lnTo>
                <a:lnTo>
                  <a:pt x="591" y="357"/>
                </a:lnTo>
                <a:lnTo>
                  <a:pt x="599" y="361"/>
                </a:lnTo>
                <a:lnTo>
                  <a:pt x="609" y="363"/>
                </a:lnTo>
                <a:lnTo>
                  <a:pt x="609" y="363"/>
                </a:lnTo>
                <a:lnTo>
                  <a:pt x="628" y="361"/>
                </a:lnTo>
                <a:lnTo>
                  <a:pt x="644" y="355"/>
                </a:lnTo>
                <a:lnTo>
                  <a:pt x="660" y="344"/>
                </a:lnTo>
                <a:lnTo>
                  <a:pt x="677" y="332"/>
                </a:lnTo>
                <a:lnTo>
                  <a:pt x="689" y="322"/>
                </a:lnTo>
                <a:lnTo>
                  <a:pt x="699" y="310"/>
                </a:lnTo>
                <a:lnTo>
                  <a:pt x="706" y="299"/>
                </a:lnTo>
                <a:lnTo>
                  <a:pt x="708" y="293"/>
                </a:lnTo>
                <a:lnTo>
                  <a:pt x="708" y="293"/>
                </a:lnTo>
                <a:lnTo>
                  <a:pt x="708" y="289"/>
                </a:lnTo>
                <a:lnTo>
                  <a:pt x="703" y="287"/>
                </a:lnTo>
                <a:lnTo>
                  <a:pt x="703" y="287"/>
                </a:lnTo>
                <a:lnTo>
                  <a:pt x="699" y="289"/>
                </a:lnTo>
                <a:lnTo>
                  <a:pt x="695" y="293"/>
                </a:lnTo>
                <a:lnTo>
                  <a:pt x="683" y="305"/>
                </a:lnTo>
                <a:lnTo>
                  <a:pt x="671" y="320"/>
                </a:lnTo>
                <a:lnTo>
                  <a:pt x="664" y="324"/>
                </a:lnTo>
                <a:lnTo>
                  <a:pt x="658" y="326"/>
                </a:lnTo>
                <a:lnTo>
                  <a:pt x="658" y="326"/>
                </a:lnTo>
                <a:lnTo>
                  <a:pt x="654" y="324"/>
                </a:lnTo>
                <a:lnTo>
                  <a:pt x="652" y="320"/>
                </a:lnTo>
                <a:lnTo>
                  <a:pt x="652" y="320"/>
                </a:lnTo>
                <a:lnTo>
                  <a:pt x="656" y="305"/>
                </a:lnTo>
                <a:lnTo>
                  <a:pt x="660" y="293"/>
                </a:lnTo>
                <a:lnTo>
                  <a:pt x="693" y="205"/>
                </a:lnTo>
                <a:lnTo>
                  <a:pt x="693" y="205"/>
                </a:lnTo>
                <a:lnTo>
                  <a:pt x="697" y="191"/>
                </a:lnTo>
                <a:lnTo>
                  <a:pt x="699" y="178"/>
                </a:lnTo>
                <a:lnTo>
                  <a:pt x="697" y="168"/>
                </a:lnTo>
                <a:lnTo>
                  <a:pt x="695" y="162"/>
                </a:lnTo>
                <a:lnTo>
                  <a:pt x="689" y="156"/>
                </a:lnTo>
                <a:lnTo>
                  <a:pt x="683" y="152"/>
                </a:lnTo>
                <a:lnTo>
                  <a:pt x="677" y="150"/>
                </a:lnTo>
                <a:lnTo>
                  <a:pt x="669" y="150"/>
                </a:lnTo>
                <a:lnTo>
                  <a:pt x="669" y="150"/>
                </a:lnTo>
                <a:lnTo>
                  <a:pt x="650" y="152"/>
                </a:lnTo>
                <a:lnTo>
                  <a:pt x="632" y="158"/>
                </a:lnTo>
                <a:lnTo>
                  <a:pt x="615" y="168"/>
                </a:lnTo>
                <a:lnTo>
                  <a:pt x="601" y="180"/>
                </a:lnTo>
                <a:lnTo>
                  <a:pt x="601" y="180"/>
                </a:lnTo>
                <a:close/>
                <a:moveTo>
                  <a:pt x="693" y="68"/>
                </a:moveTo>
                <a:lnTo>
                  <a:pt x="693" y="68"/>
                </a:lnTo>
                <a:lnTo>
                  <a:pt x="687" y="68"/>
                </a:lnTo>
                <a:lnTo>
                  <a:pt x="679" y="70"/>
                </a:lnTo>
                <a:lnTo>
                  <a:pt x="673" y="74"/>
                </a:lnTo>
                <a:lnTo>
                  <a:pt x="669" y="78"/>
                </a:lnTo>
                <a:lnTo>
                  <a:pt x="662" y="82"/>
                </a:lnTo>
                <a:lnTo>
                  <a:pt x="660" y="88"/>
                </a:lnTo>
                <a:lnTo>
                  <a:pt x="658" y="96"/>
                </a:lnTo>
                <a:lnTo>
                  <a:pt x="656" y="102"/>
                </a:lnTo>
                <a:lnTo>
                  <a:pt x="656" y="102"/>
                </a:lnTo>
                <a:lnTo>
                  <a:pt x="658" y="115"/>
                </a:lnTo>
                <a:lnTo>
                  <a:pt x="664" y="125"/>
                </a:lnTo>
                <a:lnTo>
                  <a:pt x="675" y="131"/>
                </a:lnTo>
                <a:lnTo>
                  <a:pt x="687" y="133"/>
                </a:lnTo>
                <a:lnTo>
                  <a:pt x="687" y="133"/>
                </a:lnTo>
                <a:lnTo>
                  <a:pt x="695" y="133"/>
                </a:lnTo>
                <a:lnTo>
                  <a:pt x="701" y="131"/>
                </a:lnTo>
                <a:lnTo>
                  <a:pt x="708" y="127"/>
                </a:lnTo>
                <a:lnTo>
                  <a:pt x="714" y="123"/>
                </a:lnTo>
                <a:lnTo>
                  <a:pt x="718" y="119"/>
                </a:lnTo>
                <a:lnTo>
                  <a:pt x="722" y="113"/>
                </a:lnTo>
                <a:lnTo>
                  <a:pt x="724" y="104"/>
                </a:lnTo>
                <a:lnTo>
                  <a:pt x="726" y="98"/>
                </a:lnTo>
                <a:lnTo>
                  <a:pt x="726" y="98"/>
                </a:lnTo>
                <a:lnTo>
                  <a:pt x="724" y="90"/>
                </a:lnTo>
                <a:lnTo>
                  <a:pt x="722" y="86"/>
                </a:lnTo>
                <a:lnTo>
                  <a:pt x="720" y="80"/>
                </a:lnTo>
                <a:lnTo>
                  <a:pt x="716" y="76"/>
                </a:lnTo>
                <a:lnTo>
                  <a:pt x="706" y="70"/>
                </a:lnTo>
                <a:lnTo>
                  <a:pt x="693" y="68"/>
                </a:lnTo>
                <a:lnTo>
                  <a:pt x="693" y="68"/>
                </a:lnTo>
                <a:close/>
                <a:moveTo>
                  <a:pt x="390" y="316"/>
                </a:moveTo>
                <a:lnTo>
                  <a:pt x="390" y="316"/>
                </a:lnTo>
                <a:lnTo>
                  <a:pt x="408" y="314"/>
                </a:lnTo>
                <a:lnTo>
                  <a:pt x="408" y="314"/>
                </a:lnTo>
                <a:lnTo>
                  <a:pt x="414" y="330"/>
                </a:lnTo>
                <a:lnTo>
                  <a:pt x="422" y="347"/>
                </a:lnTo>
                <a:lnTo>
                  <a:pt x="422" y="347"/>
                </a:lnTo>
                <a:lnTo>
                  <a:pt x="390" y="351"/>
                </a:lnTo>
                <a:lnTo>
                  <a:pt x="390" y="474"/>
                </a:lnTo>
                <a:lnTo>
                  <a:pt x="545" y="474"/>
                </a:lnTo>
                <a:lnTo>
                  <a:pt x="545" y="474"/>
                </a:lnTo>
                <a:lnTo>
                  <a:pt x="543" y="457"/>
                </a:lnTo>
                <a:lnTo>
                  <a:pt x="543" y="457"/>
                </a:lnTo>
                <a:lnTo>
                  <a:pt x="562" y="466"/>
                </a:lnTo>
                <a:lnTo>
                  <a:pt x="578" y="472"/>
                </a:lnTo>
                <a:lnTo>
                  <a:pt x="578" y="472"/>
                </a:lnTo>
                <a:lnTo>
                  <a:pt x="578" y="474"/>
                </a:lnTo>
                <a:lnTo>
                  <a:pt x="589" y="474"/>
                </a:lnTo>
                <a:lnTo>
                  <a:pt x="589" y="474"/>
                </a:lnTo>
                <a:lnTo>
                  <a:pt x="619" y="480"/>
                </a:lnTo>
                <a:lnTo>
                  <a:pt x="652" y="482"/>
                </a:lnTo>
                <a:lnTo>
                  <a:pt x="652" y="482"/>
                </a:lnTo>
                <a:lnTo>
                  <a:pt x="677" y="480"/>
                </a:lnTo>
                <a:lnTo>
                  <a:pt x="701" y="478"/>
                </a:lnTo>
                <a:lnTo>
                  <a:pt x="724" y="472"/>
                </a:lnTo>
                <a:lnTo>
                  <a:pt x="747" y="463"/>
                </a:lnTo>
                <a:lnTo>
                  <a:pt x="747" y="463"/>
                </a:lnTo>
                <a:lnTo>
                  <a:pt x="749" y="492"/>
                </a:lnTo>
                <a:lnTo>
                  <a:pt x="749" y="492"/>
                </a:lnTo>
                <a:lnTo>
                  <a:pt x="747" y="531"/>
                </a:lnTo>
                <a:lnTo>
                  <a:pt x="740" y="568"/>
                </a:lnTo>
                <a:lnTo>
                  <a:pt x="732" y="605"/>
                </a:lnTo>
                <a:lnTo>
                  <a:pt x="718" y="638"/>
                </a:lnTo>
                <a:lnTo>
                  <a:pt x="703" y="671"/>
                </a:lnTo>
                <a:lnTo>
                  <a:pt x="685" y="701"/>
                </a:lnTo>
                <a:lnTo>
                  <a:pt x="662" y="730"/>
                </a:lnTo>
                <a:lnTo>
                  <a:pt x="638" y="757"/>
                </a:lnTo>
                <a:lnTo>
                  <a:pt x="611" y="781"/>
                </a:lnTo>
                <a:lnTo>
                  <a:pt x="582" y="802"/>
                </a:lnTo>
                <a:lnTo>
                  <a:pt x="552" y="823"/>
                </a:lnTo>
                <a:lnTo>
                  <a:pt x="519" y="837"/>
                </a:lnTo>
                <a:lnTo>
                  <a:pt x="484" y="851"/>
                </a:lnTo>
                <a:lnTo>
                  <a:pt x="449" y="859"/>
                </a:lnTo>
                <a:lnTo>
                  <a:pt x="412" y="866"/>
                </a:lnTo>
                <a:lnTo>
                  <a:pt x="373" y="870"/>
                </a:lnTo>
                <a:lnTo>
                  <a:pt x="373" y="870"/>
                </a:lnTo>
                <a:lnTo>
                  <a:pt x="373" y="870"/>
                </a:lnTo>
                <a:lnTo>
                  <a:pt x="371" y="870"/>
                </a:lnTo>
                <a:lnTo>
                  <a:pt x="371" y="870"/>
                </a:lnTo>
                <a:lnTo>
                  <a:pt x="371" y="870"/>
                </a:lnTo>
                <a:lnTo>
                  <a:pt x="371" y="870"/>
                </a:lnTo>
                <a:lnTo>
                  <a:pt x="371" y="870"/>
                </a:lnTo>
                <a:lnTo>
                  <a:pt x="332" y="866"/>
                </a:lnTo>
                <a:lnTo>
                  <a:pt x="295" y="859"/>
                </a:lnTo>
                <a:lnTo>
                  <a:pt x="260" y="851"/>
                </a:lnTo>
                <a:lnTo>
                  <a:pt x="225" y="837"/>
                </a:lnTo>
                <a:lnTo>
                  <a:pt x="193" y="823"/>
                </a:lnTo>
                <a:lnTo>
                  <a:pt x="162" y="802"/>
                </a:lnTo>
                <a:lnTo>
                  <a:pt x="133" y="781"/>
                </a:lnTo>
                <a:lnTo>
                  <a:pt x="109" y="757"/>
                </a:lnTo>
                <a:lnTo>
                  <a:pt x="84" y="730"/>
                </a:lnTo>
                <a:lnTo>
                  <a:pt x="63" y="701"/>
                </a:lnTo>
                <a:lnTo>
                  <a:pt x="45" y="671"/>
                </a:lnTo>
                <a:lnTo>
                  <a:pt x="29" y="638"/>
                </a:lnTo>
                <a:lnTo>
                  <a:pt x="16" y="605"/>
                </a:lnTo>
                <a:lnTo>
                  <a:pt x="8" y="568"/>
                </a:lnTo>
                <a:lnTo>
                  <a:pt x="2" y="531"/>
                </a:lnTo>
                <a:lnTo>
                  <a:pt x="0" y="492"/>
                </a:lnTo>
                <a:lnTo>
                  <a:pt x="0" y="492"/>
                </a:lnTo>
                <a:lnTo>
                  <a:pt x="2" y="453"/>
                </a:lnTo>
                <a:lnTo>
                  <a:pt x="8" y="416"/>
                </a:lnTo>
                <a:lnTo>
                  <a:pt x="16" y="381"/>
                </a:lnTo>
                <a:lnTo>
                  <a:pt x="29" y="347"/>
                </a:lnTo>
                <a:lnTo>
                  <a:pt x="45" y="314"/>
                </a:lnTo>
                <a:lnTo>
                  <a:pt x="63" y="283"/>
                </a:lnTo>
                <a:lnTo>
                  <a:pt x="84" y="254"/>
                </a:lnTo>
                <a:lnTo>
                  <a:pt x="109" y="228"/>
                </a:lnTo>
                <a:lnTo>
                  <a:pt x="133" y="203"/>
                </a:lnTo>
                <a:lnTo>
                  <a:pt x="162" y="182"/>
                </a:lnTo>
                <a:lnTo>
                  <a:pt x="193" y="164"/>
                </a:lnTo>
                <a:lnTo>
                  <a:pt x="225" y="148"/>
                </a:lnTo>
                <a:lnTo>
                  <a:pt x="260" y="135"/>
                </a:lnTo>
                <a:lnTo>
                  <a:pt x="295" y="125"/>
                </a:lnTo>
                <a:lnTo>
                  <a:pt x="332" y="119"/>
                </a:lnTo>
                <a:lnTo>
                  <a:pt x="371" y="117"/>
                </a:lnTo>
                <a:lnTo>
                  <a:pt x="371" y="117"/>
                </a:lnTo>
                <a:lnTo>
                  <a:pt x="371" y="117"/>
                </a:lnTo>
                <a:lnTo>
                  <a:pt x="371" y="117"/>
                </a:lnTo>
                <a:lnTo>
                  <a:pt x="371" y="117"/>
                </a:lnTo>
                <a:lnTo>
                  <a:pt x="373" y="117"/>
                </a:lnTo>
                <a:lnTo>
                  <a:pt x="373" y="117"/>
                </a:lnTo>
                <a:lnTo>
                  <a:pt x="373" y="117"/>
                </a:lnTo>
                <a:lnTo>
                  <a:pt x="410" y="119"/>
                </a:lnTo>
                <a:lnTo>
                  <a:pt x="410" y="119"/>
                </a:lnTo>
                <a:lnTo>
                  <a:pt x="400" y="150"/>
                </a:lnTo>
                <a:lnTo>
                  <a:pt x="400" y="150"/>
                </a:lnTo>
                <a:lnTo>
                  <a:pt x="390" y="150"/>
                </a:lnTo>
                <a:lnTo>
                  <a:pt x="390" y="217"/>
                </a:lnTo>
                <a:lnTo>
                  <a:pt x="390" y="217"/>
                </a:lnTo>
                <a:lnTo>
                  <a:pt x="390" y="219"/>
                </a:lnTo>
                <a:lnTo>
                  <a:pt x="390" y="219"/>
                </a:lnTo>
                <a:lnTo>
                  <a:pt x="390" y="219"/>
                </a:lnTo>
                <a:lnTo>
                  <a:pt x="390" y="316"/>
                </a:lnTo>
                <a:close/>
                <a:moveTo>
                  <a:pt x="714" y="509"/>
                </a:moveTo>
                <a:lnTo>
                  <a:pt x="578" y="509"/>
                </a:lnTo>
                <a:lnTo>
                  <a:pt x="578" y="509"/>
                </a:lnTo>
                <a:lnTo>
                  <a:pt x="576" y="548"/>
                </a:lnTo>
                <a:lnTo>
                  <a:pt x="568" y="589"/>
                </a:lnTo>
                <a:lnTo>
                  <a:pt x="556" y="632"/>
                </a:lnTo>
                <a:lnTo>
                  <a:pt x="541" y="677"/>
                </a:lnTo>
                <a:lnTo>
                  <a:pt x="541" y="677"/>
                </a:lnTo>
                <a:lnTo>
                  <a:pt x="589" y="699"/>
                </a:lnTo>
                <a:lnTo>
                  <a:pt x="609" y="712"/>
                </a:lnTo>
                <a:lnTo>
                  <a:pt x="628" y="724"/>
                </a:lnTo>
                <a:lnTo>
                  <a:pt x="628" y="724"/>
                </a:lnTo>
                <a:lnTo>
                  <a:pt x="646" y="701"/>
                </a:lnTo>
                <a:lnTo>
                  <a:pt x="662" y="677"/>
                </a:lnTo>
                <a:lnTo>
                  <a:pt x="677" y="652"/>
                </a:lnTo>
                <a:lnTo>
                  <a:pt x="687" y="626"/>
                </a:lnTo>
                <a:lnTo>
                  <a:pt x="697" y="599"/>
                </a:lnTo>
                <a:lnTo>
                  <a:pt x="706" y="570"/>
                </a:lnTo>
                <a:lnTo>
                  <a:pt x="710" y="539"/>
                </a:lnTo>
                <a:lnTo>
                  <a:pt x="714" y="509"/>
                </a:lnTo>
                <a:lnTo>
                  <a:pt x="714" y="509"/>
                </a:lnTo>
                <a:close/>
                <a:moveTo>
                  <a:pt x="605" y="747"/>
                </a:moveTo>
                <a:lnTo>
                  <a:pt x="605" y="747"/>
                </a:lnTo>
                <a:lnTo>
                  <a:pt x="589" y="734"/>
                </a:lnTo>
                <a:lnTo>
                  <a:pt x="570" y="724"/>
                </a:lnTo>
                <a:lnTo>
                  <a:pt x="550" y="714"/>
                </a:lnTo>
                <a:lnTo>
                  <a:pt x="529" y="704"/>
                </a:lnTo>
                <a:lnTo>
                  <a:pt x="529" y="704"/>
                </a:lnTo>
                <a:lnTo>
                  <a:pt x="517" y="736"/>
                </a:lnTo>
                <a:lnTo>
                  <a:pt x="502" y="765"/>
                </a:lnTo>
                <a:lnTo>
                  <a:pt x="486" y="794"/>
                </a:lnTo>
                <a:lnTo>
                  <a:pt x="468" y="820"/>
                </a:lnTo>
                <a:lnTo>
                  <a:pt x="468" y="820"/>
                </a:lnTo>
                <a:lnTo>
                  <a:pt x="486" y="816"/>
                </a:lnTo>
                <a:lnTo>
                  <a:pt x="504" y="808"/>
                </a:lnTo>
                <a:lnTo>
                  <a:pt x="523" y="802"/>
                </a:lnTo>
                <a:lnTo>
                  <a:pt x="541" y="792"/>
                </a:lnTo>
                <a:lnTo>
                  <a:pt x="574" y="771"/>
                </a:lnTo>
                <a:lnTo>
                  <a:pt x="605" y="747"/>
                </a:lnTo>
                <a:lnTo>
                  <a:pt x="605" y="747"/>
                </a:lnTo>
                <a:close/>
                <a:moveTo>
                  <a:pt x="390" y="835"/>
                </a:moveTo>
                <a:lnTo>
                  <a:pt x="390" y="835"/>
                </a:lnTo>
                <a:lnTo>
                  <a:pt x="406" y="835"/>
                </a:lnTo>
                <a:lnTo>
                  <a:pt x="422" y="833"/>
                </a:lnTo>
                <a:lnTo>
                  <a:pt x="422" y="833"/>
                </a:lnTo>
                <a:lnTo>
                  <a:pt x="445" y="800"/>
                </a:lnTo>
                <a:lnTo>
                  <a:pt x="465" y="765"/>
                </a:lnTo>
                <a:lnTo>
                  <a:pt x="484" y="730"/>
                </a:lnTo>
                <a:lnTo>
                  <a:pt x="500" y="691"/>
                </a:lnTo>
                <a:lnTo>
                  <a:pt x="500" y="691"/>
                </a:lnTo>
                <a:lnTo>
                  <a:pt x="472" y="683"/>
                </a:lnTo>
                <a:lnTo>
                  <a:pt x="445" y="677"/>
                </a:lnTo>
                <a:lnTo>
                  <a:pt x="416" y="671"/>
                </a:lnTo>
                <a:lnTo>
                  <a:pt x="390" y="669"/>
                </a:lnTo>
                <a:lnTo>
                  <a:pt x="390" y="835"/>
                </a:lnTo>
                <a:close/>
                <a:moveTo>
                  <a:pt x="390" y="634"/>
                </a:moveTo>
                <a:lnTo>
                  <a:pt x="390" y="634"/>
                </a:lnTo>
                <a:lnTo>
                  <a:pt x="418" y="638"/>
                </a:lnTo>
                <a:lnTo>
                  <a:pt x="449" y="644"/>
                </a:lnTo>
                <a:lnTo>
                  <a:pt x="480" y="654"/>
                </a:lnTo>
                <a:lnTo>
                  <a:pt x="511" y="667"/>
                </a:lnTo>
                <a:lnTo>
                  <a:pt x="511" y="667"/>
                </a:lnTo>
                <a:lnTo>
                  <a:pt x="525" y="626"/>
                </a:lnTo>
                <a:lnTo>
                  <a:pt x="535" y="587"/>
                </a:lnTo>
                <a:lnTo>
                  <a:pt x="541" y="548"/>
                </a:lnTo>
                <a:lnTo>
                  <a:pt x="545" y="509"/>
                </a:lnTo>
                <a:lnTo>
                  <a:pt x="390" y="509"/>
                </a:lnTo>
                <a:lnTo>
                  <a:pt x="390" y="634"/>
                </a:lnTo>
                <a:close/>
                <a:moveTo>
                  <a:pt x="283" y="820"/>
                </a:moveTo>
                <a:lnTo>
                  <a:pt x="283" y="820"/>
                </a:lnTo>
                <a:lnTo>
                  <a:pt x="264" y="794"/>
                </a:lnTo>
                <a:lnTo>
                  <a:pt x="248" y="765"/>
                </a:lnTo>
                <a:lnTo>
                  <a:pt x="232" y="736"/>
                </a:lnTo>
                <a:lnTo>
                  <a:pt x="219" y="704"/>
                </a:lnTo>
                <a:lnTo>
                  <a:pt x="219" y="704"/>
                </a:lnTo>
                <a:lnTo>
                  <a:pt x="199" y="714"/>
                </a:lnTo>
                <a:lnTo>
                  <a:pt x="178" y="724"/>
                </a:lnTo>
                <a:lnTo>
                  <a:pt x="162" y="734"/>
                </a:lnTo>
                <a:lnTo>
                  <a:pt x="143" y="747"/>
                </a:lnTo>
                <a:lnTo>
                  <a:pt x="143" y="747"/>
                </a:lnTo>
                <a:lnTo>
                  <a:pt x="174" y="771"/>
                </a:lnTo>
                <a:lnTo>
                  <a:pt x="209" y="792"/>
                </a:lnTo>
                <a:lnTo>
                  <a:pt x="225" y="802"/>
                </a:lnTo>
                <a:lnTo>
                  <a:pt x="244" y="808"/>
                </a:lnTo>
                <a:lnTo>
                  <a:pt x="262" y="816"/>
                </a:lnTo>
                <a:lnTo>
                  <a:pt x="283" y="820"/>
                </a:lnTo>
                <a:lnTo>
                  <a:pt x="283" y="820"/>
                </a:lnTo>
                <a:close/>
                <a:moveTo>
                  <a:pt x="121" y="724"/>
                </a:moveTo>
                <a:lnTo>
                  <a:pt x="121" y="724"/>
                </a:lnTo>
                <a:lnTo>
                  <a:pt x="139" y="712"/>
                </a:lnTo>
                <a:lnTo>
                  <a:pt x="160" y="699"/>
                </a:lnTo>
                <a:lnTo>
                  <a:pt x="207" y="677"/>
                </a:lnTo>
                <a:lnTo>
                  <a:pt x="207" y="677"/>
                </a:lnTo>
                <a:lnTo>
                  <a:pt x="193" y="632"/>
                </a:lnTo>
                <a:lnTo>
                  <a:pt x="180" y="589"/>
                </a:lnTo>
                <a:lnTo>
                  <a:pt x="172" y="548"/>
                </a:lnTo>
                <a:lnTo>
                  <a:pt x="170" y="509"/>
                </a:lnTo>
                <a:lnTo>
                  <a:pt x="37" y="509"/>
                </a:lnTo>
                <a:lnTo>
                  <a:pt x="37" y="509"/>
                </a:lnTo>
                <a:lnTo>
                  <a:pt x="39" y="539"/>
                </a:lnTo>
                <a:lnTo>
                  <a:pt x="43" y="570"/>
                </a:lnTo>
                <a:lnTo>
                  <a:pt x="51" y="599"/>
                </a:lnTo>
                <a:lnTo>
                  <a:pt x="61" y="626"/>
                </a:lnTo>
                <a:lnTo>
                  <a:pt x="72" y="652"/>
                </a:lnTo>
                <a:lnTo>
                  <a:pt x="86" y="677"/>
                </a:lnTo>
                <a:lnTo>
                  <a:pt x="102" y="701"/>
                </a:lnTo>
                <a:lnTo>
                  <a:pt x="121" y="724"/>
                </a:lnTo>
                <a:lnTo>
                  <a:pt x="121" y="724"/>
                </a:lnTo>
                <a:close/>
                <a:moveTo>
                  <a:pt x="37" y="474"/>
                </a:moveTo>
                <a:lnTo>
                  <a:pt x="170" y="474"/>
                </a:lnTo>
                <a:lnTo>
                  <a:pt x="170" y="474"/>
                </a:lnTo>
                <a:lnTo>
                  <a:pt x="174" y="437"/>
                </a:lnTo>
                <a:lnTo>
                  <a:pt x="180" y="396"/>
                </a:lnTo>
                <a:lnTo>
                  <a:pt x="193" y="353"/>
                </a:lnTo>
                <a:lnTo>
                  <a:pt x="207" y="308"/>
                </a:lnTo>
                <a:lnTo>
                  <a:pt x="207" y="308"/>
                </a:lnTo>
                <a:lnTo>
                  <a:pt x="160" y="287"/>
                </a:lnTo>
                <a:lnTo>
                  <a:pt x="139" y="275"/>
                </a:lnTo>
                <a:lnTo>
                  <a:pt x="121" y="262"/>
                </a:lnTo>
                <a:lnTo>
                  <a:pt x="121" y="262"/>
                </a:lnTo>
                <a:lnTo>
                  <a:pt x="102" y="283"/>
                </a:lnTo>
                <a:lnTo>
                  <a:pt x="86" y="308"/>
                </a:lnTo>
                <a:lnTo>
                  <a:pt x="72" y="332"/>
                </a:lnTo>
                <a:lnTo>
                  <a:pt x="61" y="357"/>
                </a:lnTo>
                <a:lnTo>
                  <a:pt x="51" y="386"/>
                </a:lnTo>
                <a:lnTo>
                  <a:pt x="43" y="414"/>
                </a:lnTo>
                <a:lnTo>
                  <a:pt x="39" y="443"/>
                </a:lnTo>
                <a:lnTo>
                  <a:pt x="37" y="474"/>
                </a:lnTo>
                <a:lnTo>
                  <a:pt x="37" y="474"/>
                </a:lnTo>
                <a:close/>
                <a:moveTo>
                  <a:pt x="143" y="238"/>
                </a:moveTo>
                <a:lnTo>
                  <a:pt x="143" y="238"/>
                </a:lnTo>
                <a:lnTo>
                  <a:pt x="178" y="260"/>
                </a:lnTo>
                <a:lnTo>
                  <a:pt x="219" y="279"/>
                </a:lnTo>
                <a:lnTo>
                  <a:pt x="219" y="279"/>
                </a:lnTo>
                <a:lnTo>
                  <a:pt x="232" y="248"/>
                </a:lnTo>
                <a:lnTo>
                  <a:pt x="248" y="217"/>
                </a:lnTo>
                <a:lnTo>
                  <a:pt x="264" y="189"/>
                </a:lnTo>
                <a:lnTo>
                  <a:pt x="283" y="164"/>
                </a:lnTo>
                <a:lnTo>
                  <a:pt x="283" y="164"/>
                </a:lnTo>
                <a:lnTo>
                  <a:pt x="262" y="168"/>
                </a:lnTo>
                <a:lnTo>
                  <a:pt x="244" y="176"/>
                </a:lnTo>
                <a:lnTo>
                  <a:pt x="225" y="184"/>
                </a:lnTo>
                <a:lnTo>
                  <a:pt x="209" y="193"/>
                </a:lnTo>
                <a:lnTo>
                  <a:pt x="174" y="213"/>
                </a:lnTo>
                <a:lnTo>
                  <a:pt x="143" y="238"/>
                </a:lnTo>
                <a:lnTo>
                  <a:pt x="143" y="238"/>
                </a:lnTo>
                <a:close/>
                <a:moveTo>
                  <a:pt x="355" y="150"/>
                </a:moveTo>
                <a:lnTo>
                  <a:pt x="355" y="150"/>
                </a:lnTo>
                <a:lnTo>
                  <a:pt x="340" y="152"/>
                </a:lnTo>
                <a:lnTo>
                  <a:pt x="326" y="154"/>
                </a:lnTo>
                <a:lnTo>
                  <a:pt x="326" y="154"/>
                </a:lnTo>
                <a:lnTo>
                  <a:pt x="303" y="184"/>
                </a:lnTo>
                <a:lnTo>
                  <a:pt x="283" y="219"/>
                </a:lnTo>
                <a:lnTo>
                  <a:pt x="264" y="254"/>
                </a:lnTo>
                <a:lnTo>
                  <a:pt x="248" y="291"/>
                </a:lnTo>
                <a:lnTo>
                  <a:pt x="248" y="291"/>
                </a:lnTo>
                <a:lnTo>
                  <a:pt x="275" y="301"/>
                </a:lnTo>
                <a:lnTo>
                  <a:pt x="301" y="308"/>
                </a:lnTo>
                <a:lnTo>
                  <a:pt x="328" y="314"/>
                </a:lnTo>
                <a:lnTo>
                  <a:pt x="355" y="316"/>
                </a:lnTo>
                <a:lnTo>
                  <a:pt x="355" y="150"/>
                </a:lnTo>
                <a:close/>
                <a:moveTo>
                  <a:pt x="355" y="351"/>
                </a:moveTo>
                <a:lnTo>
                  <a:pt x="355" y="351"/>
                </a:lnTo>
                <a:lnTo>
                  <a:pt x="328" y="347"/>
                </a:lnTo>
                <a:lnTo>
                  <a:pt x="297" y="340"/>
                </a:lnTo>
                <a:lnTo>
                  <a:pt x="269" y="332"/>
                </a:lnTo>
                <a:lnTo>
                  <a:pt x="238" y="320"/>
                </a:lnTo>
                <a:lnTo>
                  <a:pt x="238" y="320"/>
                </a:lnTo>
                <a:lnTo>
                  <a:pt x="223" y="359"/>
                </a:lnTo>
                <a:lnTo>
                  <a:pt x="213" y="396"/>
                </a:lnTo>
                <a:lnTo>
                  <a:pt x="207" y="435"/>
                </a:lnTo>
                <a:lnTo>
                  <a:pt x="203" y="474"/>
                </a:lnTo>
                <a:lnTo>
                  <a:pt x="355" y="474"/>
                </a:lnTo>
                <a:lnTo>
                  <a:pt x="355" y="351"/>
                </a:lnTo>
                <a:close/>
                <a:moveTo>
                  <a:pt x="355" y="509"/>
                </a:moveTo>
                <a:lnTo>
                  <a:pt x="203" y="509"/>
                </a:lnTo>
                <a:lnTo>
                  <a:pt x="203" y="509"/>
                </a:lnTo>
                <a:lnTo>
                  <a:pt x="207" y="548"/>
                </a:lnTo>
                <a:lnTo>
                  <a:pt x="213" y="587"/>
                </a:lnTo>
                <a:lnTo>
                  <a:pt x="223" y="626"/>
                </a:lnTo>
                <a:lnTo>
                  <a:pt x="238" y="667"/>
                </a:lnTo>
                <a:lnTo>
                  <a:pt x="238" y="667"/>
                </a:lnTo>
                <a:lnTo>
                  <a:pt x="269" y="654"/>
                </a:lnTo>
                <a:lnTo>
                  <a:pt x="297" y="644"/>
                </a:lnTo>
                <a:lnTo>
                  <a:pt x="328" y="638"/>
                </a:lnTo>
                <a:lnTo>
                  <a:pt x="355" y="634"/>
                </a:lnTo>
                <a:lnTo>
                  <a:pt x="355" y="509"/>
                </a:lnTo>
                <a:close/>
                <a:moveTo>
                  <a:pt x="355" y="669"/>
                </a:moveTo>
                <a:lnTo>
                  <a:pt x="355" y="669"/>
                </a:lnTo>
                <a:lnTo>
                  <a:pt x="330" y="671"/>
                </a:lnTo>
                <a:lnTo>
                  <a:pt x="303" y="677"/>
                </a:lnTo>
                <a:lnTo>
                  <a:pt x="277" y="683"/>
                </a:lnTo>
                <a:lnTo>
                  <a:pt x="248" y="691"/>
                </a:lnTo>
                <a:lnTo>
                  <a:pt x="248" y="691"/>
                </a:lnTo>
                <a:lnTo>
                  <a:pt x="264" y="730"/>
                </a:lnTo>
                <a:lnTo>
                  <a:pt x="283" y="765"/>
                </a:lnTo>
                <a:lnTo>
                  <a:pt x="303" y="800"/>
                </a:lnTo>
                <a:lnTo>
                  <a:pt x="326" y="833"/>
                </a:lnTo>
                <a:lnTo>
                  <a:pt x="326" y="833"/>
                </a:lnTo>
                <a:lnTo>
                  <a:pt x="340" y="835"/>
                </a:lnTo>
                <a:lnTo>
                  <a:pt x="355" y="835"/>
                </a:lnTo>
                <a:lnTo>
                  <a:pt x="355" y="669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 noEditPoints="1"/>
          </p:cNvSpPr>
          <p:nvPr/>
        </p:nvSpPr>
        <p:spPr bwMode="auto">
          <a:xfrm>
            <a:off x="5416551" y="5451475"/>
            <a:ext cx="1398588" cy="1393825"/>
          </a:xfrm>
          <a:custGeom>
            <a:avLst/>
            <a:gdLst>
              <a:gd name="T0" fmla="*/ 825 w 881"/>
              <a:gd name="T1" fmla="*/ 412 h 878"/>
              <a:gd name="T2" fmla="*/ 667 w 881"/>
              <a:gd name="T3" fmla="*/ 572 h 878"/>
              <a:gd name="T4" fmla="*/ 526 w 881"/>
              <a:gd name="T5" fmla="*/ 459 h 878"/>
              <a:gd name="T6" fmla="*/ 442 w 881"/>
              <a:gd name="T7" fmla="*/ 295 h 878"/>
              <a:gd name="T8" fmla="*/ 433 w 881"/>
              <a:gd name="T9" fmla="*/ 178 h 878"/>
              <a:gd name="T10" fmla="*/ 511 w 881"/>
              <a:gd name="T11" fmla="*/ 51 h 878"/>
              <a:gd name="T12" fmla="*/ 655 w 881"/>
              <a:gd name="T13" fmla="*/ 0 h 878"/>
              <a:gd name="T14" fmla="*/ 780 w 881"/>
              <a:gd name="T15" fmla="*/ 37 h 878"/>
              <a:gd name="T16" fmla="*/ 870 w 881"/>
              <a:gd name="T17" fmla="*/ 158 h 878"/>
              <a:gd name="T18" fmla="*/ 655 w 881"/>
              <a:gd name="T19" fmla="*/ 47 h 878"/>
              <a:gd name="T20" fmla="*/ 565 w 881"/>
              <a:gd name="T21" fmla="*/ 74 h 878"/>
              <a:gd name="T22" fmla="*/ 501 w 881"/>
              <a:gd name="T23" fmla="*/ 160 h 878"/>
              <a:gd name="T24" fmla="*/ 501 w 881"/>
              <a:gd name="T25" fmla="*/ 254 h 878"/>
              <a:gd name="T26" fmla="*/ 565 w 881"/>
              <a:gd name="T27" fmla="*/ 340 h 878"/>
              <a:gd name="T28" fmla="*/ 655 w 881"/>
              <a:gd name="T29" fmla="*/ 367 h 878"/>
              <a:gd name="T30" fmla="*/ 757 w 881"/>
              <a:gd name="T31" fmla="*/ 330 h 878"/>
              <a:gd name="T32" fmla="*/ 813 w 881"/>
              <a:gd name="T33" fmla="*/ 240 h 878"/>
              <a:gd name="T34" fmla="*/ 803 w 881"/>
              <a:gd name="T35" fmla="*/ 145 h 878"/>
              <a:gd name="T36" fmla="*/ 731 w 881"/>
              <a:gd name="T37" fmla="*/ 65 h 878"/>
              <a:gd name="T38" fmla="*/ 723 w 881"/>
              <a:gd name="T39" fmla="*/ 293 h 878"/>
              <a:gd name="T40" fmla="*/ 692 w 881"/>
              <a:gd name="T41" fmla="*/ 154 h 878"/>
              <a:gd name="T42" fmla="*/ 497 w 881"/>
              <a:gd name="T43" fmla="*/ 517 h 878"/>
              <a:gd name="T44" fmla="*/ 517 w 881"/>
              <a:gd name="T45" fmla="*/ 673 h 878"/>
              <a:gd name="T46" fmla="*/ 575 w 881"/>
              <a:gd name="T47" fmla="*/ 595 h 878"/>
              <a:gd name="T48" fmla="*/ 634 w 881"/>
              <a:gd name="T49" fmla="*/ 732 h 878"/>
              <a:gd name="T50" fmla="*/ 719 w 881"/>
              <a:gd name="T51" fmla="*/ 615 h 878"/>
              <a:gd name="T52" fmla="*/ 675 w 881"/>
              <a:gd name="T53" fmla="*/ 732 h 878"/>
              <a:gd name="T54" fmla="*/ 505 w 881"/>
              <a:gd name="T55" fmla="*/ 857 h 878"/>
              <a:gd name="T56" fmla="*/ 302 w 881"/>
              <a:gd name="T57" fmla="*/ 870 h 878"/>
              <a:gd name="T58" fmla="*/ 87 w 881"/>
              <a:gd name="T59" fmla="*/ 742 h 878"/>
              <a:gd name="T60" fmla="*/ 0 w 881"/>
              <a:gd name="T61" fmla="*/ 500 h 878"/>
              <a:gd name="T62" fmla="*/ 64 w 881"/>
              <a:gd name="T63" fmla="*/ 289 h 878"/>
              <a:gd name="T64" fmla="*/ 265 w 881"/>
              <a:gd name="T65" fmla="*/ 141 h 878"/>
              <a:gd name="T66" fmla="*/ 374 w 881"/>
              <a:gd name="T67" fmla="*/ 143 h 878"/>
              <a:gd name="T68" fmla="*/ 374 w 881"/>
              <a:gd name="T69" fmla="*/ 275 h 878"/>
              <a:gd name="T70" fmla="*/ 392 w 881"/>
              <a:gd name="T71" fmla="*/ 482 h 878"/>
              <a:gd name="T72" fmla="*/ 536 w 881"/>
              <a:gd name="T73" fmla="*/ 712 h 878"/>
              <a:gd name="T74" fmla="*/ 511 w 881"/>
              <a:gd name="T75" fmla="*/ 816 h 878"/>
              <a:gd name="T76" fmla="*/ 392 w 881"/>
              <a:gd name="T77" fmla="*/ 843 h 878"/>
              <a:gd name="T78" fmla="*/ 507 w 881"/>
              <a:gd name="T79" fmla="*/ 699 h 878"/>
              <a:gd name="T80" fmla="*/ 284 w 881"/>
              <a:gd name="T81" fmla="*/ 829 h 878"/>
              <a:gd name="T82" fmla="*/ 199 w 881"/>
              <a:gd name="T83" fmla="*/ 722 h 878"/>
              <a:gd name="T84" fmla="*/ 226 w 881"/>
              <a:gd name="T85" fmla="*/ 810 h 878"/>
              <a:gd name="T86" fmla="*/ 140 w 881"/>
              <a:gd name="T87" fmla="*/ 720 h 878"/>
              <a:gd name="T88" fmla="*/ 171 w 881"/>
              <a:gd name="T89" fmla="*/ 517 h 878"/>
              <a:gd name="T90" fmla="*/ 74 w 881"/>
              <a:gd name="T91" fmla="*/ 660 h 878"/>
              <a:gd name="T92" fmla="*/ 171 w 881"/>
              <a:gd name="T93" fmla="*/ 482 h 878"/>
              <a:gd name="T94" fmla="*/ 140 w 881"/>
              <a:gd name="T95" fmla="*/ 283 h 878"/>
              <a:gd name="T96" fmla="*/ 52 w 881"/>
              <a:gd name="T97" fmla="*/ 394 h 878"/>
              <a:gd name="T98" fmla="*/ 179 w 881"/>
              <a:gd name="T99" fmla="*/ 268 h 878"/>
              <a:gd name="T100" fmla="*/ 284 w 881"/>
              <a:gd name="T101" fmla="*/ 172 h 878"/>
              <a:gd name="T102" fmla="*/ 146 w 881"/>
              <a:gd name="T103" fmla="*/ 246 h 878"/>
              <a:gd name="T104" fmla="*/ 284 w 881"/>
              <a:gd name="T105" fmla="*/ 227 h 878"/>
              <a:gd name="T106" fmla="*/ 355 w 881"/>
              <a:gd name="T107" fmla="*/ 324 h 878"/>
              <a:gd name="T108" fmla="*/ 238 w 881"/>
              <a:gd name="T109" fmla="*/ 328 h 878"/>
              <a:gd name="T110" fmla="*/ 355 w 881"/>
              <a:gd name="T111" fmla="*/ 359 h 878"/>
              <a:gd name="T112" fmla="*/ 238 w 881"/>
              <a:gd name="T113" fmla="*/ 673 h 878"/>
              <a:gd name="T114" fmla="*/ 355 w 881"/>
              <a:gd name="T115" fmla="*/ 677 h 878"/>
              <a:gd name="T116" fmla="*/ 265 w 881"/>
              <a:gd name="T117" fmla="*/ 738 h 878"/>
              <a:gd name="T118" fmla="*/ 355 w 881"/>
              <a:gd name="T119" fmla="*/ 677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81" h="878">
                <a:moveTo>
                  <a:pt x="879" y="248"/>
                </a:moveTo>
                <a:lnTo>
                  <a:pt x="879" y="248"/>
                </a:lnTo>
                <a:lnTo>
                  <a:pt x="874" y="285"/>
                </a:lnTo>
                <a:lnTo>
                  <a:pt x="866" y="320"/>
                </a:lnTo>
                <a:lnTo>
                  <a:pt x="856" y="353"/>
                </a:lnTo>
                <a:lnTo>
                  <a:pt x="842" y="383"/>
                </a:lnTo>
                <a:lnTo>
                  <a:pt x="825" y="412"/>
                </a:lnTo>
                <a:lnTo>
                  <a:pt x="805" y="441"/>
                </a:lnTo>
                <a:lnTo>
                  <a:pt x="786" y="465"/>
                </a:lnTo>
                <a:lnTo>
                  <a:pt x="766" y="488"/>
                </a:lnTo>
                <a:lnTo>
                  <a:pt x="745" y="509"/>
                </a:lnTo>
                <a:lnTo>
                  <a:pt x="727" y="525"/>
                </a:lnTo>
                <a:lnTo>
                  <a:pt x="692" y="554"/>
                </a:lnTo>
                <a:lnTo>
                  <a:pt x="667" y="572"/>
                </a:lnTo>
                <a:lnTo>
                  <a:pt x="657" y="578"/>
                </a:lnTo>
                <a:lnTo>
                  <a:pt x="657" y="578"/>
                </a:lnTo>
                <a:lnTo>
                  <a:pt x="628" y="558"/>
                </a:lnTo>
                <a:lnTo>
                  <a:pt x="597" y="533"/>
                </a:lnTo>
                <a:lnTo>
                  <a:pt x="563" y="500"/>
                </a:lnTo>
                <a:lnTo>
                  <a:pt x="544" y="482"/>
                </a:lnTo>
                <a:lnTo>
                  <a:pt x="526" y="459"/>
                </a:lnTo>
                <a:lnTo>
                  <a:pt x="507" y="437"/>
                </a:lnTo>
                <a:lnTo>
                  <a:pt x="489" y="412"/>
                </a:lnTo>
                <a:lnTo>
                  <a:pt x="474" y="385"/>
                </a:lnTo>
                <a:lnTo>
                  <a:pt x="460" y="357"/>
                </a:lnTo>
                <a:lnTo>
                  <a:pt x="450" y="326"/>
                </a:lnTo>
                <a:lnTo>
                  <a:pt x="442" y="295"/>
                </a:lnTo>
                <a:lnTo>
                  <a:pt x="442" y="295"/>
                </a:lnTo>
                <a:lnTo>
                  <a:pt x="435" y="279"/>
                </a:lnTo>
                <a:lnTo>
                  <a:pt x="431" y="260"/>
                </a:lnTo>
                <a:lnTo>
                  <a:pt x="429" y="242"/>
                </a:lnTo>
                <a:lnTo>
                  <a:pt x="429" y="225"/>
                </a:lnTo>
                <a:lnTo>
                  <a:pt x="429" y="225"/>
                </a:lnTo>
                <a:lnTo>
                  <a:pt x="431" y="201"/>
                </a:lnTo>
                <a:lnTo>
                  <a:pt x="433" y="178"/>
                </a:lnTo>
                <a:lnTo>
                  <a:pt x="440" y="158"/>
                </a:lnTo>
                <a:lnTo>
                  <a:pt x="448" y="137"/>
                </a:lnTo>
                <a:lnTo>
                  <a:pt x="456" y="117"/>
                </a:lnTo>
                <a:lnTo>
                  <a:pt x="468" y="98"/>
                </a:lnTo>
                <a:lnTo>
                  <a:pt x="481" y="82"/>
                </a:lnTo>
                <a:lnTo>
                  <a:pt x="495" y="65"/>
                </a:lnTo>
                <a:lnTo>
                  <a:pt x="511" y="51"/>
                </a:lnTo>
                <a:lnTo>
                  <a:pt x="530" y="37"/>
                </a:lnTo>
                <a:lnTo>
                  <a:pt x="548" y="26"/>
                </a:lnTo>
                <a:lnTo>
                  <a:pt x="567" y="16"/>
                </a:lnTo>
                <a:lnTo>
                  <a:pt x="587" y="10"/>
                </a:lnTo>
                <a:lnTo>
                  <a:pt x="610" y="4"/>
                </a:lnTo>
                <a:lnTo>
                  <a:pt x="632" y="0"/>
                </a:lnTo>
                <a:lnTo>
                  <a:pt x="655" y="0"/>
                </a:lnTo>
                <a:lnTo>
                  <a:pt x="655" y="0"/>
                </a:lnTo>
                <a:lnTo>
                  <a:pt x="677" y="0"/>
                </a:lnTo>
                <a:lnTo>
                  <a:pt x="700" y="4"/>
                </a:lnTo>
                <a:lnTo>
                  <a:pt x="723" y="10"/>
                </a:lnTo>
                <a:lnTo>
                  <a:pt x="743" y="16"/>
                </a:lnTo>
                <a:lnTo>
                  <a:pt x="762" y="26"/>
                </a:lnTo>
                <a:lnTo>
                  <a:pt x="780" y="37"/>
                </a:lnTo>
                <a:lnTo>
                  <a:pt x="799" y="51"/>
                </a:lnTo>
                <a:lnTo>
                  <a:pt x="815" y="65"/>
                </a:lnTo>
                <a:lnTo>
                  <a:pt x="829" y="82"/>
                </a:lnTo>
                <a:lnTo>
                  <a:pt x="842" y="98"/>
                </a:lnTo>
                <a:lnTo>
                  <a:pt x="854" y="117"/>
                </a:lnTo>
                <a:lnTo>
                  <a:pt x="862" y="137"/>
                </a:lnTo>
                <a:lnTo>
                  <a:pt x="870" y="158"/>
                </a:lnTo>
                <a:lnTo>
                  <a:pt x="876" y="178"/>
                </a:lnTo>
                <a:lnTo>
                  <a:pt x="879" y="201"/>
                </a:lnTo>
                <a:lnTo>
                  <a:pt x="881" y="225"/>
                </a:lnTo>
                <a:lnTo>
                  <a:pt x="881" y="225"/>
                </a:lnTo>
                <a:lnTo>
                  <a:pt x="879" y="248"/>
                </a:lnTo>
                <a:lnTo>
                  <a:pt x="879" y="248"/>
                </a:lnTo>
                <a:close/>
                <a:moveTo>
                  <a:pt x="655" y="47"/>
                </a:moveTo>
                <a:lnTo>
                  <a:pt x="655" y="47"/>
                </a:lnTo>
                <a:lnTo>
                  <a:pt x="639" y="47"/>
                </a:lnTo>
                <a:lnTo>
                  <a:pt x="622" y="49"/>
                </a:lnTo>
                <a:lnTo>
                  <a:pt x="608" y="53"/>
                </a:lnTo>
                <a:lnTo>
                  <a:pt x="591" y="59"/>
                </a:lnTo>
                <a:lnTo>
                  <a:pt x="579" y="65"/>
                </a:lnTo>
                <a:lnTo>
                  <a:pt x="565" y="74"/>
                </a:lnTo>
                <a:lnTo>
                  <a:pt x="552" y="84"/>
                </a:lnTo>
                <a:lnTo>
                  <a:pt x="542" y="94"/>
                </a:lnTo>
                <a:lnTo>
                  <a:pt x="532" y="104"/>
                </a:lnTo>
                <a:lnTo>
                  <a:pt x="522" y="117"/>
                </a:lnTo>
                <a:lnTo>
                  <a:pt x="513" y="131"/>
                </a:lnTo>
                <a:lnTo>
                  <a:pt x="507" y="145"/>
                </a:lnTo>
                <a:lnTo>
                  <a:pt x="501" y="160"/>
                </a:lnTo>
                <a:lnTo>
                  <a:pt x="497" y="174"/>
                </a:lnTo>
                <a:lnTo>
                  <a:pt x="495" y="191"/>
                </a:lnTo>
                <a:lnTo>
                  <a:pt x="495" y="207"/>
                </a:lnTo>
                <a:lnTo>
                  <a:pt x="495" y="207"/>
                </a:lnTo>
                <a:lnTo>
                  <a:pt x="495" y="223"/>
                </a:lnTo>
                <a:lnTo>
                  <a:pt x="497" y="240"/>
                </a:lnTo>
                <a:lnTo>
                  <a:pt x="501" y="254"/>
                </a:lnTo>
                <a:lnTo>
                  <a:pt x="507" y="268"/>
                </a:lnTo>
                <a:lnTo>
                  <a:pt x="513" y="283"/>
                </a:lnTo>
                <a:lnTo>
                  <a:pt x="522" y="297"/>
                </a:lnTo>
                <a:lnTo>
                  <a:pt x="532" y="309"/>
                </a:lnTo>
                <a:lnTo>
                  <a:pt x="542" y="320"/>
                </a:lnTo>
                <a:lnTo>
                  <a:pt x="552" y="330"/>
                </a:lnTo>
                <a:lnTo>
                  <a:pt x="565" y="340"/>
                </a:lnTo>
                <a:lnTo>
                  <a:pt x="579" y="348"/>
                </a:lnTo>
                <a:lnTo>
                  <a:pt x="591" y="355"/>
                </a:lnTo>
                <a:lnTo>
                  <a:pt x="608" y="361"/>
                </a:lnTo>
                <a:lnTo>
                  <a:pt x="622" y="365"/>
                </a:lnTo>
                <a:lnTo>
                  <a:pt x="639" y="367"/>
                </a:lnTo>
                <a:lnTo>
                  <a:pt x="655" y="367"/>
                </a:lnTo>
                <a:lnTo>
                  <a:pt x="655" y="367"/>
                </a:lnTo>
                <a:lnTo>
                  <a:pt x="671" y="367"/>
                </a:lnTo>
                <a:lnTo>
                  <a:pt x="688" y="365"/>
                </a:lnTo>
                <a:lnTo>
                  <a:pt x="702" y="361"/>
                </a:lnTo>
                <a:lnTo>
                  <a:pt x="716" y="355"/>
                </a:lnTo>
                <a:lnTo>
                  <a:pt x="731" y="348"/>
                </a:lnTo>
                <a:lnTo>
                  <a:pt x="745" y="340"/>
                </a:lnTo>
                <a:lnTo>
                  <a:pt x="757" y="330"/>
                </a:lnTo>
                <a:lnTo>
                  <a:pt x="768" y="320"/>
                </a:lnTo>
                <a:lnTo>
                  <a:pt x="778" y="309"/>
                </a:lnTo>
                <a:lnTo>
                  <a:pt x="788" y="297"/>
                </a:lnTo>
                <a:lnTo>
                  <a:pt x="796" y="283"/>
                </a:lnTo>
                <a:lnTo>
                  <a:pt x="803" y="268"/>
                </a:lnTo>
                <a:lnTo>
                  <a:pt x="809" y="254"/>
                </a:lnTo>
                <a:lnTo>
                  <a:pt x="813" y="240"/>
                </a:lnTo>
                <a:lnTo>
                  <a:pt x="815" y="223"/>
                </a:lnTo>
                <a:lnTo>
                  <a:pt x="815" y="207"/>
                </a:lnTo>
                <a:lnTo>
                  <a:pt x="815" y="207"/>
                </a:lnTo>
                <a:lnTo>
                  <a:pt x="815" y="191"/>
                </a:lnTo>
                <a:lnTo>
                  <a:pt x="813" y="174"/>
                </a:lnTo>
                <a:lnTo>
                  <a:pt x="809" y="160"/>
                </a:lnTo>
                <a:lnTo>
                  <a:pt x="803" y="145"/>
                </a:lnTo>
                <a:lnTo>
                  <a:pt x="796" y="131"/>
                </a:lnTo>
                <a:lnTo>
                  <a:pt x="788" y="117"/>
                </a:lnTo>
                <a:lnTo>
                  <a:pt x="778" y="104"/>
                </a:lnTo>
                <a:lnTo>
                  <a:pt x="768" y="94"/>
                </a:lnTo>
                <a:lnTo>
                  <a:pt x="757" y="84"/>
                </a:lnTo>
                <a:lnTo>
                  <a:pt x="745" y="74"/>
                </a:lnTo>
                <a:lnTo>
                  <a:pt x="731" y="65"/>
                </a:lnTo>
                <a:lnTo>
                  <a:pt x="716" y="59"/>
                </a:lnTo>
                <a:lnTo>
                  <a:pt x="702" y="53"/>
                </a:lnTo>
                <a:lnTo>
                  <a:pt x="688" y="49"/>
                </a:lnTo>
                <a:lnTo>
                  <a:pt x="671" y="47"/>
                </a:lnTo>
                <a:lnTo>
                  <a:pt x="655" y="47"/>
                </a:lnTo>
                <a:lnTo>
                  <a:pt x="655" y="47"/>
                </a:lnTo>
                <a:close/>
                <a:moveTo>
                  <a:pt x="723" y="293"/>
                </a:moveTo>
                <a:lnTo>
                  <a:pt x="657" y="262"/>
                </a:lnTo>
                <a:lnTo>
                  <a:pt x="591" y="293"/>
                </a:lnTo>
                <a:lnTo>
                  <a:pt x="600" y="221"/>
                </a:lnTo>
                <a:lnTo>
                  <a:pt x="550" y="168"/>
                </a:lnTo>
                <a:lnTo>
                  <a:pt x="622" y="154"/>
                </a:lnTo>
                <a:lnTo>
                  <a:pt x="657" y="90"/>
                </a:lnTo>
                <a:lnTo>
                  <a:pt x="692" y="154"/>
                </a:lnTo>
                <a:lnTo>
                  <a:pt x="764" y="168"/>
                </a:lnTo>
                <a:lnTo>
                  <a:pt x="714" y="221"/>
                </a:lnTo>
                <a:lnTo>
                  <a:pt x="723" y="293"/>
                </a:lnTo>
                <a:close/>
                <a:moveTo>
                  <a:pt x="392" y="482"/>
                </a:moveTo>
                <a:lnTo>
                  <a:pt x="468" y="482"/>
                </a:lnTo>
                <a:lnTo>
                  <a:pt x="468" y="482"/>
                </a:lnTo>
                <a:lnTo>
                  <a:pt x="497" y="517"/>
                </a:lnTo>
                <a:lnTo>
                  <a:pt x="392" y="517"/>
                </a:lnTo>
                <a:lnTo>
                  <a:pt x="392" y="642"/>
                </a:lnTo>
                <a:lnTo>
                  <a:pt x="392" y="642"/>
                </a:lnTo>
                <a:lnTo>
                  <a:pt x="421" y="646"/>
                </a:lnTo>
                <a:lnTo>
                  <a:pt x="454" y="652"/>
                </a:lnTo>
                <a:lnTo>
                  <a:pt x="485" y="662"/>
                </a:lnTo>
                <a:lnTo>
                  <a:pt x="517" y="673"/>
                </a:lnTo>
                <a:lnTo>
                  <a:pt x="517" y="673"/>
                </a:lnTo>
                <a:lnTo>
                  <a:pt x="528" y="648"/>
                </a:lnTo>
                <a:lnTo>
                  <a:pt x="534" y="621"/>
                </a:lnTo>
                <a:lnTo>
                  <a:pt x="542" y="595"/>
                </a:lnTo>
                <a:lnTo>
                  <a:pt x="546" y="570"/>
                </a:lnTo>
                <a:lnTo>
                  <a:pt x="546" y="570"/>
                </a:lnTo>
                <a:lnTo>
                  <a:pt x="575" y="595"/>
                </a:lnTo>
                <a:lnTo>
                  <a:pt x="575" y="595"/>
                </a:lnTo>
                <a:lnTo>
                  <a:pt x="563" y="640"/>
                </a:lnTo>
                <a:lnTo>
                  <a:pt x="548" y="685"/>
                </a:lnTo>
                <a:lnTo>
                  <a:pt x="548" y="685"/>
                </a:lnTo>
                <a:lnTo>
                  <a:pt x="595" y="708"/>
                </a:lnTo>
                <a:lnTo>
                  <a:pt x="616" y="720"/>
                </a:lnTo>
                <a:lnTo>
                  <a:pt x="634" y="732"/>
                </a:lnTo>
                <a:lnTo>
                  <a:pt x="634" y="732"/>
                </a:lnTo>
                <a:lnTo>
                  <a:pt x="653" y="710"/>
                </a:lnTo>
                <a:lnTo>
                  <a:pt x="669" y="685"/>
                </a:lnTo>
                <a:lnTo>
                  <a:pt x="684" y="660"/>
                </a:lnTo>
                <a:lnTo>
                  <a:pt x="696" y="634"/>
                </a:lnTo>
                <a:lnTo>
                  <a:pt x="696" y="634"/>
                </a:lnTo>
                <a:lnTo>
                  <a:pt x="719" y="615"/>
                </a:lnTo>
                <a:lnTo>
                  <a:pt x="743" y="595"/>
                </a:lnTo>
                <a:lnTo>
                  <a:pt x="743" y="595"/>
                </a:lnTo>
                <a:lnTo>
                  <a:pt x="735" y="623"/>
                </a:lnTo>
                <a:lnTo>
                  <a:pt x="723" y="654"/>
                </a:lnTo>
                <a:lnTo>
                  <a:pt x="710" y="681"/>
                </a:lnTo>
                <a:lnTo>
                  <a:pt x="694" y="708"/>
                </a:lnTo>
                <a:lnTo>
                  <a:pt x="675" y="732"/>
                </a:lnTo>
                <a:lnTo>
                  <a:pt x="657" y="757"/>
                </a:lnTo>
                <a:lnTo>
                  <a:pt x="634" y="777"/>
                </a:lnTo>
                <a:lnTo>
                  <a:pt x="612" y="798"/>
                </a:lnTo>
                <a:lnTo>
                  <a:pt x="587" y="816"/>
                </a:lnTo>
                <a:lnTo>
                  <a:pt x="561" y="831"/>
                </a:lnTo>
                <a:lnTo>
                  <a:pt x="534" y="845"/>
                </a:lnTo>
                <a:lnTo>
                  <a:pt x="505" y="857"/>
                </a:lnTo>
                <a:lnTo>
                  <a:pt x="474" y="865"/>
                </a:lnTo>
                <a:lnTo>
                  <a:pt x="444" y="872"/>
                </a:lnTo>
                <a:lnTo>
                  <a:pt x="411" y="876"/>
                </a:lnTo>
                <a:lnTo>
                  <a:pt x="378" y="878"/>
                </a:lnTo>
                <a:lnTo>
                  <a:pt x="378" y="878"/>
                </a:lnTo>
                <a:lnTo>
                  <a:pt x="339" y="876"/>
                </a:lnTo>
                <a:lnTo>
                  <a:pt x="302" y="870"/>
                </a:lnTo>
                <a:lnTo>
                  <a:pt x="265" y="861"/>
                </a:lnTo>
                <a:lnTo>
                  <a:pt x="230" y="849"/>
                </a:lnTo>
                <a:lnTo>
                  <a:pt x="197" y="833"/>
                </a:lnTo>
                <a:lnTo>
                  <a:pt x="167" y="814"/>
                </a:lnTo>
                <a:lnTo>
                  <a:pt x="138" y="792"/>
                </a:lnTo>
                <a:lnTo>
                  <a:pt x="111" y="769"/>
                </a:lnTo>
                <a:lnTo>
                  <a:pt x="87" y="742"/>
                </a:lnTo>
                <a:lnTo>
                  <a:pt x="64" y="712"/>
                </a:lnTo>
                <a:lnTo>
                  <a:pt x="46" y="681"/>
                </a:lnTo>
                <a:lnTo>
                  <a:pt x="31" y="648"/>
                </a:lnTo>
                <a:lnTo>
                  <a:pt x="17" y="613"/>
                </a:lnTo>
                <a:lnTo>
                  <a:pt x="9" y="578"/>
                </a:lnTo>
                <a:lnTo>
                  <a:pt x="3" y="539"/>
                </a:lnTo>
                <a:lnTo>
                  <a:pt x="0" y="500"/>
                </a:lnTo>
                <a:lnTo>
                  <a:pt x="0" y="500"/>
                </a:lnTo>
                <a:lnTo>
                  <a:pt x="3" y="461"/>
                </a:lnTo>
                <a:lnTo>
                  <a:pt x="9" y="424"/>
                </a:lnTo>
                <a:lnTo>
                  <a:pt x="17" y="387"/>
                </a:lnTo>
                <a:lnTo>
                  <a:pt x="31" y="353"/>
                </a:lnTo>
                <a:lnTo>
                  <a:pt x="46" y="320"/>
                </a:lnTo>
                <a:lnTo>
                  <a:pt x="64" y="289"/>
                </a:lnTo>
                <a:lnTo>
                  <a:pt x="87" y="260"/>
                </a:lnTo>
                <a:lnTo>
                  <a:pt x="111" y="234"/>
                </a:lnTo>
                <a:lnTo>
                  <a:pt x="138" y="209"/>
                </a:lnTo>
                <a:lnTo>
                  <a:pt x="167" y="186"/>
                </a:lnTo>
                <a:lnTo>
                  <a:pt x="197" y="168"/>
                </a:lnTo>
                <a:lnTo>
                  <a:pt x="230" y="154"/>
                </a:lnTo>
                <a:lnTo>
                  <a:pt x="265" y="141"/>
                </a:lnTo>
                <a:lnTo>
                  <a:pt x="302" y="131"/>
                </a:lnTo>
                <a:lnTo>
                  <a:pt x="339" y="125"/>
                </a:lnTo>
                <a:lnTo>
                  <a:pt x="378" y="123"/>
                </a:lnTo>
                <a:lnTo>
                  <a:pt x="378" y="123"/>
                </a:lnTo>
                <a:lnTo>
                  <a:pt x="378" y="123"/>
                </a:lnTo>
                <a:lnTo>
                  <a:pt x="378" y="123"/>
                </a:lnTo>
                <a:lnTo>
                  <a:pt x="374" y="143"/>
                </a:lnTo>
                <a:lnTo>
                  <a:pt x="370" y="164"/>
                </a:lnTo>
                <a:lnTo>
                  <a:pt x="368" y="184"/>
                </a:lnTo>
                <a:lnTo>
                  <a:pt x="366" y="207"/>
                </a:lnTo>
                <a:lnTo>
                  <a:pt x="366" y="207"/>
                </a:lnTo>
                <a:lnTo>
                  <a:pt x="368" y="229"/>
                </a:lnTo>
                <a:lnTo>
                  <a:pt x="370" y="252"/>
                </a:lnTo>
                <a:lnTo>
                  <a:pt x="374" y="275"/>
                </a:lnTo>
                <a:lnTo>
                  <a:pt x="380" y="297"/>
                </a:lnTo>
                <a:lnTo>
                  <a:pt x="380" y="297"/>
                </a:lnTo>
                <a:lnTo>
                  <a:pt x="388" y="328"/>
                </a:lnTo>
                <a:lnTo>
                  <a:pt x="398" y="359"/>
                </a:lnTo>
                <a:lnTo>
                  <a:pt x="398" y="359"/>
                </a:lnTo>
                <a:lnTo>
                  <a:pt x="392" y="359"/>
                </a:lnTo>
                <a:lnTo>
                  <a:pt x="392" y="482"/>
                </a:lnTo>
                <a:close/>
                <a:moveTo>
                  <a:pt x="612" y="755"/>
                </a:moveTo>
                <a:lnTo>
                  <a:pt x="612" y="755"/>
                </a:lnTo>
                <a:lnTo>
                  <a:pt x="593" y="742"/>
                </a:lnTo>
                <a:lnTo>
                  <a:pt x="577" y="732"/>
                </a:lnTo>
                <a:lnTo>
                  <a:pt x="556" y="722"/>
                </a:lnTo>
                <a:lnTo>
                  <a:pt x="536" y="712"/>
                </a:lnTo>
                <a:lnTo>
                  <a:pt x="536" y="712"/>
                </a:lnTo>
                <a:lnTo>
                  <a:pt x="524" y="744"/>
                </a:lnTo>
                <a:lnTo>
                  <a:pt x="507" y="773"/>
                </a:lnTo>
                <a:lnTo>
                  <a:pt x="491" y="802"/>
                </a:lnTo>
                <a:lnTo>
                  <a:pt x="474" y="829"/>
                </a:lnTo>
                <a:lnTo>
                  <a:pt x="474" y="829"/>
                </a:lnTo>
                <a:lnTo>
                  <a:pt x="493" y="824"/>
                </a:lnTo>
                <a:lnTo>
                  <a:pt x="511" y="816"/>
                </a:lnTo>
                <a:lnTo>
                  <a:pt x="530" y="810"/>
                </a:lnTo>
                <a:lnTo>
                  <a:pt x="546" y="800"/>
                </a:lnTo>
                <a:lnTo>
                  <a:pt x="581" y="779"/>
                </a:lnTo>
                <a:lnTo>
                  <a:pt x="612" y="755"/>
                </a:lnTo>
                <a:lnTo>
                  <a:pt x="612" y="755"/>
                </a:lnTo>
                <a:close/>
                <a:moveTo>
                  <a:pt x="392" y="843"/>
                </a:moveTo>
                <a:lnTo>
                  <a:pt x="392" y="843"/>
                </a:lnTo>
                <a:lnTo>
                  <a:pt x="411" y="843"/>
                </a:lnTo>
                <a:lnTo>
                  <a:pt x="429" y="841"/>
                </a:lnTo>
                <a:lnTo>
                  <a:pt x="429" y="841"/>
                </a:lnTo>
                <a:lnTo>
                  <a:pt x="452" y="808"/>
                </a:lnTo>
                <a:lnTo>
                  <a:pt x="472" y="773"/>
                </a:lnTo>
                <a:lnTo>
                  <a:pt x="491" y="738"/>
                </a:lnTo>
                <a:lnTo>
                  <a:pt x="507" y="699"/>
                </a:lnTo>
                <a:lnTo>
                  <a:pt x="507" y="699"/>
                </a:lnTo>
                <a:lnTo>
                  <a:pt x="478" y="691"/>
                </a:lnTo>
                <a:lnTo>
                  <a:pt x="448" y="685"/>
                </a:lnTo>
                <a:lnTo>
                  <a:pt x="419" y="679"/>
                </a:lnTo>
                <a:lnTo>
                  <a:pt x="392" y="677"/>
                </a:lnTo>
                <a:lnTo>
                  <a:pt x="392" y="843"/>
                </a:lnTo>
                <a:close/>
                <a:moveTo>
                  <a:pt x="284" y="829"/>
                </a:moveTo>
                <a:lnTo>
                  <a:pt x="284" y="829"/>
                </a:lnTo>
                <a:lnTo>
                  <a:pt x="265" y="802"/>
                </a:lnTo>
                <a:lnTo>
                  <a:pt x="249" y="773"/>
                </a:lnTo>
                <a:lnTo>
                  <a:pt x="232" y="744"/>
                </a:lnTo>
                <a:lnTo>
                  <a:pt x="220" y="712"/>
                </a:lnTo>
                <a:lnTo>
                  <a:pt x="220" y="712"/>
                </a:lnTo>
                <a:lnTo>
                  <a:pt x="199" y="722"/>
                </a:lnTo>
                <a:lnTo>
                  <a:pt x="179" y="732"/>
                </a:lnTo>
                <a:lnTo>
                  <a:pt x="163" y="742"/>
                </a:lnTo>
                <a:lnTo>
                  <a:pt x="146" y="755"/>
                </a:lnTo>
                <a:lnTo>
                  <a:pt x="146" y="755"/>
                </a:lnTo>
                <a:lnTo>
                  <a:pt x="175" y="779"/>
                </a:lnTo>
                <a:lnTo>
                  <a:pt x="210" y="800"/>
                </a:lnTo>
                <a:lnTo>
                  <a:pt x="226" y="810"/>
                </a:lnTo>
                <a:lnTo>
                  <a:pt x="245" y="816"/>
                </a:lnTo>
                <a:lnTo>
                  <a:pt x="263" y="824"/>
                </a:lnTo>
                <a:lnTo>
                  <a:pt x="284" y="829"/>
                </a:lnTo>
                <a:lnTo>
                  <a:pt x="284" y="829"/>
                </a:lnTo>
                <a:close/>
                <a:moveTo>
                  <a:pt x="122" y="732"/>
                </a:moveTo>
                <a:lnTo>
                  <a:pt x="122" y="732"/>
                </a:lnTo>
                <a:lnTo>
                  <a:pt x="140" y="720"/>
                </a:lnTo>
                <a:lnTo>
                  <a:pt x="161" y="708"/>
                </a:lnTo>
                <a:lnTo>
                  <a:pt x="208" y="685"/>
                </a:lnTo>
                <a:lnTo>
                  <a:pt x="208" y="685"/>
                </a:lnTo>
                <a:lnTo>
                  <a:pt x="193" y="640"/>
                </a:lnTo>
                <a:lnTo>
                  <a:pt x="181" y="597"/>
                </a:lnTo>
                <a:lnTo>
                  <a:pt x="173" y="554"/>
                </a:lnTo>
                <a:lnTo>
                  <a:pt x="171" y="517"/>
                </a:lnTo>
                <a:lnTo>
                  <a:pt x="37" y="517"/>
                </a:lnTo>
                <a:lnTo>
                  <a:pt x="37" y="517"/>
                </a:lnTo>
                <a:lnTo>
                  <a:pt x="39" y="547"/>
                </a:lnTo>
                <a:lnTo>
                  <a:pt x="44" y="578"/>
                </a:lnTo>
                <a:lnTo>
                  <a:pt x="52" y="607"/>
                </a:lnTo>
                <a:lnTo>
                  <a:pt x="62" y="634"/>
                </a:lnTo>
                <a:lnTo>
                  <a:pt x="74" y="660"/>
                </a:lnTo>
                <a:lnTo>
                  <a:pt x="87" y="685"/>
                </a:lnTo>
                <a:lnTo>
                  <a:pt x="103" y="710"/>
                </a:lnTo>
                <a:lnTo>
                  <a:pt x="122" y="732"/>
                </a:lnTo>
                <a:lnTo>
                  <a:pt x="122" y="732"/>
                </a:lnTo>
                <a:close/>
                <a:moveTo>
                  <a:pt x="37" y="482"/>
                </a:moveTo>
                <a:lnTo>
                  <a:pt x="171" y="482"/>
                </a:lnTo>
                <a:lnTo>
                  <a:pt x="171" y="482"/>
                </a:lnTo>
                <a:lnTo>
                  <a:pt x="175" y="445"/>
                </a:lnTo>
                <a:lnTo>
                  <a:pt x="183" y="404"/>
                </a:lnTo>
                <a:lnTo>
                  <a:pt x="193" y="361"/>
                </a:lnTo>
                <a:lnTo>
                  <a:pt x="208" y="316"/>
                </a:lnTo>
                <a:lnTo>
                  <a:pt x="208" y="316"/>
                </a:lnTo>
                <a:lnTo>
                  <a:pt x="161" y="293"/>
                </a:lnTo>
                <a:lnTo>
                  <a:pt x="140" y="283"/>
                </a:lnTo>
                <a:lnTo>
                  <a:pt x="122" y="271"/>
                </a:lnTo>
                <a:lnTo>
                  <a:pt x="122" y="271"/>
                </a:lnTo>
                <a:lnTo>
                  <a:pt x="103" y="291"/>
                </a:lnTo>
                <a:lnTo>
                  <a:pt x="87" y="316"/>
                </a:lnTo>
                <a:lnTo>
                  <a:pt x="74" y="340"/>
                </a:lnTo>
                <a:lnTo>
                  <a:pt x="62" y="365"/>
                </a:lnTo>
                <a:lnTo>
                  <a:pt x="52" y="394"/>
                </a:lnTo>
                <a:lnTo>
                  <a:pt x="44" y="420"/>
                </a:lnTo>
                <a:lnTo>
                  <a:pt x="39" y="451"/>
                </a:lnTo>
                <a:lnTo>
                  <a:pt x="37" y="482"/>
                </a:lnTo>
                <a:lnTo>
                  <a:pt x="37" y="482"/>
                </a:lnTo>
                <a:close/>
                <a:moveTo>
                  <a:pt x="146" y="246"/>
                </a:moveTo>
                <a:lnTo>
                  <a:pt x="146" y="246"/>
                </a:lnTo>
                <a:lnTo>
                  <a:pt x="179" y="268"/>
                </a:lnTo>
                <a:lnTo>
                  <a:pt x="220" y="287"/>
                </a:lnTo>
                <a:lnTo>
                  <a:pt x="220" y="287"/>
                </a:lnTo>
                <a:lnTo>
                  <a:pt x="232" y="256"/>
                </a:lnTo>
                <a:lnTo>
                  <a:pt x="249" y="225"/>
                </a:lnTo>
                <a:lnTo>
                  <a:pt x="265" y="197"/>
                </a:lnTo>
                <a:lnTo>
                  <a:pt x="284" y="172"/>
                </a:lnTo>
                <a:lnTo>
                  <a:pt x="284" y="172"/>
                </a:lnTo>
                <a:lnTo>
                  <a:pt x="263" y="176"/>
                </a:lnTo>
                <a:lnTo>
                  <a:pt x="245" y="184"/>
                </a:lnTo>
                <a:lnTo>
                  <a:pt x="226" y="193"/>
                </a:lnTo>
                <a:lnTo>
                  <a:pt x="210" y="201"/>
                </a:lnTo>
                <a:lnTo>
                  <a:pt x="175" y="221"/>
                </a:lnTo>
                <a:lnTo>
                  <a:pt x="146" y="246"/>
                </a:lnTo>
                <a:lnTo>
                  <a:pt x="146" y="246"/>
                </a:lnTo>
                <a:close/>
                <a:moveTo>
                  <a:pt x="355" y="158"/>
                </a:moveTo>
                <a:lnTo>
                  <a:pt x="355" y="158"/>
                </a:lnTo>
                <a:lnTo>
                  <a:pt x="341" y="160"/>
                </a:lnTo>
                <a:lnTo>
                  <a:pt x="327" y="162"/>
                </a:lnTo>
                <a:lnTo>
                  <a:pt x="327" y="162"/>
                </a:lnTo>
                <a:lnTo>
                  <a:pt x="304" y="193"/>
                </a:lnTo>
                <a:lnTo>
                  <a:pt x="284" y="227"/>
                </a:lnTo>
                <a:lnTo>
                  <a:pt x="265" y="262"/>
                </a:lnTo>
                <a:lnTo>
                  <a:pt x="249" y="299"/>
                </a:lnTo>
                <a:lnTo>
                  <a:pt x="249" y="299"/>
                </a:lnTo>
                <a:lnTo>
                  <a:pt x="275" y="309"/>
                </a:lnTo>
                <a:lnTo>
                  <a:pt x="302" y="316"/>
                </a:lnTo>
                <a:lnTo>
                  <a:pt x="329" y="322"/>
                </a:lnTo>
                <a:lnTo>
                  <a:pt x="355" y="324"/>
                </a:lnTo>
                <a:lnTo>
                  <a:pt x="355" y="158"/>
                </a:lnTo>
                <a:close/>
                <a:moveTo>
                  <a:pt x="355" y="359"/>
                </a:moveTo>
                <a:lnTo>
                  <a:pt x="355" y="359"/>
                </a:lnTo>
                <a:lnTo>
                  <a:pt x="329" y="355"/>
                </a:lnTo>
                <a:lnTo>
                  <a:pt x="298" y="348"/>
                </a:lnTo>
                <a:lnTo>
                  <a:pt x="269" y="340"/>
                </a:lnTo>
                <a:lnTo>
                  <a:pt x="238" y="328"/>
                </a:lnTo>
                <a:lnTo>
                  <a:pt x="238" y="328"/>
                </a:lnTo>
                <a:lnTo>
                  <a:pt x="224" y="367"/>
                </a:lnTo>
                <a:lnTo>
                  <a:pt x="214" y="404"/>
                </a:lnTo>
                <a:lnTo>
                  <a:pt x="208" y="443"/>
                </a:lnTo>
                <a:lnTo>
                  <a:pt x="204" y="482"/>
                </a:lnTo>
                <a:lnTo>
                  <a:pt x="355" y="482"/>
                </a:lnTo>
                <a:lnTo>
                  <a:pt x="355" y="359"/>
                </a:lnTo>
                <a:close/>
                <a:moveTo>
                  <a:pt x="355" y="517"/>
                </a:moveTo>
                <a:lnTo>
                  <a:pt x="204" y="517"/>
                </a:lnTo>
                <a:lnTo>
                  <a:pt x="204" y="517"/>
                </a:lnTo>
                <a:lnTo>
                  <a:pt x="208" y="556"/>
                </a:lnTo>
                <a:lnTo>
                  <a:pt x="214" y="595"/>
                </a:lnTo>
                <a:lnTo>
                  <a:pt x="224" y="634"/>
                </a:lnTo>
                <a:lnTo>
                  <a:pt x="238" y="673"/>
                </a:lnTo>
                <a:lnTo>
                  <a:pt x="238" y="673"/>
                </a:lnTo>
                <a:lnTo>
                  <a:pt x="269" y="662"/>
                </a:lnTo>
                <a:lnTo>
                  <a:pt x="298" y="652"/>
                </a:lnTo>
                <a:lnTo>
                  <a:pt x="329" y="646"/>
                </a:lnTo>
                <a:lnTo>
                  <a:pt x="355" y="642"/>
                </a:lnTo>
                <a:lnTo>
                  <a:pt x="355" y="517"/>
                </a:lnTo>
                <a:close/>
                <a:moveTo>
                  <a:pt x="355" y="677"/>
                </a:moveTo>
                <a:lnTo>
                  <a:pt x="355" y="677"/>
                </a:lnTo>
                <a:lnTo>
                  <a:pt x="331" y="679"/>
                </a:lnTo>
                <a:lnTo>
                  <a:pt x="304" y="685"/>
                </a:lnTo>
                <a:lnTo>
                  <a:pt x="277" y="691"/>
                </a:lnTo>
                <a:lnTo>
                  <a:pt x="249" y="699"/>
                </a:lnTo>
                <a:lnTo>
                  <a:pt x="249" y="699"/>
                </a:lnTo>
                <a:lnTo>
                  <a:pt x="265" y="738"/>
                </a:lnTo>
                <a:lnTo>
                  <a:pt x="284" y="773"/>
                </a:lnTo>
                <a:lnTo>
                  <a:pt x="304" y="808"/>
                </a:lnTo>
                <a:lnTo>
                  <a:pt x="327" y="841"/>
                </a:lnTo>
                <a:lnTo>
                  <a:pt x="327" y="841"/>
                </a:lnTo>
                <a:lnTo>
                  <a:pt x="341" y="843"/>
                </a:lnTo>
                <a:lnTo>
                  <a:pt x="355" y="843"/>
                </a:lnTo>
                <a:lnTo>
                  <a:pt x="355" y="67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 noEditPoints="1"/>
          </p:cNvSpPr>
          <p:nvPr/>
        </p:nvSpPr>
        <p:spPr bwMode="auto">
          <a:xfrm>
            <a:off x="7094538" y="5441950"/>
            <a:ext cx="1412875" cy="1412875"/>
          </a:xfrm>
          <a:custGeom>
            <a:avLst/>
            <a:gdLst>
              <a:gd name="T0" fmla="*/ 400 w 890"/>
              <a:gd name="T1" fmla="*/ 888 h 890"/>
              <a:gd name="T2" fmla="*/ 273 w 890"/>
              <a:gd name="T3" fmla="*/ 855 h 890"/>
              <a:gd name="T4" fmla="*/ 162 w 890"/>
              <a:gd name="T5" fmla="*/ 787 h 890"/>
              <a:gd name="T6" fmla="*/ 76 w 890"/>
              <a:gd name="T7" fmla="*/ 693 h 890"/>
              <a:gd name="T8" fmla="*/ 21 w 890"/>
              <a:gd name="T9" fmla="*/ 576 h 890"/>
              <a:gd name="T10" fmla="*/ 0 w 890"/>
              <a:gd name="T11" fmla="*/ 445 h 890"/>
              <a:gd name="T12" fmla="*/ 8 w 890"/>
              <a:gd name="T13" fmla="*/ 354 h 890"/>
              <a:gd name="T14" fmla="*/ 53 w 890"/>
              <a:gd name="T15" fmla="*/ 231 h 890"/>
              <a:gd name="T16" fmla="*/ 131 w 890"/>
              <a:gd name="T17" fmla="*/ 129 h 890"/>
              <a:gd name="T18" fmla="*/ 234 w 890"/>
              <a:gd name="T19" fmla="*/ 53 h 890"/>
              <a:gd name="T20" fmla="*/ 355 w 890"/>
              <a:gd name="T21" fmla="*/ 8 h 890"/>
              <a:gd name="T22" fmla="*/ 445 w 890"/>
              <a:gd name="T23" fmla="*/ 0 h 890"/>
              <a:gd name="T24" fmla="*/ 579 w 890"/>
              <a:gd name="T25" fmla="*/ 18 h 890"/>
              <a:gd name="T26" fmla="*/ 695 w 890"/>
              <a:gd name="T27" fmla="*/ 75 h 890"/>
              <a:gd name="T28" fmla="*/ 790 w 890"/>
              <a:gd name="T29" fmla="*/ 162 h 890"/>
              <a:gd name="T30" fmla="*/ 855 w 890"/>
              <a:gd name="T31" fmla="*/ 270 h 890"/>
              <a:gd name="T32" fmla="*/ 888 w 890"/>
              <a:gd name="T33" fmla="*/ 400 h 890"/>
              <a:gd name="T34" fmla="*/ 888 w 890"/>
              <a:gd name="T35" fmla="*/ 490 h 890"/>
              <a:gd name="T36" fmla="*/ 855 w 890"/>
              <a:gd name="T37" fmla="*/ 617 h 890"/>
              <a:gd name="T38" fmla="*/ 790 w 890"/>
              <a:gd name="T39" fmla="*/ 728 h 890"/>
              <a:gd name="T40" fmla="*/ 695 w 890"/>
              <a:gd name="T41" fmla="*/ 814 h 890"/>
              <a:gd name="T42" fmla="*/ 579 w 890"/>
              <a:gd name="T43" fmla="*/ 869 h 890"/>
              <a:gd name="T44" fmla="*/ 445 w 890"/>
              <a:gd name="T45" fmla="*/ 890 h 890"/>
              <a:gd name="T46" fmla="*/ 484 w 890"/>
              <a:gd name="T47" fmla="*/ 268 h 890"/>
              <a:gd name="T48" fmla="*/ 412 w 890"/>
              <a:gd name="T49" fmla="*/ 108 h 890"/>
              <a:gd name="T50" fmla="*/ 324 w 890"/>
              <a:gd name="T51" fmla="*/ 127 h 890"/>
              <a:gd name="T52" fmla="*/ 248 w 890"/>
              <a:gd name="T53" fmla="*/ 166 h 890"/>
              <a:gd name="T54" fmla="*/ 187 w 890"/>
              <a:gd name="T55" fmla="*/ 223 h 890"/>
              <a:gd name="T56" fmla="*/ 142 w 890"/>
              <a:gd name="T57" fmla="*/ 297 h 890"/>
              <a:gd name="T58" fmla="*/ 117 w 890"/>
              <a:gd name="T59" fmla="*/ 381 h 890"/>
              <a:gd name="T60" fmla="*/ 269 w 890"/>
              <a:gd name="T61" fmla="*/ 482 h 890"/>
              <a:gd name="T62" fmla="*/ 119 w 890"/>
              <a:gd name="T63" fmla="*/ 510 h 890"/>
              <a:gd name="T64" fmla="*/ 146 w 890"/>
              <a:gd name="T65" fmla="*/ 592 h 890"/>
              <a:gd name="T66" fmla="*/ 191 w 890"/>
              <a:gd name="T67" fmla="*/ 662 h 890"/>
              <a:gd name="T68" fmla="*/ 252 w 890"/>
              <a:gd name="T69" fmla="*/ 718 h 890"/>
              <a:gd name="T70" fmla="*/ 326 w 890"/>
              <a:gd name="T71" fmla="*/ 757 h 890"/>
              <a:gd name="T72" fmla="*/ 412 w 890"/>
              <a:gd name="T73" fmla="*/ 777 h 890"/>
              <a:gd name="T74" fmla="*/ 484 w 890"/>
              <a:gd name="T75" fmla="*/ 775 h 890"/>
              <a:gd name="T76" fmla="*/ 542 w 890"/>
              <a:gd name="T77" fmla="*/ 765 h 890"/>
              <a:gd name="T78" fmla="*/ 620 w 890"/>
              <a:gd name="T79" fmla="*/ 732 h 890"/>
              <a:gd name="T80" fmla="*/ 685 w 890"/>
              <a:gd name="T81" fmla="*/ 683 h 890"/>
              <a:gd name="T82" fmla="*/ 736 w 890"/>
              <a:gd name="T83" fmla="*/ 617 h 890"/>
              <a:gd name="T84" fmla="*/ 771 w 890"/>
              <a:gd name="T85" fmla="*/ 539 h 890"/>
              <a:gd name="T86" fmla="*/ 626 w 890"/>
              <a:gd name="T87" fmla="*/ 482 h 890"/>
              <a:gd name="T88" fmla="*/ 782 w 890"/>
              <a:gd name="T89" fmla="*/ 412 h 890"/>
              <a:gd name="T90" fmla="*/ 765 w 890"/>
              <a:gd name="T91" fmla="*/ 324 h 890"/>
              <a:gd name="T92" fmla="*/ 726 w 890"/>
              <a:gd name="T93" fmla="*/ 248 h 890"/>
              <a:gd name="T94" fmla="*/ 669 w 890"/>
              <a:gd name="T95" fmla="*/ 184 h 890"/>
              <a:gd name="T96" fmla="*/ 597 w 890"/>
              <a:gd name="T97" fmla="*/ 139 h 890"/>
              <a:gd name="T98" fmla="*/ 515 w 890"/>
              <a:gd name="T99" fmla="*/ 112 h 8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90" h="890">
                <a:moveTo>
                  <a:pt x="445" y="890"/>
                </a:moveTo>
                <a:lnTo>
                  <a:pt x="445" y="890"/>
                </a:lnTo>
                <a:lnTo>
                  <a:pt x="400" y="888"/>
                </a:lnTo>
                <a:lnTo>
                  <a:pt x="355" y="880"/>
                </a:lnTo>
                <a:lnTo>
                  <a:pt x="314" y="869"/>
                </a:lnTo>
                <a:lnTo>
                  <a:pt x="273" y="855"/>
                </a:lnTo>
                <a:lnTo>
                  <a:pt x="234" y="837"/>
                </a:lnTo>
                <a:lnTo>
                  <a:pt x="197" y="814"/>
                </a:lnTo>
                <a:lnTo>
                  <a:pt x="162" y="787"/>
                </a:lnTo>
                <a:lnTo>
                  <a:pt x="131" y="759"/>
                </a:lnTo>
                <a:lnTo>
                  <a:pt x="103" y="728"/>
                </a:lnTo>
                <a:lnTo>
                  <a:pt x="76" y="693"/>
                </a:lnTo>
                <a:lnTo>
                  <a:pt x="53" y="656"/>
                </a:lnTo>
                <a:lnTo>
                  <a:pt x="35" y="617"/>
                </a:lnTo>
                <a:lnTo>
                  <a:pt x="21" y="576"/>
                </a:lnTo>
                <a:lnTo>
                  <a:pt x="8" y="535"/>
                </a:lnTo>
                <a:lnTo>
                  <a:pt x="2" y="490"/>
                </a:lnTo>
                <a:lnTo>
                  <a:pt x="0" y="445"/>
                </a:lnTo>
                <a:lnTo>
                  <a:pt x="0" y="445"/>
                </a:lnTo>
                <a:lnTo>
                  <a:pt x="2" y="400"/>
                </a:lnTo>
                <a:lnTo>
                  <a:pt x="8" y="354"/>
                </a:lnTo>
                <a:lnTo>
                  <a:pt x="21" y="311"/>
                </a:lnTo>
                <a:lnTo>
                  <a:pt x="35" y="270"/>
                </a:lnTo>
                <a:lnTo>
                  <a:pt x="53" y="231"/>
                </a:lnTo>
                <a:lnTo>
                  <a:pt x="76" y="194"/>
                </a:lnTo>
                <a:lnTo>
                  <a:pt x="103" y="162"/>
                </a:lnTo>
                <a:lnTo>
                  <a:pt x="131" y="129"/>
                </a:lnTo>
                <a:lnTo>
                  <a:pt x="162" y="100"/>
                </a:lnTo>
                <a:lnTo>
                  <a:pt x="197" y="75"/>
                </a:lnTo>
                <a:lnTo>
                  <a:pt x="234" y="53"/>
                </a:lnTo>
                <a:lnTo>
                  <a:pt x="273" y="34"/>
                </a:lnTo>
                <a:lnTo>
                  <a:pt x="314" y="18"/>
                </a:lnTo>
                <a:lnTo>
                  <a:pt x="355" y="8"/>
                </a:lnTo>
                <a:lnTo>
                  <a:pt x="400" y="2"/>
                </a:lnTo>
                <a:lnTo>
                  <a:pt x="445" y="0"/>
                </a:lnTo>
                <a:lnTo>
                  <a:pt x="445" y="0"/>
                </a:lnTo>
                <a:lnTo>
                  <a:pt x="490" y="2"/>
                </a:lnTo>
                <a:lnTo>
                  <a:pt x="535" y="8"/>
                </a:lnTo>
                <a:lnTo>
                  <a:pt x="579" y="18"/>
                </a:lnTo>
                <a:lnTo>
                  <a:pt x="620" y="34"/>
                </a:lnTo>
                <a:lnTo>
                  <a:pt x="659" y="53"/>
                </a:lnTo>
                <a:lnTo>
                  <a:pt x="695" y="75"/>
                </a:lnTo>
                <a:lnTo>
                  <a:pt x="728" y="100"/>
                </a:lnTo>
                <a:lnTo>
                  <a:pt x="761" y="129"/>
                </a:lnTo>
                <a:lnTo>
                  <a:pt x="790" y="162"/>
                </a:lnTo>
                <a:lnTo>
                  <a:pt x="814" y="194"/>
                </a:lnTo>
                <a:lnTo>
                  <a:pt x="837" y="231"/>
                </a:lnTo>
                <a:lnTo>
                  <a:pt x="855" y="270"/>
                </a:lnTo>
                <a:lnTo>
                  <a:pt x="872" y="311"/>
                </a:lnTo>
                <a:lnTo>
                  <a:pt x="882" y="354"/>
                </a:lnTo>
                <a:lnTo>
                  <a:pt x="888" y="400"/>
                </a:lnTo>
                <a:lnTo>
                  <a:pt x="890" y="445"/>
                </a:lnTo>
                <a:lnTo>
                  <a:pt x="890" y="445"/>
                </a:lnTo>
                <a:lnTo>
                  <a:pt x="888" y="490"/>
                </a:lnTo>
                <a:lnTo>
                  <a:pt x="882" y="535"/>
                </a:lnTo>
                <a:lnTo>
                  <a:pt x="872" y="576"/>
                </a:lnTo>
                <a:lnTo>
                  <a:pt x="855" y="617"/>
                </a:lnTo>
                <a:lnTo>
                  <a:pt x="837" y="656"/>
                </a:lnTo>
                <a:lnTo>
                  <a:pt x="814" y="693"/>
                </a:lnTo>
                <a:lnTo>
                  <a:pt x="790" y="728"/>
                </a:lnTo>
                <a:lnTo>
                  <a:pt x="761" y="759"/>
                </a:lnTo>
                <a:lnTo>
                  <a:pt x="728" y="787"/>
                </a:lnTo>
                <a:lnTo>
                  <a:pt x="695" y="814"/>
                </a:lnTo>
                <a:lnTo>
                  <a:pt x="659" y="837"/>
                </a:lnTo>
                <a:lnTo>
                  <a:pt x="620" y="855"/>
                </a:lnTo>
                <a:lnTo>
                  <a:pt x="579" y="869"/>
                </a:lnTo>
                <a:lnTo>
                  <a:pt x="535" y="880"/>
                </a:lnTo>
                <a:lnTo>
                  <a:pt x="490" y="888"/>
                </a:lnTo>
                <a:lnTo>
                  <a:pt x="445" y="890"/>
                </a:lnTo>
                <a:lnTo>
                  <a:pt x="445" y="890"/>
                </a:lnTo>
                <a:close/>
                <a:moveTo>
                  <a:pt x="484" y="108"/>
                </a:moveTo>
                <a:lnTo>
                  <a:pt x="484" y="268"/>
                </a:lnTo>
                <a:lnTo>
                  <a:pt x="412" y="268"/>
                </a:lnTo>
                <a:lnTo>
                  <a:pt x="412" y="108"/>
                </a:lnTo>
                <a:lnTo>
                  <a:pt x="412" y="108"/>
                </a:lnTo>
                <a:lnTo>
                  <a:pt x="382" y="110"/>
                </a:lnTo>
                <a:lnTo>
                  <a:pt x="353" y="119"/>
                </a:lnTo>
                <a:lnTo>
                  <a:pt x="324" y="127"/>
                </a:lnTo>
                <a:lnTo>
                  <a:pt x="297" y="137"/>
                </a:lnTo>
                <a:lnTo>
                  <a:pt x="273" y="151"/>
                </a:lnTo>
                <a:lnTo>
                  <a:pt x="248" y="166"/>
                </a:lnTo>
                <a:lnTo>
                  <a:pt x="226" y="184"/>
                </a:lnTo>
                <a:lnTo>
                  <a:pt x="205" y="203"/>
                </a:lnTo>
                <a:lnTo>
                  <a:pt x="187" y="223"/>
                </a:lnTo>
                <a:lnTo>
                  <a:pt x="170" y="246"/>
                </a:lnTo>
                <a:lnTo>
                  <a:pt x="156" y="270"/>
                </a:lnTo>
                <a:lnTo>
                  <a:pt x="142" y="297"/>
                </a:lnTo>
                <a:lnTo>
                  <a:pt x="131" y="324"/>
                </a:lnTo>
                <a:lnTo>
                  <a:pt x="123" y="352"/>
                </a:lnTo>
                <a:lnTo>
                  <a:pt x="117" y="381"/>
                </a:lnTo>
                <a:lnTo>
                  <a:pt x="113" y="412"/>
                </a:lnTo>
                <a:lnTo>
                  <a:pt x="269" y="412"/>
                </a:lnTo>
                <a:lnTo>
                  <a:pt x="269" y="482"/>
                </a:lnTo>
                <a:lnTo>
                  <a:pt x="115" y="482"/>
                </a:lnTo>
                <a:lnTo>
                  <a:pt x="115" y="482"/>
                </a:lnTo>
                <a:lnTo>
                  <a:pt x="119" y="510"/>
                </a:lnTo>
                <a:lnTo>
                  <a:pt x="125" y="539"/>
                </a:lnTo>
                <a:lnTo>
                  <a:pt x="135" y="566"/>
                </a:lnTo>
                <a:lnTo>
                  <a:pt x="146" y="592"/>
                </a:lnTo>
                <a:lnTo>
                  <a:pt x="158" y="617"/>
                </a:lnTo>
                <a:lnTo>
                  <a:pt x="174" y="640"/>
                </a:lnTo>
                <a:lnTo>
                  <a:pt x="191" y="662"/>
                </a:lnTo>
                <a:lnTo>
                  <a:pt x="209" y="683"/>
                </a:lnTo>
                <a:lnTo>
                  <a:pt x="230" y="701"/>
                </a:lnTo>
                <a:lnTo>
                  <a:pt x="252" y="718"/>
                </a:lnTo>
                <a:lnTo>
                  <a:pt x="275" y="734"/>
                </a:lnTo>
                <a:lnTo>
                  <a:pt x="300" y="746"/>
                </a:lnTo>
                <a:lnTo>
                  <a:pt x="326" y="757"/>
                </a:lnTo>
                <a:lnTo>
                  <a:pt x="355" y="767"/>
                </a:lnTo>
                <a:lnTo>
                  <a:pt x="384" y="773"/>
                </a:lnTo>
                <a:lnTo>
                  <a:pt x="412" y="777"/>
                </a:lnTo>
                <a:lnTo>
                  <a:pt x="412" y="607"/>
                </a:lnTo>
                <a:lnTo>
                  <a:pt x="484" y="607"/>
                </a:lnTo>
                <a:lnTo>
                  <a:pt x="484" y="775"/>
                </a:lnTo>
                <a:lnTo>
                  <a:pt x="484" y="775"/>
                </a:lnTo>
                <a:lnTo>
                  <a:pt x="513" y="771"/>
                </a:lnTo>
                <a:lnTo>
                  <a:pt x="542" y="765"/>
                </a:lnTo>
                <a:lnTo>
                  <a:pt x="568" y="757"/>
                </a:lnTo>
                <a:lnTo>
                  <a:pt x="595" y="746"/>
                </a:lnTo>
                <a:lnTo>
                  <a:pt x="620" y="732"/>
                </a:lnTo>
                <a:lnTo>
                  <a:pt x="644" y="718"/>
                </a:lnTo>
                <a:lnTo>
                  <a:pt x="667" y="701"/>
                </a:lnTo>
                <a:lnTo>
                  <a:pt x="685" y="683"/>
                </a:lnTo>
                <a:lnTo>
                  <a:pt x="706" y="662"/>
                </a:lnTo>
                <a:lnTo>
                  <a:pt x="722" y="640"/>
                </a:lnTo>
                <a:lnTo>
                  <a:pt x="736" y="617"/>
                </a:lnTo>
                <a:lnTo>
                  <a:pt x="751" y="592"/>
                </a:lnTo>
                <a:lnTo>
                  <a:pt x="761" y="566"/>
                </a:lnTo>
                <a:lnTo>
                  <a:pt x="771" y="539"/>
                </a:lnTo>
                <a:lnTo>
                  <a:pt x="778" y="510"/>
                </a:lnTo>
                <a:lnTo>
                  <a:pt x="782" y="482"/>
                </a:lnTo>
                <a:lnTo>
                  <a:pt x="626" y="482"/>
                </a:lnTo>
                <a:lnTo>
                  <a:pt x="626" y="412"/>
                </a:lnTo>
                <a:lnTo>
                  <a:pt x="782" y="412"/>
                </a:lnTo>
                <a:lnTo>
                  <a:pt x="782" y="412"/>
                </a:lnTo>
                <a:lnTo>
                  <a:pt x="780" y="381"/>
                </a:lnTo>
                <a:lnTo>
                  <a:pt x="773" y="352"/>
                </a:lnTo>
                <a:lnTo>
                  <a:pt x="765" y="324"/>
                </a:lnTo>
                <a:lnTo>
                  <a:pt x="753" y="297"/>
                </a:lnTo>
                <a:lnTo>
                  <a:pt x="741" y="270"/>
                </a:lnTo>
                <a:lnTo>
                  <a:pt x="726" y="248"/>
                </a:lnTo>
                <a:lnTo>
                  <a:pt x="710" y="225"/>
                </a:lnTo>
                <a:lnTo>
                  <a:pt x="689" y="203"/>
                </a:lnTo>
                <a:lnTo>
                  <a:pt x="669" y="184"/>
                </a:lnTo>
                <a:lnTo>
                  <a:pt x="646" y="168"/>
                </a:lnTo>
                <a:lnTo>
                  <a:pt x="624" y="151"/>
                </a:lnTo>
                <a:lnTo>
                  <a:pt x="597" y="139"/>
                </a:lnTo>
                <a:lnTo>
                  <a:pt x="570" y="127"/>
                </a:lnTo>
                <a:lnTo>
                  <a:pt x="544" y="119"/>
                </a:lnTo>
                <a:lnTo>
                  <a:pt x="515" y="112"/>
                </a:lnTo>
                <a:lnTo>
                  <a:pt x="484" y="108"/>
                </a:lnTo>
                <a:lnTo>
                  <a:pt x="484" y="108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 noEditPoints="1"/>
          </p:cNvSpPr>
          <p:nvPr/>
        </p:nvSpPr>
        <p:spPr bwMode="auto">
          <a:xfrm>
            <a:off x="8888413" y="5437188"/>
            <a:ext cx="1393825" cy="1398588"/>
          </a:xfrm>
          <a:custGeom>
            <a:avLst/>
            <a:gdLst>
              <a:gd name="T0" fmla="*/ 386 w 878"/>
              <a:gd name="T1" fmla="*/ 593 h 881"/>
              <a:gd name="T2" fmla="*/ 667 w 878"/>
              <a:gd name="T3" fmla="*/ 760 h 881"/>
              <a:gd name="T4" fmla="*/ 807 w 878"/>
              <a:gd name="T5" fmla="*/ 825 h 881"/>
              <a:gd name="T6" fmla="*/ 827 w 878"/>
              <a:gd name="T7" fmla="*/ 799 h 881"/>
              <a:gd name="T8" fmla="*/ 768 w 878"/>
              <a:gd name="T9" fmla="*/ 673 h 881"/>
              <a:gd name="T10" fmla="*/ 620 w 878"/>
              <a:gd name="T11" fmla="*/ 413 h 881"/>
              <a:gd name="T12" fmla="*/ 556 w 878"/>
              <a:gd name="T13" fmla="*/ 337 h 881"/>
              <a:gd name="T14" fmla="*/ 363 w 878"/>
              <a:gd name="T15" fmla="*/ 208 h 881"/>
              <a:gd name="T16" fmla="*/ 91 w 878"/>
              <a:gd name="T17" fmla="*/ 60 h 881"/>
              <a:gd name="T18" fmla="*/ 66 w 878"/>
              <a:gd name="T19" fmla="*/ 62 h 881"/>
              <a:gd name="T20" fmla="*/ 62 w 878"/>
              <a:gd name="T21" fmla="*/ 87 h 881"/>
              <a:gd name="T22" fmla="*/ 210 w 878"/>
              <a:gd name="T23" fmla="*/ 374 h 881"/>
              <a:gd name="T24" fmla="*/ 318 w 878"/>
              <a:gd name="T25" fmla="*/ 536 h 881"/>
              <a:gd name="T26" fmla="*/ 530 w 878"/>
              <a:gd name="T27" fmla="*/ 380 h 881"/>
              <a:gd name="T28" fmla="*/ 628 w 878"/>
              <a:gd name="T29" fmla="*/ 518 h 881"/>
              <a:gd name="T30" fmla="*/ 735 w 878"/>
              <a:gd name="T31" fmla="*/ 708 h 881"/>
              <a:gd name="T32" fmla="*/ 727 w 878"/>
              <a:gd name="T33" fmla="*/ 731 h 881"/>
              <a:gd name="T34" fmla="*/ 665 w 878"/>
              <a:gd name="T35" fmla="*/ 704 h 881"/>
              <a:gd name="T36" fmla="*/ 419 w 878"/>
              <a:gd name="T37" fmla="*/ 550 h 881"/>
              <a:gd name="T38" fmla="*/ 439 w 878"/>
              <a:gd name="T39" fmla="*/ 154 h 881"/>
              <a:gd name="T40" fmla="*/ 550 w 878"/>
              <a:gd name="T41" fmla="*/ 177 h 881"/>
              <a:gd name="T42" fmla="*/ 642 w 878"/>
              <a:gd name="T43" fmla="*/ 238 h 881"/>
              <a:gd name="T44" fmla="*/ 702 w 878"/>
              <a:gd name="T45" fmla="*/ 329 h 881"/>
              <a:gd name="T46" fmla="*/ 725 w 878"/>
              <a:gd name="T47" fmla="*/ 442 h 881"/>
              <a:gd name="T48" fmla="*/ 720 w 878"/>
              <a:gd name="T49" fmla="*/ 491 h 881"/>
              <a:gd name="T50" fmla="*/ 833 w 878"/>
              <a:gd name="T51" fmla="*/ 639 h 881"/>
              <a:gd name="T52" fmla="*/ 870 w 878"/>
              <a:gd name="T53" fmla="*/ 530 h 881"/>
              <a:gd name="T54" fmla="*/ 878 w 878"/>
              <a:gd name="T55" fmla="*/ 442 h 881"/>
              <a:gd name="T56" fmla="*/ 846 w 878"/>
              <a:gd name="T57" fmla="*/ 269 h 881"/>
              <a:gd name="T58" fmla="*/ 751 w 878"/>
              <a:gd name="T59" fmla="*/ 130 h 881"/>
              <a:gd name="T60" fmla="*/ 612 w 878"/>
              <a:gd name="T61" fmla="*/ 35 h 881"/>
              <a:gd name="T62" fmla="*/ 439 w 878"/>
              <a:gd name="T63" fmla="*/ 0 h 881"/>
              <a:gd name="T64" fmla="*/ 347 w 878"/>
              <a:gd name="T65" fmla="*/ 11 h 881"/>
              <a:gd name="T66" fmla="*/ 232 w 878"/>
              <a:gd name="T67" fmla="*/ 54 h 881"/>
              <a:gd name="T68" fmla="*/ 374 w 878"/>
              <a:gd name="T69" fmla="*/ 163 h 881"/>
              <a:gd name="T70" fmla="*/ 439 w 878"/>
              <a:gd name="T71" fmla="*/ 154 h 881"/>
              <a:gd name="T72" fmla="*/ 382 w 878"/>
              <a:gd name="T73" fmla="*/ 721 h 881"/>
              <a:gd name="T74" fmla="*/ 279 w 878"/>
              <a:gd name="T75" fmla="*/ 678 h 881"/>
              <a:gd name="T76" fmla="*/ 203 w 878"/>
              <a:gd name="T77" fmla="*/ 602 h 881"/>
              <a:gd name="T78" fmla="*/ 160 w 878"/>
              <a:gd name="T79" fmla="*/ 499 h 881"/>
              <a:gd name="T80" fmla="*/ 156 w 878"/>
              <a:gd name="T81" fmla="*/ 411 h 881"/>
              <a:gd name="T82" fmla="*/ 66 w 878"/>
              <a:gd name="T83" fmla="*/ 210 h 881"/>
              <a:gd name="T84" fmla="*/ 27 w 878"/>
              <a:gd name="T85" fmla="*/ 290 h 881"/>
              <a:gd name="T86" fmla="*/ 0 w 878"/>
              <a:gd name="T87" fmla="*/ 409 h 881"/>
              <a:gd name="T88" fmla="*/ 9 w 878"/>
              <a:gd name="T89" fmla="*/ 530 h 881"/>
              <a:gd name="T90" fmla="*/ 74 w 878"/>
              <a:gd name="T91" fmla="*/ 686 h 881"/>
              <a:gd name="T92" fmla="*/ 193 w 878"/>
              <a:gd name="T93" fmla="*/ 805 h 881"/>
              <a:gd name="T94" fmla="*/ 351 w 878"/>
              <a:gd name="T95" fmla="*/ 872 h 881"/>
              <a:gd name="T96" fmla="*/ 472 w 878"/>
              <a:gd name="T97" fmla="*/ 879 h 881"/>
              <a:gd name="T98" fmla="*/ 591 w 878"/>
              <a:gd name="T99" fmla="*/ 854 h 881"/>
              <a:gd name="T100" fmla="*/ 671 w 878"/>
              <a:gd name="T101" fmla="*/ 815 h 881"/>
              <a:gd name="T102" fmla="*/ 472 w 878"/>
              <a:gd name="T103" fmla="*/ 725 h 8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78" h="881">
                <a:moveTo>
                  <a:pt x="339" y="556"/>
                </a:moveTo>
                <a:lnTo>
                  <a:pt x="339" y="556"/>
                </a:lnTo>
                <a:lnTo>
                  <a:pt x="359" y="575"/>
                </a:lnTo>
                <a:lnTo>
                  <a:pt x="386" y="593"/>
                </a:lnTo>
                <a:lnTo>
                  <a:pt x="450" y="636"/>
                </a:lnTo>
                <a:lnTo>
                  <a:pt x="521" y="680"/>
                </a:lnTo>
                <a:lnTo>
                  <a:pt x="597" y="721"/>
                </a:lnTo>
                <a:lnTo>
                  <a:pt x="667" y="760"/>
                </a:lnTo>
                <a:lnTo>
                  <a:pt x="729" y="790"/>
                </a:lnTo>
                <a:lnTo>
                  <a:pt x="796" y="823"/>
                </a:lnTo>
                <a:lnTo>
                  <a:pt x="796" y="823"/>
                </a:lnTo>
                <a:lnTo>
                  <a:pt x="807" y="825"/>
                </a:lnTo>
                <a:lnTo>
                  <a:pt x="815" y="823"/>
                </a:lnTo>
                <a:lnTo>
                  <a:pt x="821" y="817"/>
                </a:lnTo>
                <a:lnTo>
                  <a:pt x="825" y="811"/>
                </a:lnTo>
                <a:lnTo>
                  <a:pt x="827" y="799"/>
                </a:lnTo>
                <a:lnTo>
                  <a:pt x="827" y="792"/>
                </a:lnTo>
                <a:lnTo>
                  <a:pt x="827" y="792"/>
                </a:lnTo>
                <a:lnTo>
                  <a:pt x="798" y="735"/>
                </a:lnTo>
                <a:lnTo>
                  <a:pt x="768" y="673"/>
                </a:lnTo>
                <a:lnTo>
                  <a:pt x="731" y="600"/>
                </a:lnTo>
                <a:lnTo>
                  <a:pt x="688" y="522"/>
                </a:lnTo>
                <a:lnTo>
                  <a:pt x="642" y="448"/>
                </a:lnTo>
                <a:lnTo>
                  <a:pt x="620" y="413"/>
                </a:lnTo>
                <a:lnTo>
                  <a:pt x="597" y="384"/>
                </a:lnTo>
                <a:lnTo>
                  <a:pt x="575" y="357"/>
                </a:lnTo>
                <a:lnTo>
                  <a:pt x="556" y="337"/>
                </a:lnTo>
                <a:lnTo>
                  <a:pt x="556" y="337"/>
                </a:lnTo>
                <a:lnTo>
                  <a:pt x="534" y="318"/>
                </a:lnTo>
                <a:lnTo>
                  <a:pt x="507" y="298"/>
                </a:lnTo>
                <a:lnTo>
                  <a:pt x="439" y="253"/>
                </a:lnTo>
                <a:lnTo>
                  <a:pt x="363" y="208"/>
                </a:lnTo>
                <a:lnTo>
                  <a:pt x="283" y="163"/>
                </a:lnTo>
                <a:lnTo>
                  <a:pt x="148" y="91"/>
                </a:lnTo>
                <a:lnTo>
                  <a:pt x="91" y="60"/>
                </a:lnTo>
                <a:lnTo>
                  <a:pt x="91" y="60"/>
                </a:lnTo>
                <a:lnTo>
                  <a:pt x="84" y="60"/>
                </a:lnTo>
                <a:lnTo>
                  <a:pt x="78" y="60"/>
                </a:lnTo>
                <a:lnTo>
                  <a:pt x="72" y="60"/>
                </a:lnTo>
                <a:lnTo>
                  <a:pt x="66" y="62"/>
                </a:lnTo>
                <a:lnTo>
                  <a:pt x="62" y="66"/>
                </a:lnTo>
                <a:lnTo>
                  <a:pt x="60" y="74"/>
                </a:lnTo>
                <a:lnTo>
                  <a:pt x="62" y="87"/>
                </a:lnTo>
                <a:lnTo>
                  <a:pt x="62" y="87"/>
                </a:lnTo>
                <a:lnTo>
                  <a:pt x="95" y="156"/>
                </a:lnTo>
                <a:lnTo>
                  <a:pt x="128" y="222"/>
                </a:lnTo>
                <a:lnTo>
                  <a:pt x="167" y="296"/>
                </a:lnTo>
                <a:lnTo>
                  <a:pt x="210" y="374"/>
                </a:lnTo>
                <a:lnTo>
                  <a:pt x="255" y="448"/>
                </a:lnTo>
                <a:lnTo>
                  <a:pt x="275" y="481"/>
                </a:lnTo>
                <a:lnTo>
                  <a:pt x="298" y="511"/>
                </a:lnTo>
                <a:lnTo>
                  <a:pt x="318" y="536"/>
                </a:lnTo>
                <a:lnTo>
                  <a:pt x="339" y="556"/>
                </a:lnTo>
                <a:lnTo>
                  <a:pt x="339" y="556"/>
                </a:lnTo>
                <a:close/>
                <a:moveTo>
                  <a:pt x="530" y="380"/>
                </a:moveTo>
                <a:lnTo>
                  <a:pt x="530" y="380"/>
                </a:lnTo>
                <a:lnTo>
                  <a:pt x="546" y="396"/>
                </a:lnTo>
                <a:lnTo>
                  <a:pt x="560" y="417"/>
                </a:lnTo>
                <a:lnTo>
                  <a:pt x="593" y="464"/>
                </a:lnTo>
                <a:lnTo>
                  <a:pt x="628" y="518"/>
                </a:lnTo>
                <a:lnTo>
                  <a:pt x="661" y="573"/>
                </a:lnTo>
                <a:lnTo>
                  <a:pt x="714" y="667"/>
                </a:lnTo>
                <a:lnTo>
                  <a:pt x="735" y="708"/>
                </a:lnTo>
                <a:lnTo>
                  <a:pt x="735" y="708"/>
                </a:lnTo>
                <a:lnTo>
                  <a:pt x="735" y="712"/>
                </a:lnTo>
                <a:lnTo>
                  <a:pt x="733" y="723"/>
                </a:lnTo>
                <a:lnTo>
                  <a:pt x="731" y="727"/>
                </a:lnTo>
                <a:lnTo>
                  <a:pt x="727" y="731"/>
                </a:lnTo>
                <a:lnTo>
                  <a:pt x="720" y="731"/>
                </a:lnTo>
                <a:lnTo>
                  <a:pt x="712" y="731"/>
                </a:lnTo>
                <a:lnTo>
                  <a:pt x="712" y="731"/>
                </a:lnTo>
                <a:lnTo>
                  <a:pt x="665" y="704"/>
                </a:lnTo>
                <a:lnTo>
                  <a:pt x="573" y="649"/>
                </a:lnTo>
                <a:lnTo>
                  <a:pt x="517" y="616"/>
                </a:lnTo>
                <a:lnTo>
                  <a:pt x="466" y="583"/>
                </a:lnTo>
                <a:lnTo>
                  <a:pt x="419" y="550"/>
                </a:lnTo>
                <a:lnTo>
                  <a:pt x="382" y="524"/>
                </a:lnTo>
                <a:lnTo>
                  <a:pt x="530" y="380"/>
                </a:lnTo>
                <a:close/>
                <a:moveTo>
                  <a:pt x="439" y="154"/>
                </a:moveTo>
                <a:lnTo>
                  <a:pt x="439" y="154"/>
                </a:lnTo>
                <a:lnTo>
                  <a:pt x="468" y="156"/>
                </a:lnTo>
                <a:lnTo>
                  <a:pt x="497" y="161"/>
                </a:lnTo>
                <a:lnTo>
                  <a:pt x="526" y="169"/>
                </a:lnTo>
                <a:lnTo>
                  <a:pt x="550" y="177"/>
                </a:lnTo>
                <a:lnTo>
                  <a:pt x="577" y="189"/>
                </a:lnTo>
                <a:lnTo>
                  <a:pt x="599" y="204"/>
                </a:lnTo>
                <a:lnTo>
                  <a:pt x="622" y="220"/>
                </a:lnTo>
                <a:lnTo>
                  <a:pt x="642" y="238"/>
                </a:lnTo>
                <a:lnTo>
                  <a:pt x="661" y="259"/>
                </a:lnTo>
                <a:lnTo>
                  <a:pt x="677" y="282"/>
                </a:lnTo>
                <a:lnTo>
                  <a:pt x="692" y="304"/>
                </a:lnTo>
                <a:lnTo>
                  <a:pt x="702" y="329"/>
                </a:lnTo>
                <a:lnTo>
                  <a:pt x="712" y="355"/>
                </a:lnTo>
                <a:lnTo>
                  <a:pt x="720" y="384"/>
                </a:lnTo>
                <a:lnTo>
                  <a:pt x="725" y="411"/>
                </a:lnTo>
                <a:lnTo>
                  <a:pt x="725" y="442"/>
                </a:lnTo>
                <a:lnTo>
                  <a:pt x="725" y="442"/>
                </a:lnTo>
                <a:lnTo>
                  <a:pt x="725" y="466"/>
                </a:lnTo>
                <a:lnTo>
                  <a:pt x="720" y="491"/>
                </a:lnTo>
                <a:lnTo>
                  <a:pt x="720" y="491"/>
                </a:lnTo>
                <a:lnTo>
                  <a:pt x="772" y="577"/>
                </a:lnTo>
                <a:lnTo>
                  <a:pt x="819" y="663"/>
                </a:lnTo>
                <a:lnTo>
                  <a:pt x="819" y="663"/>
                </a:lnTo>
                <a:lnTo>
                  <a:pt x="833" y="639"/>
                </a:lnTo>
                <a:lnTo>
                  <a:pt x="844" y="612"/>
                </a:lnTo>
                <a:lnTo>
                  <a:pt x="854" y="585"/>
                </a:lnTo>
                <a:lnTo>
                  <a:pt x="864" y="559"/>
                </a:lnTo>
                <a:lnTo>
                  <a:pt x="870" y="530"/>
                </a:lnTo>
                <a:lnTo>
                  <a:pt x="874" y="501"/>
                </a:lnTo>
                <a:lnTo>
                  <a:pt x="878" y="470"/>
                </a:lnTo>
                <a:lnTo>
                  <a:pt x="878" y="442"/>
                </a:lnTo>
                <a:lnTo>
                  <a:pt x="878" y="442"/>
                </a:lnTo>
                <a:lnTo>
                  <a:pt x="876" y="396"/>
                </a:lnTo>
                <a:lnTo>
                  <a:pt x="870" y="351"/>
                </a:lnTo>
                <a:lnTo>
                  <a:pt x="860" y="310"/>
                </a:lnTo>
                <a:lnTo>
                  <a:pt x="846" y="269"/>
                </a:lnTo>
                <a:lnTo>
                  <a:pt x="827" y="232"/>
                </a:lnTo>
                <a:lnTo>
                  <a:pt x="805" y="195"/>
                </a:lnTo>
                <a:lnTo>
                  <a:pt x="778" y="161"/>
                </a:lnTo>
                <a:lnTo>
                  <a:pt x="751" y="130"/>
                </a:lnTo>
                <a:lnTo>
                  <a:pt x="718" y="101"/>
                </a:lnTo>
                <a:lnTo>
                  <a:pt x="686" y="76"/>
                </a:lnTo>
                <a:lnTo>
                  <a:pt x="649" y="54"/>
                </a:lnTo>
                <a:lnTo>
                  <a:pt x="612" y="35"/>
                </a:lnTo>
                <a:lnTo>
                  <a:pt x="571" y="21"/>
                </a:lnTo>
                <a:lnTo>
                  <a:pt x="528" y="11"/>
                </a:lnTo>
                <a:lnTo>
                  <a:pt x="485" y="3"/>
                </a:lnTo>
                <a:lnTo>
                  <a:pt x="439" y="0"/>
                </a:lnTo>
                <a:lnTo>
                  <a:pt x="439" y="0"/>
                </a:lnTo>
                <a:lnTo>
                  <a:pt x="409" y="3"/>
                </a:lnTo>
                <a:lnTo>
                  <a:pt x="376" y="7"/>
                </a:lnTo>
                <a:lnTo>
                  <a:pt x="347" y="11"/>
                </a:lnTo>
                <a:lnTo>
                  <a:pt x="316" y="19"/>
                </a:lnTo>
                <a:lnTo>
                  <a:pt x="288" y="29"/>
                </a:lnTo>
                <a:lnTo>
                  <a:pt x="259" y="39"/>
                </a:lnTo>
                <a:lnTo>
                  <a:pt x="232" y="54"/>
                </a:lnTo>
                <a:lnTo>
                  <a:pt x="208" y="68"/>
                </a:lnTo>
                <a:lnTo>
                  <a:pt x="208" y="68"/>
                </a:lnTo>
                <a:lnTo>
                  <a:pt x="290" y="115"/>
                </a:lnTo>
                <a:lnTo>
                  <a:pt x="374" y="163"/>
                </a:lnTo>
                <a:lnTo>
                  <a:pt x="374" y="163"/>
                </a:lnTo>
                <a:lnTo>
                  <a:pt x="407" y="156"/>
                </a:lnTo>
                <a:lnTo>
                  <a:pt x="439" y="154"/>
                </a:lnTo>
                <a:lnTo>
                  <a:pt x="439" y="154"/>
                </a:lnTo>
                <a:close/>
                <a:moveTo>
                  <a:pt x="439" y="727"/>
                </a:moveTo>
                <a:lnTo>
                  <a:pt x="439" y="727"/>
                </a:lnTo>
                <a:lnTo>
                  <a:pt x="411" y="725"/>
                </a:lnTo>
                <a:lnTo>
                  <a:pt x="382" y="721"/>
                </a:lnTo>
                <a:lnTo>
                  <a:pt x="355" y="714"/>
                </a:lnTo>
                <a:lnTo>
                  <a:pt x="329" y="704"/>
                </a:lnTo>
                <a:lnTo>
                  <a:pt x="304" y="692"/>
                </a:lnTo>
                <a:lnTo>
                  <a:pt x="279" y="678"/>
                </a:lnTo>
                <a:lnTo>
                  <a:pt x="259" y="661"/>
                </a:lnTo>
                <a:lnTo>
                  <a:pt x="238" y="643"/>
                </a:lnTo>
                <a:lnTo>
                  <a:pt x="220" y="622"/>
                </a:lnTo>
                <a:lnTo>
                  <a:pt x="203" y="602"/>
                </a:lnTo>
                <a:lnTo>
                  <a:pt x="189" y="577"/>
                </a:lnTo>
                <a:lnTo>
                  <a:pt x="177" y="552"/>
                </a:lnTo>
                <a:lnTo>
                  <a:pt x="167" y="526"/>
                </a:lnTo>
                <a:lnTo>
                  <a:pt x="160" y="499"/>
                </a:lnTo>
                <a:lnTo>
                  <a:pt x="156" y="470"/>
                </a:lnTo>
                <a:lnTo>
                  <a:pt x="154" y="442"/>
                </a:lnTo>
                <a:lnTo>
                  <a:pt x="154" y="442"/>
                </a:lnTo>
                <a:lnTo>
                  <a:pt x="156" y="411"/>
                </a:lnTo>
                <a:lnTo>
                  <a:pt x="160" y="380"/>
                </a:lnTo>
                <a:lnTo>
                  <a:pt x="160" y="380"/>
                </a:lnTo>
                <a:lnTo>
                  <a:pt x="111" y="294"/>
                </a:lnTo>
                <a:lnTo>
                  <a:pt x="66" y="210"/>
                </a:lnTo>
                <a:lnTo>
                  <a:pt x="66" y="210"/>
                </a:lnTo>
                <a:lnTo>
                  <a:pt x="52" y="234"/>
                </a:lnTo>
                <a:lnTo>
                  <a:pt x="39" y="261"/>
                </a:lnTo>
                <a:lnTo>
                  <a:pt x="27" y="290"/>
                </a:lnTo>
                <a:lnTo>
                  <a:pt x="17" y="318"/>
                </a:lnTo>
                <a:lnTo>
                  <a:pt x="11" y="347"/>
                </a:lnTo>
                <a:lnTo>
                  <a:pt x="4" y="378"/>
                </a:lnTo>
                <a:lnTo>
                  <a:pt x="0" y="409"/>
                </a:lnTo>
                <a:lnTo>
                  <a:pt x="0" y="442"/>
                </a:lnTo>
                <a:lnTo>
                  <a:pt x="0" y="442"/>
                </a:lnTo>
                <a:lnTo>
                  <a:pt x="2" y="487"/>
                </a:lnTo>
                <a:lnTo>
                  <a:pt x="9" y="530"/>
                </a:lnTo>
                <a:lnTo>
                  <a:pt x="19" y="571"/>
                </a:lnTo>
                <a:lnTo>
                  <a:pt x="35" y="612"/>
                </a:lnTo>
                <a:lnTo>
                  <a:pt x="54" y="651"/>
                </a:lnTo>
                <a:lnTo>
                  <a:pt x="74" y="686"/>
                </a:lnTo>
                <a:lnTo>
                  <a:pt x="101" y="721"/>
                </a:lnTo>
                <a:lnTo>
                  <a:pt x="130" y="751"/>
                </a:lnTo>
                <a:lnTo>
                  <a:pt x="160" y="780"/>
                </a:lnTo>
                <a:lnTo>
                  <a:pt x="193" y="805"/>
                </a:lnTo>
                <a:lnTo>
                  <a:pt x="230" y="827"/>
                </a:lnTo>
                <a:lnTo>
                  <a:pt x="269" y="846"/>
                </a:lnTo>
                <a:lnTo>
                  <a:pt x="308" y="860"/>
                </a:lnTo>
                <a:lnTo>
                  <a:pt x="351" y="872"/>
                </a:lnTo>
                <a:lnTo>
                  <a:pt x="394" y="879"/>
                </a:lnTo>
                <a:lnTo>
                  <a:pt x="439" y="881"/>
                </a:lnTo>
                <a:lnTo>
                  <a:pt x="439" y="881"/>
                </a:lnTo>
                <a:lnTo>
                  <a:pt x="472" y="879"/>
                </a:lnTo>
                <a:lnTo>
                  <a:pt x="503" y="877"/>
                </a:lnTo>
                <a:lnTo>
                  <a:pt x="532" y="870"/>
                </a:lnTo>
                <a:lnTo>
                  <a:pt x="562" y="862"/>
                </a:lnTo>
                <a:lnTo>
                  <a:pt x="591" y="854"/>
                </a:lnTo>
                <a:lnTo>
                  <a:pt x="618" y="842"/>
                </a:lnTo>
                <a:lnTo>
                  <a:pt x="645" y="829"/>
                </a:lnTo>
                <a:lnTo>
                  <a:pt x="671" y="815"/>
                </a:lnTo>
                <a:lnTo>
                  <a:pt x="671" y="815"/>
                </a:lnTo>
                <a:lnTo>
                  <a:pt x="587" y="768"/>
                </a:lnTo>
                <a:lnTo>
                  <a:pt x="503" y="721"/>
                </a:lnTo>
                <a:lnTo>
                  <a:pt x="503" y="721"/>
                </a:lnTo>
                <a:lnTo>
                  <a:pt x="472" y="725"/>
                </a:lnTo>
                <a:lnTo>
                  <a:pt x="439" y="727"/>
                </a:lnTo>
                <a:lnTo>
                  <a:pt x="439" y="727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 noEditPoints="1"/>
          </p:cNvSpPr>
          <p:nvPr/>
        </p:nvSpPr>
        <p:spPr bwMode="auto">
          <a:xfrm>
            <a:off x="10609263" y="5427663"/>
            <a:ext cx="1416050" cy="1420813"/>
          </a:xfrm>
          <a:custGeom>
            <a:avLst/>
            <a:gdLst>
              <a:gd name="T0" fmla="*/ 857 w 892"/>
              <a:gd name="T1" fmla="*/ 333 h 895"/>
              <a:gd name="T2" fmla="*/ 728 w 892"/>
              <a:gd name="T3" fmla="*/ 478 h 895"/>
              <a:gd name="T4" fmla="*/ 617 w 892"/>
              <a:gd name="T5" fmla="*/ 433 h 895"/>
              <a:gd name="T6" fmla="*/ 529 w 892"/>
              <a:gd name="T7" fmla="*/ 308 h 895"/>
              <a:gd name="T8" fmla="*/ 502 w 892"/>
              <a:gd name="T9" fmla="*/ 195 h 895"/>
              <a:gd name="T10" fmla="*/ 525 w 892"/>
              <a:gd name="T11" fmla="*/ 101 h 895"/>
              <a:gd name="T12" fmla="*/ 603 w 892"/>
              <a:gd name="T13" fmla="*/ 23 h 895"/>
              <a:gd name="T14" fmla="*/ 697 w 892"/>
              <a:gd name="T15" fmla="*/ 0 h 895"/>
              <a:gd name="T16" fmla="*/ 806 w 892"/>
              <a:gd name="T17" fmla="*/ 33 h 895"/>
              <a:gd name="T18" fmla="*/ 876 w 892"/>
              <a:gd name="T19" fmla="*/ 119 h 895"/>
              <a:gd name="T20" fmla="*/ 890 w 892"/>
              <a:gd name="T21" fmla="*/ 216 h 895"/>
              <a:gd name="T22" fmla="*/ 654 w 892"/>
              <a:gd name="T23" fmla="*/ 48 h 895"/>
              <a:gd name="T24" fmla="*/ 588 w 892"/>
              <a:gd name="T25" fmla="*/ 91 h 895"/>
              <a:gd name="T26" fmla="*/ 558 w 892"/>
              <a:gd name="T27" fmla="*/ 164 h 895"/>
              <a:gd name="T28" fmla="*/ 568 w 892"/>
              <a:gd name="T29" fmla="*/ 232 h 895"/>
              <a:gd name="T30" fmla="*/ 619 w 892"/>
              <a:gd name="T31" fmla="*/ 294 h 895"/>
              <a:gd name="T32" fmla="*/ 697 w 892"/>
              <a:gd name="T33" fmla="*/ 318 h 895"/>
              <a:gd name="T34" fmla="*/ 763 w 892"/>
              <a:gd name="T35" fmla="*/ 302 h 895"/>
              <a:gd name="T36" fmla="*/ 818 w 892"/>
              <a:gd name="T37" fmla="*/ 244 h 895"/>
              <a:gd name="T38" fmla="*/ 835 w 892"/>
              <a:gd name="T39" fmla="*/ 179 h 895"/>
              <a:gd name="T40" fmla="*/ 812 w 892"/>
              <a:gd name="T41" fmla="*/ 101 h 895"/>
              <a:gd name="T42" fmla="*/ 750 w 892"/>
              <a:gd name="T43" fmla="*/ 52 h 895"/>
              <a:gd name="T44" fmla="*/ 752 w 892"/>
              <a:gd name="T45" fmla="*/ 199 h 895"/>
              <a:gd name="T46" fmla="*/ 736 w 892"/>
              <a:gd name="T47" fmla="*/ 238 h 895"/>
              <a:gd name="T48" fmla="*/ 695 w 892"/>
              <a:gd name="T49" fmla="*/ 249 h 895"/>
              <a:gd name="T50" fmla="*/ 722 w 892"/>
              <a:gd name="T51" fmla="*/ 93 h 895"/>
              <a:gd name="T52" fmla="*/ 746 w 892"/>
              <a:gd name="T53" fmla="*/ 130 h 895"/>
              <a:gd name="T54" fmla="*/ 724 w 892"/>
              <a:gd name="T55" fmla="*/ 162 h 895"/>
              <a:gd name="T56" fmla="*/ 752 w 892"/>
              <a:gd name="T57" fmla="*/ 199 h 895"/>
              <a:gd name="T58" fmla="*/ 722 w 892"/>
              <a:gd name="T59" fmla="*/ 117 h 895"/>
              <a:gd name="T60" fmla="*/ 658 w 892"/>
              <a:gd name="T61" fmla="*/ 107 h 895"/>
              <a:gd name="T62" fmla="*/ 709 w 892"/>
              <a:gd name="T63" fmla="*/ 152 h 895"/>
              <a:gd name="T64" fmla="*/ 726 w 892"/>
              <a:gd name="T65" fmla="*/ 132 h 895"/>
              <a:gd name="T66" fmla="*/ 705 w 892"/>
              <a:gd name="T67" fmla="*/ 173 h 895"/>
              <a:gd name="T68" fmla="*/ 709 w 892"/>
              <a:gd name="T69" fmla="*/ 224 h 895"/>
              <a:gd name="T70" fmla="*/ 728 w 892"/>
              <a:gd name="T71" fmla="*/ 212 h 895"/>
              <a:gd name="T72" fmla="*/ 728 w 892"/>
              <a:gd name="T73" fmla="*/ 185 h 895"/>
              <a:gd name="T74" fmla="*/ 98 w 892"/>
              <a:gd name="T75" fmla="*/ 720 h 895"/>
              <a:gd name="T76" fmla="*/ 16 w 892"/>
              <a:gd name="T77" fmla="*/ 587 h 895"/>
              <a:gd name="T78" fmla="*/ 0 w 892"/>
              <a:gd name="T79" fmla="*/ 499 h 895"/>
              <a:gd name="T80" fmla="*/ 32 w 892"/>
              <a:gd name="T81" fmla="*/ 390 h 895"/>
              <a:gd name="T82" fmla="*/ 119 w 892"/>
              <a:gd name="T83" fmla="*/ 318 h 895"/>
              <a:gd name="T84" fmla="*/ 215 w 892"/>
              <a:gd name="T85" fmla="*/ 304 h 895"/>
              <a:gd name="T86" fmla="*/ 320 w 892"/>
              <a:gd name="T87" fmla="*/ 349 h 895"/>
              <a:gd name="T88" fmla="*/ 381 w 892"/>
              <a:gd name="T89" fmla="*/ 441 h 895"/>
              <a:gd name="T90" fmla="*/ 387 w 892"/>
              <a:gd name="T91" fmla="*/ 519 h 895"/>
              <a:gd name="T92" fmla="*/ 326 w 892"/>
              <a:gd name="T93" fmla="*/ 686 h 895"/>
              <a:gd name="T94" fmla="*/ 196 w 892"/>
              <a:gd name="T95" fmla="*/ 803 h 895"/>
              <a:gd name="T96" fmla="*/ 153 w 892"/>
              <a:gd name="T97" fmla="*/ 351 h 895"/>
              <a:gd name="T98" fmla="*/ 88 w 892"/>
              <a:gd name="T99" fmla="*/ 396 h 895"/>
              <a:gd name="T100" fmla="*/ 57 w 892"/>
              <a:gd name="T101" fmla="*/ 470 h 895"/>
              <a:gd name="T102" fmla="*/ 67 w 892"/>
              <a:gd name="T103" fmla="*/ 538 h 895"/>
              <a:gd name="T104" fmla="*/ 116 w 892"/>
              <a:gd name="T105" fmla="*/ 599 h 895"/>
              <a:gd name="T106" fmla="*/ 194 w 892"/>
              <a:gd name="T107" fmla="*/ 622 h 895"/>
              <a:gd name="T108" fmla="*/ 260 w 892"/>
              <a:gd name="T109" fmla="*/ 606 h 895"/>
              <a:gd name="T110" fmla="*/ 318 w 892"/>
              <a:gd name="T111" fmla="*/ 550 h 895"/>
              <a:gd name="T112" fmla="*/ 334 w 892"/>
              <a:gd name="T113" fmla="*/ 485 h 895"/>
              <a:gd name="T114" fmla="*/ 309 w 892"/>
              <a:gd name="T115" fmla="*/ 407 h 895"/>
              <a:gd name="T116" fmla="*/ 248 w 892"/>
              <a:gd name="T117" fmla="*/ 355 h 895"/>
              <a:gd name="T118" fmla="*/ 227 w 892"/>
              <a:gd name="T119" fmla="*/ 515 h 895"/>
              <a:gd name="T120" fmla="*/ 274 w 892"/>
              <a:gd name="T121" fmla="*/ 552 h 895"/>
              <a:gd name="T122" fmla="*/ 194 w 892"/>
              <a:gd name="T123" fmla="*/ 431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92" h="895">
                <a:moveTo>
                  <a:pt x="890" y="216"/>
                </a:moveTo>
                <a:lnTo>
                  <a:pt x="890" y="216"/>
                </a:lnTo>
                <a:lnTo>
                  <a:pt x="886" y="247"/>
                </a:lnTo>
                <a:lnTo>
                  <a:pt x="880" y="277"/>
                </a:lnTo>
                <a:lnTo>
                  <a:pt x="869" y="306"/>
                </a:lnTo>
                <a:lnTo>
                  <a:pt x="857" y="333"/>
                </a:lnTo>
                <a:lnTo>
                  <a:pt x="843" y="357"/>
                </a:lnTo>
                <a:lnTo>
                  <a:pt x="826" y="380"/>
                </a:lnTo>
                <a:lnTo>
                  <a:pt x="810" y="402"/>
                </a:lnTo>
                <a:lnTo>
                  <a:pt x="791" y="421"/>
                </a:lnTo>
                <a:lnTo>
                  <a:pt x="757" y="454"/>
                </a:lnTo>
                <a:lnTo>
                  <a:pt x="728" y="478"/>
                </a:lnTo>
                <a:lnTo>
                  <a:pt x="707" y="495"/>
                </a:lnTo>
                <a:lnTo>
                  <a:pt x="699" y="499"/>
                </a:lnTo>
                <a:lnTo>
                  <a:pt x="699" y="499"/>
                </a:lnTo>
                <a:lnTo>
                  <a:pt x="674" y="482"/>
                </a:lnTo>
                <a:lnTo>
                  <a:pt x="648" y="462"/>
                </a:lnTo>
                <a:lnTo>
                  <a:pt x="617" y="433"/>
                </a:lnTo>
                <a:lnTo>
                  <a:pt x="601" y="417"/>
                </a:lnTo>
                <a:lnTo>
                  <a:pt x="584" y="398"/>
                </a:lnTo>
                <a:lnTo>
                  <a:pt x="568" y="378"/>
                </a:lnTo>
                <a:lnTo>
                  <a:pt x="553" y="355"/>
                </a:lnTo>
                <a:lnTo>
                  <a:pt x="539" y="333"/>
                </a:lnTo>
                <a:lnTo>
                  <a:pt x="529" y="308"/>
                </a:lnTo>
                <a:lnTo>
                  <a:pt x="519" y="281"/>
                </a:lnTo>
                <a:lnTo>
                  <a:pt x="510" y="255"/>
                </a:lnTo>
                <a:lnTo>
                  <a:pt x="510" y="255"/>
                </a:lnTo>
                <a:lnTo>
                  <a:pt x="504" y="226"/>
                </a:lnTo>
                <a:lnTo>
                  <a:pt x="502" y="210"/>
                </a:lnTo>
                <a:lnTo>
                  <a:pt x="502" y="195"/>
                </a:lnTo>
                <a:lnTo>
                  <a:pt x="502" y="195"/>
                </a:lnTo>
                <a:lnTo>
                  <a:pt x="502" y="175"/>
                </a:lnTo>
                <a:lnTo>
                  <a:pt x="506" y="154"/>
                </a:lnTo>
                <a:lnTo>
                  <a:pt x="510" y="136"/>
                </a:lnTo>
                <a:lnTo>
                  <a:pt x="517" y="119"/>
                </a:lnTo>
                <a:lnTo>
                  <a:pt x="525" y="101"/>
                </a:lnTo>
                <a:lnTo>
                  <a:pt x="535" y="84"/>
                </a:lnTo>
                <a:lnTo>
                  <a:pt x="545" y="70"/>
                </a:lnTo>
                <a:lnTo>
                  <a:pt x="558" y="56"/>
                </a:lnTo>
                <a:lnTo>
                  <a:pt x="572" y="43"/>
                </a:lnTo>
                <a:lnTo>
                  <a:pt x="586" y="33"/>
                </a:lnTo>
                <a:lnTo>
                  <a:pt x="603" y="23"/>
                </a:lnTo>
                <a:lnTo>
                  <a:pt x="621" y="15"/>
                </a:lnTo>
                <a:lnTo>
                  <a:pt x="638" y="9"/>
                </a:lnTo>
                <a:lnTo>
                  <a:pt x="656" y="4"/>
                </a:lnTo>
                <a:lnTo>
                  <a:pt x="677" y="0"/>
                </a:lnTo>
                <a:lnTo>
                  <a:pt x="697" y="0"/>
                </a:lnTo>
                <a:lnTo>
                  <a:pt x="697" y="0"/>
                </a:lnTo>
                <a:lnTo>
                  <a:pt x="716" y="0"/>
                </a:lnTo>
                <a:lnTo>
                  <a:pt x="736" y="4"/>
                </a:lnTo>
                <a:lnTo>
                  <a:pt x="754" y="9"/>
                </a:lnTo>
                <a:lnTo>
                  <a:pt x="773" y="15"/>
                </a:lnTo>
                <a:lnTo>
                  <a:pt x="789" y="23"/>
                </a:lnTo>
                <a:lnTo>
                  <a:pt x="806" y="33"/>
                </a:lnTo>
                <a:lnTo>
                  <a:pt x="820" y="43"/>
                </a:lnTo>
                <a:lnTo>
                  <a:pt x="835" y="56"/>
                </a:lnTo>
                <a:lnTo>
                  <a:pt x="847" y="70"/>
                </a:lnTo>
                <a:lnTo>
                  <a:pt x="857" y="84"/>
                </a:lnTo>
                <a:lnTo>
                  <a:pt x="867" y="101"/>
                </a:lnTo>
                <a:lnTo>
                  <a:pt x="876" y="119"/>
                </a:lnTo>
                <a:lnTo>
                  <a:pt x="882" y="136"/>
                </a:lnTo>
                <a:lnTo>
                  <a:pt x="888" y="154"/>
                </a:lnTo>
                <a:lnTo>
                  <a:pt x="890" y="175"/>
                </a:lnTo>
                <a:lnTo>
                  <a:pt x="892" y="195"/>
                </a:lnTo>
                <a:lnTo>
                  <a:pt x="892" y="195"/>
                </a:lnTo>
                <a:lnTo>
                  <a:pt x="890" y="216"/>
                </a:lnTo>
                <a:lnTo>
                  <a:pt x="890" y="216"/>
                </a:lnTo>
                <a:close/>
                <a:moveTo>
                  <a:pt x="697" y="41"/>
                </a:moveTo>
                <a:lnTo>
                  <a:pt x="697" y="41"/>
                </a:lnTo>
                <a:lnTo>
                  <a:pt x="683" y="41"/>
                </a:lnTo>
                <a:lnTo>
                  <a:pt x="668" y="43"/>
                </a:lnTo>
                <a:lnTo>
                  <a:pt x="654" y="48"/>
                </a:lnTo>
                <a:lnTo>
                  <a:pt x="642" y="52"/>
                </a:lnTo>
                <a:lnTo>
                  <a:pt x="629" y="58"/>
                </a:lnTo>
                <a:lnTo>
                  <a:pt x="619" y="64"/>
                </a:lnTo>
                <a:lnTo>
                  <a:pt x="609" y="72"/>
                </a:lnTo>
                <a:lnTo>
                  <a:pt x="599" y="80"/>
                </a:lnTo>
                <a:lnTo>
                  <a:pt x="588" y="91"/>
                </a:lnTo>
                <a:lnTo>
                  <a:pt x="580" y="101"/>
                </a:lnTo>
                <a:lnTo>
                  <a:pt x="574" y="113"/>
                </a:lnTo>
                <a:lnTo>
                  <a:pt x="568" y="125"/>
                </a:lnTo>
                <a:lnTo>
                  <a:pt x="564" y="138"/>
                </a:lnTo>
                <a:lnTo>
                  <a:pt x="560" y="152"/>
                </a:lnTo>
                <a:lnTo>
                  <a:pt x="558" y="164"/>
                </a:lnTo>
                <a:lnTo>
                  <a:pt x="558" y="179"/>
                </a:lnTo>
                <a:lnTo>
                  <a:pt x="558" y="179"/>
                </a:lnTo>
                <a:lnTo>
                  <a:pt x="558" y="193"/>
                </a:lnTo>
                <a:lnTo>
                  <a:pt x="560" y="208"/>
                </a:lnTo>
                <a:lnTo>
                  <a:pt x="564" y="220"/>
                </a:lnTo>
                <a:lnTo>
                  <a:pt x="568" y="232"/>
                </a:lnTo>
                <a:lnTo>
                  <a:pt x="574" y="244"/>
                </a:lnTo>
                <a:lnTo>
                  <a:pt x="580" y="257"/>
                </a:lnTo>
                <a:lnTo>
                  <a:pt x="588" y="267"/>
                </a:lnTo>
                <a:lnTo>
                  <a:pt x="599" y="277"/>
                </a:lnTo>
                <a:lnTo>
                  <a:pt x="609" y="286"/>
                </a:lnTo>
                <a:lnTo>
                  <a:pt x="619" y="294"/>
                </a:lnTo>
                <a:lnTo>
                  <a:pt x="629" y="302"/>
                </a:lnTo>
                <a:lnTo>
                  <a:pt x="642" y="306"/>
                </a:lnTo>
                <a:lnTo>
                  <a:pt x="654" y="312"/>
                </a:lnTo>
                <a:lnTo>
                  <a:pt x="668" y="314"/>
                </a:lnTo>
                <a:lnTo>
                  <a:pt x="683" y="316"/>
                </a:lnTo>
                <a:lnTo>
                  <a:pt x="697" y="318"/>
                </a:lnTo>
                <a:lnTo>
                  <a:pt x="697" y="318"/>
                </a:lnTo>
                <a:lnTo>
                  <a:pt x="709" y="316"/>
                </a:lnTo>
                <a:lnTo>
                  <a:pt x="724" y="314"/>
                </a:lnTo>
                <a:lnTo>
                  <a:pt x="738" y="312"/>
                </a:lnTo>
                <a:lnTo>
                  <a:pt x="750" y="306"/>
                </a:lnTo>
                <a:lnTo>
                  <a:pt x="763" y="302"/>
                </a:lnTo>
                <a:lnTo>
                  <a:pt x="773" y="294"/>
                </a:lnTo>
                <a:lnTo>
                  <a:pt x="785" y="286"/>
                </a:lnTo>
                <a:lnTo>
                  <a:pt x="793" y="277"/>
                </a:lnTo>
                <a:lnTo>
                  <a:pt x="804" y="267"/>
                </a:lnTo>
                <a:lnTo>
                  <a:pt x="812" y="257"/>
                </a:lnTo>
                <a:lnTo>
                  <a:pt x="818" y="244"/>
                </a:lnTo>
                <a:lnTo>
                  <a:pt x="824" y="232"/>
                </a:lnTo>
                <a:lnTo>
                  <a:pt x="828" y="220"/>
                </a:lnTo>
                <a:lnTo>
                  <a:pt x="832" y="208"/>
                </a:lnTo>
                <a:lnTo>
                  <a:pt x="835" y="193"/>
                </a:lnTo>
                <a:lnTo>
                  <a:pt x="835" y="179"/>
                </a:lnTo>
                <a:lnTo>
                  <a:pt x="835" y="179"/>
                </a:lnTo>
                <a:lnTo>
                  <a:pt x="835" y="164"/>
                </a:lnTo>
                <a:lnTo>
                  <a:pt x="832" y="152"/>
                </a:lnTo>
                <a:lnTo>
                  <a:pt x="828" y="138"/>
                </a:lnTo>
                <a:lnTo>
                  <a:pt x="824" y="125"/>
                </a:lnTo>
                <a:lnTo>
                  <a:pt x="818" y="113"/>
                </a:lnTo>
                <a:lnTo>
                  <a:pt x="812" y="101"/>
                </a:lnTo>
                <a:lnTo>
                  <a:pt x="804" y="91"/>
                </a:lnTo>
                <a:lnTo>
                  <a:pt x="793" y="80"/>
                </a:lnTo>
                <a:lnTo>
                  <a:pt x="785" y="72"/>
                </a:lnTo>
                <a:lnTo>
                  <a:pt x="773" y="64"/>
                </a:lnTo>
                <a:lnTo>
                  <a:pt x="763" y="58"/>
                </a:lnTo>
                <a:lnTo>
                  <a:pt x="750" y="52"/>
                </a:lnTo>
                <a:lnTo>
                  <a:pt x="738" y="48"/>
                </a:lnTo>
                <a:lnTo>
                  <a:pt x="724" y="43"/>
                </a:lnTo>
                <a:lnTo>
                  <a:pt x="709" y="41"/>
                </a:lnTo>
                <a:lnTo>
                  <a:pt x="697" y="41"/>
                </a:lnTo>
                <a:lnTo>
                  <a:pt x="697" y="41"/>
                </a:lnTo>
                <a:close/>
                <a:moveTo>
                  <a:pt x="752" y="199"/>
                </a:moveTo>
                <a:lnTo>
                  <a:pt x="752" y="199"/>
                </a:lnTo>
                <a:lnTo>
                  <a:pt x="752" y="210"/>
                </a:lnTo>
                <a:lnTo>
                  <a:pt x="748" y="220"/>
                </a:lnTo>
                <a:lnTo>
                  <a:pt x="748" y="220"/>
                </a:lnTo>
                <a:lnTo>
                  <a:pt x="742" y="230"/>
                </a:lnTo>
                <a:lnTo>
                  <a:pt x="736" y="238"/>
                </a:lnTo>
                <a:lnTo>
                  <a:pt x="736" y="238"/>
                </a:lnTo>
                <a:lnTo>
                  <a:pt x="730" y="242"/>
                </a:lnTo>
                <a:lnTo>
                  <a:pt x="720" y="247"/>
                </a:lnTo>
                <a:lnTo>
                  <a:pt x="720" y="247"/>
                </a:lnTo>
                <a:lnTo>
                  <a:pt x="709" y="247"/>
                </a:lnTo>
                <a:lnTo>
                  <a:pt x="695" y="249"/>
                </a:lnTo>
                <a:lnTo>
                  <a:pt x="642" y="249"/>
                </a:lnTo>
                <a:lnTo>
                  <a:pt x="642" y="89"/>
                </a:lnTo>
                <a:lnTo>
                  <a:pt x="695" y="89"/>
                </a:lnTo>
                <a:lnTo>
                  <a:pt x="695" y="89"/>
                </a:lnTo>
                <a:lnTo>
                  <a:pt x="709" y="91"/>
                </a:lnTo>
                <a:lnTo>
                  <a:pt x="722" y="93"/>
                </a:lnTo>
                <a:lnTo>
                  <a:pt x="722" y="93"/>
                </a:lnTo>
                <a:lnTo>
                  <a:pt x="732" y="101"/>
                </a:lnTo>
                <a:lnTo>
                  <a:pt x="740" y="109"/>
                </a:lnTo>
                <a:lnTo>
                  <a:pt x="740" y="109"/>
                </a:lnTo>
                <a:lnTo>
                  <a:pt x="744" y="119"/>
                </a:lnTo>
                <a:lnTo>
                  <a:pt x="746" y="130"/>
                </a:lnTo>
                <a:lnTo>
                  <a:pt x="746" y="130"/>
                </a:lnTo>
                <a:lnTo>
                  <a:pt x="744" y="138"/>
                </a:lnTo>
                <a:lnTo>
                  <a:pt x="740" y="148"/>
                </a:lnTo>
                <a:lnTo>
                  <a:pt x="740" y="148"/>
                </a:lnTo>
                <a:lnTo>
                  <a:pt x="734" y="156"/>
                </a:lnTo>
                <a:lnTo>
                  <a:pt x="724" y="162"/>
                </a:lnTo>
                <a:lnTo>
                  <a:pt x="724" y="162"/>
                </a:lnTo>
                <a:lnTo>
                  <a:pt x="736" y="167"/>
                </a:lnTo>
                <a:lnTo>
                  <a:pt x="746" y="177"/>
                </a:lnTo>
                <a:lnTo>
                  <a:pt x="746" y="177"/>
                </a:lnTo>
                <a:lnTo>
                  <a:pt x="750" y="187"/>
                </a:lnTo>
                <a:lnTo>
                  <a:pt x="752" y="199"/>
                </a:lnTo>
                <a:lnTo>
                  <a:pt x="752" y="199"/>
                </a:lnTo>
                <a:close/>
                <a:moveTo>
                  <a:pt x="726" y="132"/>
                </a:moveTo>
                <a:lnTo>
                  <a:pt x="726" y="132"/>
                </a:lnTo>
                <a:lnTo>
                  <a:pt x="724" y="123"/>
                </a:lnTo>
                <a:lnTo>
                  <a:pt x="722" y="117"/>
                </a:lnTo>
                <a:lnTo>
                  <a:pt x="722" y="117"/>
                </a:lnTo>
                <a:lnTo>
                  <a:pt x="718" y="113"/>
                </a:lnTo>
                <a:lnTo>
                  <a:pt x="711" y="111"/>
                </a:lnTo>
                <a:lnTo>
                  <a:pt x="711" y="111"/>
                </a:lnTo>
                <a:lnTo>
                  <a:pt x="701" y="109"/>
                </a:lnTo>
                <a:lnTo>
                  <a:pt x="687" y="107"/>
                </a:lnTo>
                <a:lnTo>
                  <a:pt x="658" y="107"/>
                </a:lnTo>
                <a:lnTo>
                  <a:pt x="658" y="154"/>
                </a:lnTo>
                <a:lnTo>
                  <a:pt x="691" y="154"/>
                </a:lnTo>
                <a:lnTo>
                  <a:pt x="691" y="154"/>
                </a:lnTo>
                <a:lnTo>
                  <a:pt x="701" y="154"/>
                </a:lnTo>
                <a:lnTo>
                  <a:pt x="709" y="152"/>
                </a:lnTo>
                <a:lnTo>
                  <a:pt x="709" y="152"/>
                </a:lnTo>
                <a:lnTo>
                  <a:pt x="716" y="150"/>
                </a:lnTo>
                <a:lnTo>
                  <a:pt x="722" y="146"/>
                </a:lnTo>
                <a:lnTo>
                  <a:pt x="722" y="146"/>
                </a:lnTo>
                <a:lnTo>
                  <a:pt x="724" y="140"/>
                </a:lnTo>
                <a:lnTo>
                  <a:pt x="726" y="132"/>
                </a:lnTo>
                <a:lnTo>
                  <a:pt x="726" y="132"/>
                </a:lnTo>
                <a:close/>
                <a:moveTo>
                  <a:pt x="728" y="185"/>
                </a:moveTo>
                <a:lnTo>
                  <a:pt x="728" y="185"/>
                </a:lnTo>
                <a:lnTo>
                  <a:pt x="722" y="179"/>
                </a:lnTo>
                <a:lnTo>
                  <a:pt x="716" y="175"/>
                </a:lnTo>
                <a:lnTo>
                  <a:pt x="716" y="175"/>
                </a:lnTo>
                <a:lnTo>
                  <a:pt x="705" y="173"/>
                </a:lnTo>
                <a:lnTo>
                  <a:pt x="693" y="173"/>
                </a:lnTo>
                <a:lnTo>
                  <a:pt x="658" y="173"/>
                </a:lnTo>
                <a:lnTo>
                  <a:pt x="658" y="226"/>
                </a:lnTo>
                <a:lnTo>
                  <a:pt x="695" y="226"/>
                </a:lnTo>
                <a:lnTo>
                  <a:pt x="695" y="226"/>
                </a:lnTo>
                <a:lnTo>
                  <a:pt x="709" y="224"/>
                </a:lnTo>
                <a:lnTo>
                  <a:pt x="709" y="224"/>
                </a:lnTo>
                <a:lnTo>
                  <a:pt x="722" y="220"/>
                </a:lnTo>
                <a:lnTo>
                  <a:pt x="722" y="220"/>
                </a:lnTo>
                <a:lnTo>
                  <a:pt x="726" y="218"/>
                </a:lnTo>
                <a:lnTo>
                  <a:pt x="728" y="212"/>
                </a:lnTo>
                <a:lnTo>
                  <a:pt x="728" y="212"/>
                </a:lnTo>
                <a:lnTo>
                  <a:pt x="732" y="206"/>
                </a:lnTo>
                <a:lnTo>
                  <a:pt x="732" y="199"/>
                </a:lnTo>
                <a:lnTo>
                  <a:pt x="732" y="199"/>
                </a:lnTo>
                <a:lnTo>
                  <a:pt x="730" y="191"/>
                </a:lnTo>
                <a:lnTo>
                  <a:pt x="728" y="185"/>
                </a:lnTo>
                <a:lnTo>
                  <a:pt x="728" y="185"/>
                </a:lnTo>
                <a:close/>
                <a:moveTo>
                  <a:pt x="196" y="803"/>
                </a:moveTo>
                <a:lnTo>
                  <a:pt x="196" y="803"/>
                </a:lnTo>
                <a:lnTo>
                  <a:pt x="172" y="786"/>
                </a:lnTo>
                <a:lnTo>
                  <a:pt x="145" y="766"/>
                </a:lnTo>
                <a:lnTo>
                  <a:pt x="114" y="737"/>
                </a:lnTo>
                <a:lnTo>
                  <a:pt x="98" y="720"/>
                </a:lnTo>
                <a:lnTo>
                  <a:pt x="82" y="702"/>
                </a:lnTo>
                <a:lnTo>
                  <a:pt x="67" y="681"/>
                </a:lnTo>
                <a:lnTo>
                  <a:pt x="51" y="661"/>
                </a:lnTo>
                <a:lnTo>
                  <a:pt x="39" y="636"/>
                </a:lnTo>
                <a:lnTo>
                  <a:pt x="26" y="612"/>
                </a:lnTo>
                <a:lnTo>
                  <a:pt x="16" y="587"/>
                </a:lnTo>
                <a:lnTo>
                  <a:pt x="10" y="560"/>
                </a:lnTo>
                <a:lnTo>
                  <a:pt x="10" y="560"/>
                </a:lnTo>
                <a:lnTo>
                  <a:pt x="2" y="530"/>
                </a:lnTo>
                <a:lnTo>
                  <a:pt x="0" y="515"/>
                </a:lnTo>
                <a:lnTo>
                  <a:pt x="0" y="499"/>
                </a:lnTo>
                <a:lnTo>
                  <a:pt x="0" y="499"/>
                </a:lnTo>
                <a:lnTo>
                  <a:pt x="2" y="478"/>
                </a:lnTo>
                <a:lnTo>
                  <a:pt x="4" y="460"/>
                </a:lnTo>
                <a:lnTo>
                  <a:pt x="8" y="441"/>
                </a:lnTo>
                <a:lnTo>
                  <a:pt x="16" y="423"/>
                </a:lnTo>
                <a:lnTo>
                  <a:pt x="24" y="407"/>
                </a:lnTo>
                <a:lnTo>
                  <a:pt x="32" y="390"/>
                </a:lnTo>
                <a:lnTo>
                  <a:pt x="45" y="376"/>
                </a:lnTo>
                <a:lnTo>
                  <a:pt x="57" y="361"/>
                </a:lnTo>
                <a:lnTo>
                  <a:pt x="71" y="349"/>
                </a:lnTo>
                <a:lnTo>
                  <a:pt x="86" y="337"/>
                </a:lnTo>
                <a:lnTo>
                  <a:pt x="102" y="327"/>
                </a:lnTo>
                <a:lnTo>
                  <a:pt x="119" y="318"/>
                </a:lnTo>
                <a:lnTo>
                  <a:pt x="137" y="312"/>
                </a:lnTo>
                <a:lnTo>
                  <a:pt x="155" y="308"/>
                </a:lnTo>
                <a:lnTo>
                  <a:pt x="174" y="304"/>
                </a:lnTo>
                <a:lnTo>
                  <a:pt x="194" y="304"/>
                </a:lnTo>
                <a:lnTo>
                  <a:pt x="194" y="304"/>
                </a:lnTo>
                <a:lnTo>
                  <a:pt x="215" y="304"/>
                </a:lnTo>
                <a:lnTo>
                  <a:pt x="233" y="308"/>
                </a:lnTo>
                <a:lnTo>
                  <a:pt x="252" y="312"/>
                </a:lnTo>
                <a:lnTo>
                  <a:pt x="270" y="318"/>
                </a:lnTo>
                <a:lnTo>
                  <a:pt x="287" y="327"/>
                </a:lnTo>
                <a:lnTo>
                  <a:pt x="303" y="337"/>
                </a:lnTo>
                <a:lnTo>
                  <a:pt x="320" y="349"/>
                </a:lnTo>
                <a:lnTo>
                  <a:pt x="332" y="361"/>
                </a:lnTo>
                <a:lnTo>
                  <a:pt x="344" y="376"/>
                </a:lnTo>
                <a:lnTo>
                  <a:pt x="357" y="390"/>
                </a:lnTo>
                <a:lnTo>
                  <a:pt x="367" y="407"/>
                </a:lnTo>
                <a:lnTo>
                  <a:pt x="375" y="423"/>
                </a:lnTo>
                <a:lnTo>
                  <a:pt x="381" y="441"/>
                </a:lnTo>
                <a:lnTo>
                  <a:pt x="385" y="460"/>
                </a:lnTo>
                <a:lnTo>
                  <a:pt x="389" y="478"/>
                </a:lnTo>
                <a:lnTo>
                  <a:pt x="389" y="499"/>
                </a:lnTo>
                <a:lnTo>
                  <a:pt x="389" y="499"/>
                </a:lnTo>
                <a:lnTo>
                  <a:pt x="387" y="519"/>
                </a:lnTo>
                <a:lnTo>
                  <a:pt x="387" y="519"/>
                </a:lnTo>
                <a:lnTo>
                  <a:pt x="385" y="550"/>
                </a:lnTo>
                <a:lnTo>
                  <a:pt x="379" y="581"/>
                </a:lnTo>
                <a:lnTo>
                  <a:pt x="369" y="610"/>
                </a:lnTo>
                <a:lnTo>
                  <a:pt x="357" y="636"/>
                </a:lnTo>
                <a:lnTo>
                  <a:pt x="340" y="661"/>
                </a:lnTo>
                <a:lnTo>
                  <a:pt x="326" y="686"/>
                </a:lnTo>
                <a:lnTo>
                  <a:pt x="307" y="706"/>
                </a:lnTo>
                <a:lnTo>
                  <a:pt x="291" y="727"/>
                </a:lnTo>
                <a:lnTo>
                  <a:pt x="256" y="759"/>
                </a:lnTo>
                <a:lnTo>
                  <a:pt x="225" y="784"/>
                </a:lnTo>
                <a:lnTo>
                  <a:pt x="205" y="798"/>
                </a:lnTo>
                <a:lnTo>
                  <a:pt x="196" y="803"/>
                </a:lnTo>
                <a:lnTo>
                  <a:pt x="196" y="803"/>
                </a:lnTo>
                <a:close/>
                <a:moveTo>
                  <a:pt x="194" y="345"/>
                </a:moveTo>
                <a:lnTo>
                  <a:pt x="194" y="345"/>
                </a:lnTo>
                <a:lnTo>
                  <a:pt x="180" y="345"/>
                </a:lnTo>
                <a:lnTo>
                  <a:pt x="166" y="347"/>
                </a:lnTo>
                <a:lnTo>
                  <a:pt x="153" y="351"/>
                </a:lnTo>
                <a:lnTo>
                  <a:pt x="141" y="355"/>
                </a:lnTo>
                <a:lnTo>
                  <a:pt x="129" y="361"/>
                </a:lnTo>
                <a:lnTo>
                  <a:pt x="116" y="368"/>
                </a:lnTo>
                <a:lnTo>
                  <a:pt x="106" y="376"/>
                </a:lnTo>
                <a:lnTo>
                  <a:pt x="96" y="386"/>
                </a:lnTo>
                <a:lnTo>
                  <a:pt x="88" y="396"/>
                </a:lnTo>
                <a:lnTo>
                  <a:pt x="80" y="407"/>
                </a:lnTo>
                <a:lnTo>
                  <a:pt x="73" y="417"/>
                </a:lnTo>
                <a:lnTo>
                  <a:pt x="67" y="429"/>
                </a:lnTo>
                <a:lnTo>
                  <a:pt x="63" y="441"/>
                </a:lnTo>
                <a:lnTo>
                  <a:pt x="59" y="456"/>
                </a:lnTo>
                <a:lnTo>
                  <a:pt x="57" y="470"/>
                </a:lnTo>
                <a:lnTo>
                  <a:pt x="55" y="485"/>
                </a:lnTo>
                <a:lnTo>
                  <a:pt x="55" y="485"/>
                </a:lnTo>
                <a:lnTo>
                  <a:pt x="57" y="497"/>
                </a:lnTo>
                <a:lnTo>
                  <a:pt x="59" y="511"/>
                </a:lnTo>
                <a:lnTo>
                  <a:pt x="63" y="526"/>
                </a:lnTo>
                <a:lnTo>
                  <a:pt x="67" y="538"/>
                </a:lnTo>
                <a:lnTo>
                  <a:pt x="73" y="550"/>
                </a:lnTo>
                <a:lnTo>
                  <a:pt x="80" y="560"/>
                </a:lnTo>
                <a:lnTo>
                  <a:pt x="88" y="573"/>
                </a:lnTo>
                <a:lnTo>
                  <a:pt x="96" y="581"/>
                </a:lnTo>
                <a:lnTo>
                  <a:pt x="106" y="591"/>
                </a:lnTo>
                <a:lnTo>
                  <a:pt x="116" y="599"/>
                </a:lnTo>
                <a:lnTo>
                  <a:pt x="129" y="606"/>
                </a:lnTo>
                <a:lnTo>
                  <a:pt x="141" y="612"/>
                </a:lnTo>
                <a:lnTo>
                  <a:pt x="153" y="616"/>
                </a:lnTo>
                <a:lnTo>
                  <a:pt x="166" y="620"/>
                </a:lnTo>
                <a:lnTo>
                  <a:pt x="180" y="622"/>
                </a:lnTo>
                <a:lnTo>
                  <a:pt x="194" y="622"/>
                </a:lnTo>
                <a:lnTo>
                  <a:pt x="194" y="622"/>
                </a:lnTo>
                <a:lnTo>
                  <a:pt x="209" y="622"/>
                </a:lnTo>
                <a:lnTo>
                  <a:pt x="223" y="620"/>
                </a:lnTo>
                <a:lnTo>
                  <a:pt x="235" y="616"/>
                </a:lnTo>
                <a:lnTo>
                  <a:pt x="248" y="612"/>
                </a:lnTo>
                <a:lnTo>
                  <a:pt x="260" y="606"/>
                </a:lnTo>
                <a:lnTo>
                  <a:pt x="272" y="599"/>
                </a:lnTo>
                <a:lnTo>
                  <a:pt x="283" y="591"/>
                </a:lnTo>
                <a:lnTo>
                  <a:pt x="293" y="581"/>
                </a:lnTo>
                <a:lnTo>
                  <a:pt x="301" y="573"/>
                </a:lnTo>
                <a:lnTo>
                  <a:pt x="309" y="560"/>
                </a:lnTo>
                <a:lnTo>
                  <a:pt x="318" y="550"/>
                </a:lnTo>
                <a:lnTo>
                  <a:pt x="322" y="538"/>
                </a:lnTo>
                <a:lnTo>
                  <a:pt x="328" y="526"/>
                </a:lnTo>
                <a:lnTo>
                  <a:pt x="330" y="511"/>
                </a:lnTo>
                <a:lnTo>
                  <a:pt x="332" y="497"/>
                </a:lnTo>
                <a:lnTo>
                  <a:pt x="334" y="485"/>
                </a:lnTo>
                <a:lnTo>
                  <a:pt x="334" y="485"/>
                </a:lnTo>
                <a:lnTo>
                  <a:pt x="332" y="470"/>
                </a:lnTo>
                <a:lnTo>
                  <a:pt x="330" y="456"/>
                </a:lnTo>
                <a:lnTo>
                  <a:pt x="328" y="441"/>
                </a:lnTo>
                <a:lnTo>
                  <a:pt x="322" y="429"/>
                </a:lnTo>
                <a:lnTo>
                  <a:pt x="318" y="417"/>
                </a:lnTo>
                <a:lnTo>
                  <a:pt x="309" y="407"/>
                </a:lnTo>
                <a:lnTo>
                  <a:pt x="301" y="396"/>
                </a:lnTo>
                <a:lnTo>
                  <a:pt x="293" y="386"/>
                </a:lnTo>
                <a:lnTo>
                  <a:pt x="283" y="376"/>
                </a:lnTo>
                <a:lnTo>
                  <a:pt x="272" y="368"/>
                </a:lnTo>
                <a:lnTo>
                  <a:pt x="260" y="361"/>
                </a:lnTo>
                <a:lnTo>
                  <a:pt x="248" y="355"/>
                </a:lnTo>
                <a:lnTo>
                  <a:pt x="235" y="351"/>
                </a:lnTo>
                <a:lnTo>
                  <a:pt x="223" y="347"/>
                </a:lnTo>
                <a:lnTo>
                  <a:pt x="209" y="345"/>
                </a:lnTo>
                <a:lnTo>
                  <a:pt x="194" y="345"/>
                </a:lnTo>
                <a:lnTo>
                  <a:pt x="194" y="345"/>
                </a:lnTo>
                <a:close/>
                <a:moveTo>
                  <a:pt x="227" y="515"/>
                </a:moveTo>
                <a:lnTo>
                  <a:pt x="166" y="515"/>
                </a:lnTo>
                <a:lnTo>
                  <a:pt x="153" y="552"/>
                </a:lnTo>
                <a:lnTo>
                  <a:pt x="119" y="552"/>
                </a:lnTo>
                <a:lnTo>
                  <a:pt x="180" y="394"/>
                </a:lnTo>
                <a:lnTo>
                  <a:pt x="213" y="394"/>
                </a:lnTo>
                <a:lnTo>
                  <a:pt x="274" y="552"/>
                </a:lnTo>
                <a:lnTo>
                  <a:pt x="240" y="552"/>
                </a:lnTo>
                <a:lnTo>
                  <a:pt x="227" y="515"/>
                </a:lnTo>
                <a:close/>
                <a:moveTo>
                  <a:pt x="194" y="431"/>
                </a:moveTo>
                <a:lnTo>
                  <a:pt x="174" y="485"/>
                </a:lnTo>
                <a:lnTo>
                  <a:pt x="217" y="485"/>
                </a:lnTo>
                <a:lnTo>
                  <a:pt x="194" y="431"/>
                </a:lnTo>
                <a:close/>
                <a:moveTo>
                  <a:pt x="713" y="565"/>
                </a:moveTo>
                <a:lnTo>
                  <a:pt x="178" y="895"/>
                </a:lnTo>
                <a:lnTo>
                  <a:pt x="178" y="858"/>
                </a:lnTo>
                <a:lnTo>
                  <a:pt x="713" y="530"/>
                </a:lnTo>
                <a:lnTo>
                  <a:pt x="713" y="565"/>
                </a:lnTo>
                <a:close/>
              </a:path>
            </a:pathLst>
          </a:custGeom>
          <a:solidFill>
            <a:srgbClr val="707E8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07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111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Impact"/>
        <a:ea typeface="华康俪金黑W8"/>
        <a:cs typeface=""/>
      </a:majorFont>
      <a:minorFont>
        <a:latin typeface="Impac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73</Words>
  <Application>Microsoft Office PowerPoint</Application>
  <PresentationFormat>宽屏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华康俪金黑W8</vt:lpstr>
      <vt:lpstr>宋体</vt:lpstr>
      <vt:lpstr>微软雅黑</vt:lpstr>
      <vt:lpstr>幼圆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应子</dc:creator>
  <dc:description/>
  <cp:lastModifiedBy>kan</cp:lastModifiedBy>
  <cp:revision>5</cp:revision>
  <dcterms:created xsi:type="dcterms:W3CDTF">2014-07-08T19:15:06Z</dcterms:created>
  <dcterms:modified xsi:type="dcterms:W3CDTF">2015-07-18T15:15:17Z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演示文稿</vt:lpwstr>
  </property>
  <property fmtid="{D5CDD505-2E9C-101B-9397-08002B2CF9AE}" pid="3" name="SlideDescription">
    <vt:lpwstr/>
  </property>
</Properties>
</file>