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6"/>
  </p:notesMasterIdLst>
  <p:sldIdLst>
    <p:sldId id="256" r:id="rId3"/>
    <p:sldId id="257" r:id="rId4"/>
    <p:sldId id="25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109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BC2290-FD6C-4A3E-A432-BB51A4688589}" type="datetimeFigureOut">
              <a:rPr lang="zh-CN" altLang="en-US" smtClean="0"/>
              <a:t>2015/7/17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B17B6-8982-4B52-9F63-4875CB24F9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678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33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58402-3818-4904-8939-2EE78C97B27B}" type="datetimeFigureOut">
              <a:rPr lang="en-US"/>
              <a:pPr>
                <a:defRPr/>
              </a:pPr>
              <a:t>7/17/2015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FAE7F-05CE-4029-AE87-7E985C7C87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690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6893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480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0443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141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3987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578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243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733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777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583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C430323-E022-46C4-8466-6DF4C317887D}" type="datetimeFigureOut">
              <a:rPr lang="en-US"/>
              <a:pPr>
                <a:defRPr/>
              </a:pPr>
              <a:t>7/17/2015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10187B8-A45A-4312-B07C-2643186172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444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01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AutoShape 64"/>
          <p:cNvSpPr>
            <a:spLocks noChangeArrowheads="1"/>
          </p:cNvSpPr>
          <p:nvPr/>
        </p:nvSpPr>
        <p:spPr bwMode="gray">
          <a:xfrm>
            <a:off x="457200" y="304800"/>
            <a:ext cx="4419600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tx1">
                    <a:lumMod val="50000"/>
                  </a:schemeClr>
                </a:solidFill>
              </a:rPr>
              <a:t>SCHOOL SUBJECTS</a:t>
            </a:r>
            <a:r>
              <a:rPr lang="en-US" sz="2800" b="1" kern="0" dirty="0" smtClean="0">
                <a:solidFill>
                  <a:schemeClr val="tx1">
                    <a:lumMod val="50000"/>
                  </a:schemeClr>
                </a:solidFill>
                <a:ea typeface="굴림" charset="-127"/>
                <a:cs typeface="Arial" pitchFamily="34" charset="0"/>
              </a:rPr>
              <a:t> </a:t>
            </a:r>
            <a:r>
              <a:rPr lang="en-US" sz="2800" kern="0" dirty="0" smtClean="0">
                <a:solidFill>
                  <a:schemeClr val="tx1">
                    <a:lumMod val="50000"/>
                  </a:schemeClr>
                </a:solidFill>
                <a:ea typeface="굴림" charset="-127"/>
                <a:cs typeface="Arial" pitchFamily="34" charset="0"/>
              </a:rPr>
              <a:t>– Your Text Here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2617470" y="1066800"/>
            <a:ext cx="4164330" cy="5502866"/>
            <a:chOff x="2895600" y="1143000"/>
            <a:chExt cx="3867150" cy="5110163"/>
          </a:xfrm>
        </p:grpSpPr>
        <p:sp>
          <p:nvSpPr>
            <p:cNvPr id="2054" name="Freeform 6"/>
            <p:cNvSpPr>
              <a:spLocks/>
            </p:cNvSpPr>
            <p:nvPr/>
          </p:nvSpPr>
          <p:spPr bwMode="auto">
            <a:xfrm>
              <a:off x="4905375" y="4381500"/>
              <a:ext cx="53975" cy="588963"/>
            </a:xfrm>
            <a:custGeom>
              <a:avLst/>
              <a:gdLst/>
              <a:ahLst/>
              <a:cxnLst>
                <a:cxn ang="0">
                  <a:pos x="14" y="156"/>
                </a:cxn>
                <a:cxn ang="0">
                  <a:pos x="14" y="157"/>
                </a:cxn>
                <a:cxn ang="0">
                  <a:pos x="3" y="157"/>
                </a:cxn>
                <a:cxn ang="0">
                  <a:pos x="3" y="156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11" y="0"/>
                </a:cxn>
                <a:cxn ang="0">
                  <a:pos x="11" y="1"/>
                </a:cxn>
                <a:cxn ang="0">
                  <a:pos x="14" y="156"/>
                </a:cxn>
              </a:cxnLst>
              <a:rect l="0" t="0" r="r" b="b"/>
              <a:pathLst>
                <a:path w="14" h="157">
                  <a:moveTo>
                    <a:pt x="14" y="156"/>
                  </a:moveTo>
                  <a:cubicBezTo>
                    <a:pt x="14" y="156"/>
                    <a:pt x="14" y="157"/>
                    <a:pt x="14" y="157"/>
                  </a:cubicBezTo>
                  <a:cubicBezTo>
                    <a:pt x="3" y="157"/>
                    <a:pt x="3" y="157"/>
                    <a:pt x="3" y="157"/>
                  </a:cubicBezTo>
                  <a:cubicBezTo>
                    <a:pt x="3" y="157"/>
                    <a:pt x="3" y="157"/>
                    <a:pt x="3" y="15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1"/>
                    <a:pt x="11" y="1"/>
                  </a:cubicBezTo>
                  <a:lnTo>
                    <a:pt x="14" y="156"/>
                  </a:lnTo>
                  <a:close/>
                </a:path>
              </a:pathLst>
            </a:custGeom>
            <a:solidFill>
              <a:srgbClr val="80828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auto">
            <a:xfrm>
              <a:off x="4902200" y="4945063"/>
              <a:ext cx="71438" cy="666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9" y="7"/>
                </a:cxn>
                <a:cxn ang="0">
                  <a:pos x="16" y="2"/>
                </a:cxn>
                <a:cxn ang="0">
                  <a:pos x="18" y="4"/>
                </a:cxn>
                <a:cxn ang="0">
                  <a:pos x="18" y="15"/>
                </a:cxn>
                <a:cxn ang="0">
                  <a:pos x="10" y="17"/>
                </a:cxn>
                <a:cxn ang="0">
                  <a:pos x="1" y="15"/>
                </a:cxn>
                <a:cxn ang="0">
                  <a:pos x="2" y="3"/>
                </a:cxn>
                <a:cxn ang="0">
                  <a:pos x="4" y="0"/>
                </a:cxn>
              </a:cxnLst>
              <a:rect l="0" t="0" r="r" b="b"/>
              <a:pathLst>
                <a:path w="19" h="18">
                  <a:moveTo>
                    <a:pt x="4" y="0"/>
                  </a:moveTo>
                  <a:cubicBezTo>
                    <a:pt x="4" y="0"/>
                    <a:pt x="2" y="7"/>
                    <a:pt x="9" y="7"/>
                  </a:cubicBezTo>
                  <a:cubicBezTo>
                    <a:pt x="16" y="6"/>
                    <a:pt x="16" y="2"/>
                    <a:pt x="16" y="2"/>
                  </a:cubicBezTo>
                  <a:cubicBezTo>
                    <a:pt x="16" y="2"/>
                    <a:pt x="18" y="2"/>
                    <a:pt x="18" y="4"/>
                  </a:cubicBezTo>
                  <a:cubicBezTo>
                    <a:pt x="18" y="6"/>
                    <a:pt x="19" y="14"/>
                    <a:pt x="18" y="15"/>
                  </a:cubicBezTo>
                  <a:cubicBezTo>
                    <a:pt x="17" y="16"/>
                    <a:pt x="16" y="18"/>
                    <a:pt x="10" y="17"/>
                  </a:cubicBezTo>
                  <a:cubicBezTo>
                    <a:pt x="3" y="17"/>
                    <a:pt x="2" y="16"/>
                    <a:pt x="1" y="15"/>
                  </a:cubicBezTo>
                  <a:cubicBezTo>
                    <a:pt x="0" y="13"/>
                    <a:pt x="1" y="4"/>
                    <a:pt x="2" y="3"/>
                  </a:cubicBezTo>
                  <a:cubicBezTo>
                    <a:pt x="2" y="2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auto">
            <a:xfrm>
              <a:off x="3432175" y="4953000"/>
              <a:ext cx="374650" cy="1244600"/>
            </a:xfrm>
            <a:custGeom>
              <a:avLst/>
              <a:gdLst/>
              <a:ahLst/>
              <a:cxnLst>
                <a:cxn ang="0">
                  <a:pos x="18" y="329"/>
                </a:cxn>
                <a:cxn ang="0">
                  <a:pos x="16" y="332"/>
                </a:cxn>
                <a:cxn ang="0">
                  <a:pos x="0" y="328"/>
                </a:cxn>
                <a:cxn ang="0">
                  <a:pos x="1" y="325"/>
                </a:cxn>
                <a:cxn ang="0">
                  <a:pos x="83" y="3"/>
                </a:cxn>
                <a:cxn ang="0">
                  <a:pos x="84" y="0"/>
                </a:cxn>
                <a:cxn ang="0">
                  <a:pos x="100" y="4"/>
                </a:cxn>
                <a:cxn ang="0">
                  <a:pos x="99" y="8"/>
                </a:cxn>
                <a:cxn ang="0">
                  <a:pos x="18" y="329"/>
                </a:cxn>
              </a:cxnLst>
              <a:rect l="0" t="0" r="r" b="b"/>
              <a:pathLst>
                <a:path w="100" h="332">
                  <a:moveTo>
                    <a:pt x="18" y="329"/>
                  </a:moveTo>
                  <a:cubicBezTo>
                    <a:pt x="17" y="331"/>
                    <a:pt x="16" y="332"/>
                    <a:pt x="16" y="332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0" y="328"/>
                    <a:pt x="0" y="327"/>
                    <a:pt x="1" y="325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1"/>
                    <a:pt x="84" y="0"/>
                    <a:pt x="84" y="0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100" y="4"/>
                    <a:pt x="100" y="6"/>
                    <a:pt x="99" y="8"/>
                  </a:cubicBezTo>
                  <a:lnTo>
                    <a:pt x="18" y="329"/>
                  </a:lnTo>
                  <a:close/>
                </a:path>
              </a:pathLst>
            </a:custGeom>
            <a:solidFill>
              <a:srgbClr val="80828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auto">
            <a:xfrm>
              <a:off x="5870575" y="5027613"/>
              <a:ext cx="325438" cy="1184275"/>
            </a:xfrm>
            <a:custGeom>
              <a:avLst/>
              <a:gdLst/>
              <a:ahLst/>
              <a:cxnLst>
                <a:cxn ang="0">
                  <a:pos x="72" y="313"/>
                </a:cxn>
                <a:cxn ang="0">
                  <a:pos x="73" y="316"/>
                </a:cxn>
                <a:cxn ang="0">
                  <a:pos x="87" y="312"/>
                </a:cxn>
                <a:cxn ang="0">
                  <a:pos x="87" y="309"/>
                </a:cxn>
                <a:cxn ang="0">
                  <a:pos x="16" y="4"/>
                </a:cxn>
                <a:cxn ang="0">
                  <a:pos x="14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72" y="313"/>
                </a:cxn>
              </a:cxnLst>
              <a:rect l="0" t="0" r="r" b="b"/>
              <a:pathLst>
                <a:path w="87" h="316">
                  <a:moveTo>
                    <a:pt x="72" y="313"/>
                  </a:moveTo>
                  <a:cubicBezTo>
                    <a:pt x="72" y="315"/>
                    <a:pt x="73" y="316"/>
                    <a:pt x="73" y="316"/>
                  </a:cubicBezTo>
                  <a:cubicBezTo>
                    <a:pt x="87" y="312"/>
                    <a:pt x="87" y="312"/>
                    <a:pt x="87" y="312"/>
                  </a:cubicBezTo>
                  <a:cubicBezTo>
                    <a:pt x="87" y="312"/>
                    <a:pt x="87" y="311"/>
                    <a:pt x="87" y="309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2"/>
                    <a:pt x="15" y="0"/>
                    <a:pt x="14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6"/>
                    <a:pt x="0" y="8"/>
                  </a:cubicBezTo>
                  <a:lnTo>
                    <a:pt x="72" y="313"/>
                  </a:lnTo>
                  <a:close/>
                </a:path>
              </a:pathLst>
            </a:custGeom>
            <a:solidFill>
              <a:srgbClr val="80828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auto">
            <a:xfrm>
              <a:off x="3413125" y="6137275"/>
              <a:ext cx="98425" cy="104775"/>
            </a:xfrm>
            <a:custGeom>
              <a:avLst/>
              <a:gdLst/>
              <a:ahLst/>
              <a:cxnLst>
                <a:cxn ang="0">
                  <a:pos x="7" y="1"/>
                </a:cxn>
                <a:cxn ang="0">
                  <a:pos x="13" y="10"/>
                </a:cxn>
                <a:cxn ang="0">
                  <a:pos x="23" y="7"/>
                </a:cxn>
                <a:cxn ang="0">
                  <a:pos x="24" y="15"/>
                </a:cxn>
                <a:cxn ang="0">
                  <a:pos x="22" y="25"/>
                </a:cxn>
                <a:cxn ang="0">
                  <a:pos x="10" y="26"/>
                </a:cxn>
                <a:cxn ang="0">
                  <a:pos x="0" y="17"/>
                </a:cxn>
                <a:cxn ang="0">
                  <a:pos x="7" y="1"/>
                </a:cxn>
              </a:cxnLst>
              <a:rect l="0" t="0" r="r" b="b"/>
              <a:pathLst>
                <a:path w="26" h="28">
                  <a:moveTo>
                    <a:pt x="7" y="1"/>
                  </a:moveTo>
                  <a:cubicBezTo>
                    <a:pt x="7" y="1"/>
                    <a:pt x="6" y="10"/>
                    <a:pt x="13" y="10"/>
                  </a:cubicBezTo>
                  <a:cubicBezTo>
                    <a:pt x="21" y="11"/>
                    <a:pt x="23" y="7"/>
                    <a:pt x="23" y="7"/>
                  </a:cubicBezTo>
                  <a:cubicBezTo>
                    <a:pt x="23" y="7"/>
                    <a:pt x="26" y="9"/>
                    <a:pt x="24" y="15"/>
                  </a:cubicBezTo>
                  <a:cubicBezTo>
                    <a:pt x="23" y="21"/>
                    <a:pt x="22" y="25"/>
                    <a:pt x="22" y="25"/>
                  </a:cubicBezTo>
                  <a:cubicBezTo>
                    <a:pt x="22" y="25"/>
                    <a:pt x="22" y="28"/>
                    <a:pt x="10" y="26"/>
                  </a:cubicBezTo>
                  <a:cubicBezTo>
                    <a:pt x="0" y="24"/>
                    <a:pt x="0" y="19"/>
                    <a:pt x="0" y="17"/>
                  </a:cubicBezTo>
                  <a:cubicBezTo>
                    <a:pt x="0" y="15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auto">
            <a:xfrm>
              <a:off x="6121400" y="6148388"/>
              <a:ext cx="96838" cy="104775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0" y="11"/>
                </a:cxn>
                <a:cxn ang="0">
                  <a:pos x="4" y="25"/>
                </a:cxn>
                <a:cxn ang="0">
                  <a:pos x="18" y="26"/>
                </a:cxn>
                <a:cxn ang="0">
                  <a:pos x="25" y="19"/>
                </a:cxn>
                <a:cxn ang="0">
                  <a:pos x="21" y="3"/>
                </a:cxn>
                <a:cxn ang="0">
                  <a:pos x="17" y="0"/>
                </a:cxn>
                <a:cxn ang="0">
                  <a:pos x="11" y="7"/>
                </a:cxn>
                <a:cxn ang="0">
                  <a:pos x="2" y="6"/>
                </a:cxn>
              </a:cxnLst>
              <a:rect l="0" t="0" r="r" b="b"/>
              <a:pathLst>
                <a:path w="26" h="28">
                  <a:moveTo>
                    <a:pt x="2" y="6"/>
                  </a:moveTo>
                  <a:cubicBezTo>
                    <a:pt x="2" y="6"/>
                    <a:pt x="0" y="8"/>
                    <a:pt x="0" y="11"/>
                  </a:cubicBezTo>
                  <a:cubicBezTo>
                    <a:pt x="0" y="13"/>
                    <a:pt x="3" y="25"/>
                    <a:pt x="4" y="25"/>
                  </a:cubicBezTo>
                  <a:cubicBezTo>
                    <a:pt x="5" y="25"/>
                    <a:pt x="14" y="28"/>
                    <a:pt x="18" y="26"/>
                  </a:cubicBezTo>
                  <a:cubicBezTo>
                    <a:pt x="21" y="23"/>
                    <a:pt x="26" y="22"/>
                    <a:pt x="25" y="19"/>
                  </a:cubicBezTo>
                  <a:cubicBezTo>
                    <a:pt x="25" y="16"/>
                    <a:pt x="22" y="5"/>
                    <a:pt x="21" y="3"/>
                  </a:cubicBezTo>
                  <a:cubicBezTo>
                    <a:pt x="20" y="1"/>
                    <a:pt x="17" y="0"/>
                    <a:pt x="17" y="0"/>
                  </a:cubicBezTo>
                  <a:cubicBezTo>
                    <a:pt x="17" y="0"/>
                    <a:pt x="17" y="6"/>
                    <a:pt x="11" y="7"/>
                  </a:cubicBezTo>
                  <a:cubicBezTo>
                    <a:pt x="5" y="8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0" name="Freeform 12"/>
            <p:cNvSpPr>
              <a:spLocks/>
            </p:cNvSpPr>
            <p:nvPr/>
          </p:nvSpPr>
          <p:spPr bwMode="auto">
            <a:xfrm>
              <a:off x="3743325" y="1217613"/>
              <a:ext cx="1035050" cy="3746500"/>
            </a:xfrm>
            <a:custGeom>
              <a:avLst/>
              <a:gdLst/>
              <a:ahLst/>
              <a:cxnLst>
                <a:cxn ang="0">
                  <a:pos x="20" y="988"/>
                </a:cxn>
                <a:cxn ang="0">
                  <a:pos x="17" y="998"/>
                </a:cxn>
                <a:cxn ang="0">
                  <a:pos x="0" y="994"/>
                </a:cxn>
                <a:cxn ang="0">
                  <a:pos x="2" y="983"/>
                </a:cxn>
                <a:cxn ang="0">
                  <a:pos x="256" y="10"/>
                </a:cxn>
                <a:cxn ang="0">
                  <a:pos x="259" y="0"/>
                </a:cxn>
                <a:cxn ang="0">
                  <a:pos x="276" y="4"/>
                </a:cxn>
                <a:cxn ang="0">
                  <a:pos x="274" y="15"/>
                </a:cxn>
                <a:cxn ang="0">
                  <a:pos x="20" y="988"/>
                </a:cxn>
              </a:cxnLst>
              <a:rect l="0" t="0" r="r" b="b"/>
              <a:pathLst>
                <a:path w="276" h="999">
                  <a:moveTo>
                    <a:pt x="20" y="988"/>
                  </a:moveTo>
                  <a:cubicBezTo>
                    <a:pt x="19" y="994"/>
                    <a:pt x="17" y="999"/>
                    <a:pt x="17" y="998"/>
                  </a:cubicBezTo>
                  <a:cubicBezTo>
                    <a:pt x="0" y="994"/>
                    <a:pt x="0" y="994"/>
                    <a:pt x="0" y="994"/>
                  </a:cubicBezTo>
                  <a:cubicBezTo>
                    <a:pt x="0" y="994"/>
                    <a:pt x="1" y="989"/>
                    <a:pt x="2" y="983"/>
                  </a:cubicBezTo>
                  <a:cubicBezTo>
                    <a:pt x="256" y="10"/>
                    <a:pt x="256" y="10"/>
                    <a:pt x="256" y="10"/>
                  </a:cubicBezTo>
                  <a:cubicBezTo>
                    <a:pt x="257" y="4"/>
                    <a:pt x="259" y="0"/>
                    <a:pt x="259" y="0"/>
                  </a:cubicBezTo>
                  <a:cubicBezTo>
                    <a:pt x="276" y="4"/>
                    <a:pt x="276" y="4"/>
                    <a:pt x="276" y="4"/>
                  </a:cubicBezTo>
                  <a:cubicBezTo>
                    <a:pt x="276" y="4"/>
                    <a:pt x="276" y="9"/>
                    <a:pt x="274" y="15"/>
                  </a:cubicBezTo>
                  <a:lnTo>
                    <a:pt x="20" y="988"/>
                  </a:lnTo>
                  <a:close/>
                </a:path>
              </a:pathLst>
            </a:custGeom>
            <a:solidFill>
              <a:srgbClr val="80828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1" name="Freeform 13"/>
            <p:cNvSpPr>
              <a:spLocks/>
            </p:cNvSpPr>
            <p:nvPr/>
          </p:nvSpPr>
          <p:spPr bwMode="auto">
            <a:xfrm>
              <a:off x="5003800" y="1225550"/>
              <a:ext cx="919163" cy="3771900"/>
            </a:xfrm>
            <a:custGeom>
              <a:avLst/>
              <a:gdLst/>
              <a:ahLst/>
              <a:cxnLst>
                <a:cxn ang="0">
                  <a:pos x="225" y="995"/>
                </a:cxn>
                <a:cxn ang="0">
                  <a:pos x="228" y="1006"/>
                </a:cxn>
                <a:cxn ang="0">
                  <a:pos x="245" y="1002"/>
                </a:cxn>
                <a:cxn ang="0">
                  <a:pos x="243" y="991"/>
                </a:cxn>
                <a:cxn ang="0">
                  <a:pos x="20" y="10"/>
                </a:cxn>
                <a:cxn ang="0">
                  <a:pos x="17" y="0"/>
                </a:cxn>
                <a:cxn ang="0">
                  <a:pos x="0" y="4"/>
                </a:cxn>
                <a:cxn ang="0">
                  <a:pos x="2" y="14"/>
                </a:cxn>
                <a:cxn ang="0">
                  <a:pos x="225" y="995"/>
                </a:cxn>
              </a:cxnLst>
              <a:rect l="0" t="0" r="r" b="b"/>
              <a:pathLst>
                <a:path w="245" h="1006">
                  <a:moveTo>
                    <a:pt x="225" y="995"/>
                  </a:moveTo>
                  <a:cubicBezTo>
                    <a:pt x="226" y="1001"/>
                    <a:pt x="227" y="1006"/>
                    <a:pt x="228" y="1006"/>
                  </a:cubicBezTo>
                  <a:cubicBezTo>
                    <a:pt x="245" y="1002"/>
                    <a:pt x="245" y="1002"/>
                    <a:pt x="245" y="1002"/>
                  </a:cubicBezTo>
                  <a:cubicBezTo>
                    <a:pt x="245" y="1002"/>
                    <a:pt x="244" y="997"/>
                    <a:pt x="243" y="99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9" y="4"/>
                    <a:pt x="17" y="0"/>
                    <a:pt x="1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9"/>
                    <a:pt x="2" y="14"/>
                  </a:cubicBezTo>
                  <a:lnTo>
                    <a:pt x="225" y="995"/>
                  </a:lnTo>
                  <a:close/>
                </a:path>
              </a:pathLst>
            </a:custGeom>
            <a:solidFill>
              <a:srgbClr val="80828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auto">
            <a:xfrm>
              <a:off x="4876800" y="1214438"/>
              <a:ext cx="66675" cy="2706688"/>
            </a:xfrm>
            <a:custGeom>
              <a:avLst/>
              <a:gdLst/>
              <a:ahLst/>
              <a:cxnLst>
                <a:cxn ang="0">
                  <a:pos x="6" y="713"/>
                </a:cxn>
                <a:cxn ang="0">
                  <a:pos x="6" y="721"/>
                </a:cxn>
                <a:cxn ang="0">
                  <a:pos x="18" y="722"/>
                </a:cxn>
                <a:cxn ang="0">
                  <a:pos x="18" y="714"/>
                </a:cxn>
                <a:cxn ang="0">
                  <a:pos x="12" y="8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6" y="713"/>
                </a:cxn>
              </a:cxnLst>
              <a:rect l="0" t="0" r="r" b="b"/>
              <a:pathLst>
                <a:path w="18" h="722">
                  <a:moveTo>
                    <a:pt x="6" y="713"/>
                  </a:moveTo>
                  <a:cubicBezTo>
                    <a:pt x="6" y="718"/>
                    <a:pt x="6" y="721"/>
                    <a:pt x="6" y="721"/>
                  </a:cubicBezTo>
                  <a:cubicBezTo>
                    <a:pt x="18" y="722"/>
                    <a:pt x="18" y="722"/>
                    <a:pt x="18" y="722"/>
                  </a:cubicBezTo>
                  <a:cubicBezTo>
                    <a:pt x="18" y="722"/>
                    <a:pt x="18" y="718"/>
                    <a:pt x="18" y="714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3"/>
                    <a:pt x="12" y="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3"/>
                    <a:pt x="0" y="7"/>
                  </a:cubicBezTo>
                  <a:lnTo>
                    <a:pt x="6" y="713"/>
                  </a:lnTo>
                  <a:close/>
                </a:path>
              </a:pathLst>
            </a:custGeom>
            <a:solidFill>
              <a:srgbClr val="80828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3" name="Freeform 15"/>
            <p:cNvSpPr>
              <a:spLocks/>
            </p:cNvSpPr>
            <p:nvPr/>
          </p:nvSpPr>
          <p:spPr bwMode="auto">
            <a:xfrm>
              <a:off x="4673600" y="1143000"/>
              <a:ext cx="431800" cy="146050"/>
            </a:xfrm>
            <a:custGeom>
              <a:avLst/>
              <a:gdLst/>
              <a:ahLst/>
              <a:cxnLst>
                <a:cxn ang="0">
                  <a:pos x="4" y="33"/>
                </a:cxn>
                <a:cxn ang="0">
                  <a:pos x="60" y="34"/>
                </a:cxn>
                <a:cxn ang="0">
                  <a:pos x="110" y="33"/>
                </a:cxn>
                <a:cxn ang="0">
                  <a:pos x="102" y="3"/>
                </a:cxn>
                <a:cxn ang="0">
                  <a:pos x="11" y="3"/>
                </a:cxn>
                <a:cxn ang="0">
                  <a:pos x="4" y="33"/>
                </a:cxn>
              </a:cxnLst>
              <a:rect l="0" t="0" r="r" b="b"/>
              <a:pathLst>
                <a:path w="115" h="39">
                  <a:moveTo>
                    <a:pt x="4" y="33"/>
                  </a:moveTo>
                  <a:cubicBezTo>
                    <a:pt x="8" y="35"/>
                    <a:pt x="48" y="34"/>
                    <a:pt x="60" y="34"/>
                  </a:cubicBezTo>
                  <a:cubicBezTo>
                    <a:pt x="72" y="34"/>
                    <a:pt x="106" y="39"/>
                    <a:pt x="110" y="33"/>
                  </a:cubicBezTo>
                  <a:cubicBezTo>
                    <a:pt x="115" y="28"/>
                    <a:pt x="106" y="3"/>
                    <a:pt x="102" y="3"/>
                  </a:cubicBezTo>
                  <a:cubicBezTo>
                    <a:pt x="98" y="3"/>
                    <a:pt x="12" y="0"/>
                    <a:pt x="11" y="3"/>
                  </a:cubicBezTo>
                  <a:cubicBezTo>
                    <a:pt x="10" y="5"/>
                    <a:pt x="0" y="33"/>
                    <a:pt x="4" y="33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4" name="Oval 16"/>
            <p:cNvSpPr>
              <a:spLocks noChangeArrowheads="1"/>
            </p:cNvSpPr>
            <p:nvPr/>
          </p:nvSpPr>
          <p:spPr bwMode="auto">
            <a:xfrm>
              <a:off x="4714875" y="1214438"/>
              <a:ext cx="55563" cy="47625"/>
            </a:xfrm>
            <a:prstGeom prst="ellipse">
              <a:avLst/>
            </a:prstGeom>
            <a:solidFill>
              <a:srgbClr val="93959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5" name="Oval 17"/>
            <p:cNvSpPr>
              <a:spLocks noChangeArrowheads="1"/>
            </p:cNvSpPr>
            <p:nvPr/>
          </p:nvSpPr>
          <p:spPr bwMode="auto">
            <a:xfrm>
              <a:off x="5000625" y="1217613"/>
              <a:ext cx="55563" cy="44450"/>
            </a:xfrm>
            <a:prstGeom prst="ellipse">
              <a:avLst/>
            </a:prstGeom>
            <a:solidFill>
              <a:srgbClr val="93959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6" name="Freeform 18"/>
            <p:cNvSpPr>
              <a:spLocks/>
            </p:cNvSpPr>
            <p:nvPr/>
          </p:nvSpPr>
          <p:spPr bwMode="auto">
            <a:xfrm>
              <a:off x="5816600" y="4862513"/>
              <a:ext cx="142875" cy="206375"/>
            </a:xfrm>
            <a:custGeom>
              <a:avLst/>
              <a:gdLst/>
              <a:ahLst/>
              <a:cxnLst>
                <a:cxn ang="0">
                  <a:pos x="3" y="3"/>
                </a:cxn>
                <a:cxn ang="0">
                  <a:pos x="16" y="5"/>
                </a:cxn>
                <a:cxn ang="0">
                  <a:pos x="25" y="1"/>
                </a:cxn>
                <a:cxn ang="0">
                  <a:pos x="30" y="18"/>
                </a:cxn>
                <a:cxn ang="0">
                  <a:pos x="35" y="52"/>
                </a:cxn>
                <a:cxn ang="0">
                  <a:pos x="20" y="55"/>
                </a:cxn>
                <a:cxn ang="0">
                  <a:pos x="10" y="50"/>
                </a:cxn>
                <a:cxn ang="0">
                  <a:pos x="3" y="3"/>
                </a:cxn>
              </a:cxnLst>
              <a:rect l="0" t="0" r="r" b="b"/>
              <a:pathLst>
                <a:path w="38" h="55">
                  <a:moveTo>
                    <a:pt x="3" y="3"/>
                  </a:moveTo>
                  <a:cubicBezTo>
                    <a:pt x="3" y="3"/>
                    <a:pt x="9" y="8"/>
                    <a:pt x="16" y="5"/>
                  </a:cubicBezTo>
                  <a:cubicBezTo>
                    <a:pt x="22" y="2"/>
                    <a:pt x="25" y="1"/>
                    <a:pt x="25" y="1"/>
                  </a:cubicBezTo>
                  <a:cubicBezTo>
                    <a:pt x="25" y="1"/>
                    <a:pt x="25" y="0"/>
                    <a:pt x="30" y="18"/>
                  </a:cubicBezTo>
                  <a:cubicBezTo>
                    <a:pt x="35" y="37"/>
                    <a:pt x="38" y="50"/>
                    <a:pt x="35" y="52"/>
                  </a:cubicBezTo>
                  <a:cubicBezTo>
                    <a:pt x="32" y="53"/>
                    <a:pt x="26" y="55"/>
                    <a:pt x="20" y="55"/>
                  </a:cubicBezTo>
                  <a:cubicBezTo>
                    <a:pt x="15" y="55"/>
                    <a:pt x="12" y="53"/>
                    <a:pt x="10" y="50"/>
                  </a:cubicBezTo>
                  <a:cubicBezTo>
                    <a:pt x="8" y="47"/>
                    <a:pt x="0" y="6"/>
                    <a:pt x="3" y="3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7" name="Freeform 19"/>
            <p:cNvSpPr>
              <a:spLocks/>
            </p:cNvSpPr>
            <p:nvPr/>
          </p:nvSpPr>
          <p:spPr bwMode="auto">
            <a:xfrm>
              <a:off x="3713162" y="4813300"/>
              <a:ext cx="146050" cy="206375"/>
            </a:xfrm>
            <a:custGeom>
              <a:avLst/>
              <a:gdLst/>
              <a:ahLst/>
              <a:cxnLst>
                <a:cxn ang="0">
                  <a:pos x="36" y="3"/>
                </a:cxn>
                <a:cxn ang="0">
                  <a:pos x="23" y="5"/>
                </a:cxn>
                <a:cxn ang="0">
                  <a:pos x="14" y="0"/>
                </a:cxn>
                <a:cxn ang="0">
                  <a:pos x="8" y="18"/>
                </a:cxn>
                <a:cxn ang="0">
                  <a:pos x="3" y="51"/>
                </a:cxn>
                <a:cxn ang="0">
                  <a:pos x="18" y="55"/>
                </a:cxn>
                <a:cxn ang="0">
                  <a:pos x="28" y="50"/>
                </a:cxn>
                <a:cxn ang="0">
                  <a:pos x="36" y="3"/>
                </a:cxn>
              </a:cxnLst>
              <a:rect l="0" t="0" r="r" b="b"/>
              <a:pathLst>
                <a:path w="39" h="55">
                  <a:moveTo>
                    <a:pt x="36" y="3"/>
                  </a:moveTo>
                  <a:cubicBezTo>
                    <a:pt x="36" y="3"/>
                    <a:pt x="29" y="8"/>
                    <a:pt x="23" y="5"/>
                  </a:cubicBezTo>
                  <a:cubicBezTo>
                    <a:pt x="16" y="2"/>
                    <a:pt x="14" y="0"/>
                    <a:pt x="14" y="0"/>
                  </a:cubicBezTo>
                  <a:cubicBezTo>
                    <a:pt x="14" y="0"/>
                    <a:pt x="13" y="0"/>
                    <a:pt x="8" y="18"/>
                  </a:cubicBezTo>
                  <a:cubicBezTo>
                    <a:pt x="4" y="37"/>
                    <a:pt x="0" y="50"/>
                    <a:pt x="3" y="51"/>
                  </a:cubicBezTo>
                  <a:cubicBezTo>
                    <a:pt x="6" y="53"/>
                    <a:pt x="12" y="55"/>
                    <a:pt x="18" y="55"/>
                  </a:cubicBezTo>
                  <a:cubicBezTo>
                    <a:pt x="24" y="55"/>
                    <a:pt x="27" y="52"/>
                    <a:pt x="28" y="50"/>
                  </a:cubicBezTo>
                  <a:cubicBezTo>
                    <a:pt x="30" y="47"/>
                    <a:pt x="39" y="6"/>
                    <a:pt x="36" y="3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" name="Freeform 20"/>
            <p:cNvSpPr>
              <a:spLocks/>
            </p:cNvSpPr>
            <p:nvPr/>
          </p:nvSpPr>
          <p:spPr bwMode="auto">
            <a:xfrm>
              <a:off x="2900362" y="1701800"/>
              <a:ext cx="3857625" cy="2808288"/>
            </a:xfrm>
            <a:custGeom>
              <a:avLst/>
              <a:gdLst/>
              <a:ahLst/>
              <a:cxnLst>
                <a:cxn ang="0">
                  <a:pos x="1029" y="734"/>
                </a:cxn>
                <a:cxn ang="0">
                  <a:pos x="1016" y="749"/>
                </a:cxn>
                <a:cxn ang="0">
                  <a:pos x="14" y="749"/>
                </a:cxn>
                <a:cxn ang="0">
                  <a:pos x="0" y="734"/>
                </a:cxn>
                <a:cxn ang="0">
                  <a:pos x="0" y="14"/>
                </a:cxn>
                <a:cxn ang="0">
                  <a:pos x="14" y="0"/>
                </a:cxn>
                <a:cxn ang="0">
                  <a:pos x="1016" y="0"/>
                </a:cxn>
                <a:cxn ang="0">
                  <a:pos x="1029" y="14"/>
                </a:cxn>
                <a:cxn ang="0">
                  <a:pos x="1029" y="734"/>
                </a:cxn>
              </a:cxnLst>
              <a:rect l="0" t="0" r="r" b="b"/>
              <a:pathLst>
                <a:path w="1029" h="749">
                  <a:moveTo>
                    <a:pt x="1029" y="734"/>
                  </a:moveTo>
                  <a:cubicBezTo>
                    <a:pt x="1029" y="742"/>
                    <a:pt x="1023" y="749"/>
                    <a:pt x="1016" y="749"/>
                  </a:cubicBezTo>
                  <a:cubicBezTo>
                    <a:pt x="14" y="749"/>
                    <a:pt x="14" y="749"/>
                    <a:pt x="14" y="749"/>
                  </a:cubicBezTo>
                  <a:cubicBezTo>
                    <a:pt x="6" y="749"/>
                    <a:pt x="0" y="742"/>
                    <a:pt x="0" y="73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016" y="0"/>
                    <a:pt x="1016" y="0"/>
                    <a:pt x="1016" y="0"/>
                  </a:cubicBezTo>
                  <a:cubicBezTo>
                    <a:pt x="1023" y="0"/>
                    <a:pt x="1029" y="6"/>
                    <a:pt x="1029" y="14"/>
                  </a:cubicBezTo>
                  <a:lnTo>
                    <a:pt x="1029" y="734"/>
                  </a:lnTo>
                  <a:close/>
                </a:path>
              </a:pathLst>
            </a:custGeom>
            <a:solidFill>
              <a:srgbClr val="5C5C5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9" name="Freeform 21"/>
            <p:cNvSpPr>
              <a:spLocks/>
            </p:cNvSpPr>
            <p:nvPr/>
          </p:nvSpPr>
          <p:spPr bwMode="auto">
            <a:xfrm>
              <a:off x="2919412" y="1716088"/>
              <a:ext cx="3821113" cy="2778125"/>
            </a:xfrm>
            <a:custGeom>
              <a:avLst/>
              <a:gdLst/>
              <a:ahLst/>
              <a:cxnLst>
                <a:cxn ang="0">
                  <a:pos x="1019" y="727"/>
                </a:cxn>
                <a:cxn ang="0">
                  <a:pos x="1005" y="741"/>
                </a:cxn>
                <a:cxn ang="0">
                  <a:pos x="14" y="741"/>
                </a:cxn>
                <a:cxn ang="0">
                  <a:pos x="0" y="727"/>
                </a:cxn>
                <a:cxn ang="0">
                  <a:pos x="0" y="14"/>
                </a:cxn>
                <a:cxn ang="0">
                  <a:pos x="14" y="0"/>
                </a:cxn>
                <a:cxn ang="0">
                  <a:pos x="1005" y="0"/>
                </a:cxn>
                <a:cxn ang="0">
                  <a:pos x="1019" y="14"/>
                </a:cxn>
                <a:cxn ang="0">
                  <a:pos x="1019" y="727"/>
                </a:cxn>
              </a:cxnLst>
              <a:rect l="0" t="0" r="r" b="b"/>
              <a:pathLst>
                <a:path w="1019" h="741">
                  <a:moveTo>
                    <a:pt x="1019" y="727"/>
                  </a:moveTo>
                  <a:cubicBezTo>
                    <a:pt x="1019" y="734"/>
                    <a:pt x="1013" y="741"/>
                    <a:pt x="1005" y="741"/>
                  </a:cubicBezTo>
                  <a:cubicBezTo>
                    <a:pt x="14" y="741"/>
                    <a:pt x="14" y="741"/>
                    <a:pt x="14" y="741"/>
                  </a:cubicBezTo>
                  <a:cubicBezTo>
                    <a:pt x="6" y="741"/>
                    <a:pt x="0" y="734"/>
                    <a:pt x="0" y="72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005" y="0"/>
                    <a:pt x="1005" y="0"/>
                    <a:pt x="1005" y="0"/>
                  </a:cubicBezTo>
                  <a:cubicBezTo>
                    <a:pt x="1013" y="0"/>
                    <a:pt x="1019" y="6"/>
                    <a:pt x="1019" y="14"/>
                  </a:cubicBezTo>
                  <a:lnTo>
                    <a:pt x="1019" y="72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39598">
                    <a:shade val="30000"/>
                    <a:satMod val="115000"/>
                  </a:srgbClr>
                </a:gs>
                <a:gs pos="50000">
                  <a:srgbClr val="939598">
                    <a:shade val="67500"/>
                    <a:satMod val="115000"/>
                  </a:srgbClr>
                </a:gs>
                <a:gs pos="100000">
                  <a:srgbClr val="939598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0" name="Freeform 22"/>
            <p:cNvSpPr>
              <a:spLocks/>
            </p:cNvSpPr>
            <p:nvPr/>
          </p:nvSpPr>
          <p:spPr bwMode="auto">
            <a:xfrm>
              <a:off x="2967037" y="1768475"/>
              <a:ext cx="3724275" cy="2670175"/>
            </a:xfrm>
            <a:custGeom>
              <a:avLst/>
              <a:gdLst/>
              <a:ahLst/>
              <a:cxnLst>
                <a:cxn ang="0">
                  <a:pos x="993" y="698"/>
                </a:cxn>
                <a:cxn ang="0">
                  <a:pos x="979" y="712"/>
                </a:cxn>
                <a:cxn ang="0">
                  <a:pos x="14" y="712"/>
                </a:cxn>
                <a:cxn ang="0">
                  <a:pos x="0" y="698"/>
                </a:cxn>
                <a:cxn ang="0">
                  <a:pos x="0" y="14"/>
                </a:cxn>
                <a:cxn ang="0">
                  <a:pos x="14" y="0"/>
                </a:cxn>
                <a:cxn ang="0">
                  <a:pos x="979" y="0"/>
                </a:cxn>
                <a:cxn ang="0">
                  <a:pos x="993" y="14"/>
                </a:cxn>
                <a:cxn ang="0">
                  <a:pos x="993" y="698"/>
                </a:cxn>
              </a:cxnLst>
              <a:rect l="0" t="0" r="r" b="b"/>
              <a:pathLst>
                <a:path w="993" h="712">
                  <a:moveTo>
                    <a:pt x="993" y="698"/>
                  </a:moveTo>
                  <a:cubicBezTo>
                    <a:pt x="993" y="706"/>
                    <a:pt x="987" y="712"/>
                    <a:pt x="979" y="712"/>
                  </a:cubicBezTo>
                  <a:cubicBezTo>
                    <a:pt x="14" y="712"/>
                    <a:pt x="14" y="712"/>
                    <a:pt x="14" y="712"/>
                  </a:cubicBezTo>
                  <a:cubicBezTo>
                    <a:pt x="6" y="712"/>
                    <a:pt x="0" y="706"/>
                    <a:pt x="0" y="69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979" y="0"/>
                    <a:pt x="979" y="0"/>
                    <a:pt x="979" y="0"/>
                  </a:cubicBezTo>
                  <a:cubicBezTo>
                    <a:pt x="987" y="0"/>
                    <a:pt x="993" y="6"/>
                    <a:pt x="993" y="14"/>
                  </a:cubicBezTo>
                  <a:lnTo>
                    <a:pt x="993" y="69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1D3D4">
                    <a:shade val="30000"/>
                    <a:satMod val="115000"/>
                  </a:srgbClr>
                </a:gs>
                <a:gs pos="50000">
                  <a:srgbClr val="D1D3D4">
                    <a:shade val="67500"/>
                    <a:satMod val="115000"/>
                  </a:srgbClr>
                </a:gs>
                <a:gs pos="100000">
                  <a:schemeClr val="bg1"/>
                </a:gs>
              </a:gsLst>
              <a:lin ang="189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2" name="Freeform 24"/>
            <p:cNvSpPr>
              <a:spLocks/>
            </p:cNvSpPr>
            <p:nvPr/>
          </p:nvSpPr>
          <p:spPr bwMode="auto">
            <a:xfrm>
              <a:off x="6630987" y="1701800"/>
              <a:ext cx="131763" cy="141288"/>
            </a:xfrm>
            <a:custGeom>
              <a:avLst/>
              <a:gdLst/>
              <a:ahLst/>
              <a:cxnLst>
                <a:cxn ang="0">
                  <a:pos x="4" y="7"/>
                </a:cxn>
                <a:cxn ang="0">
                  <a:pos x="2" y="18"/>
                </a:cxn>
                <a:cxn ang="0">
                  <a:pos x="13" y="24"/>
                </a:cxn>
                <a:cxn ang="0">
                  <a:pos x="16" y="37"/>
                </a:cxn>
                <a:cxn ang="0">
                  <a:pos x="24" y="35"/>
                </a:cxn>
                <a:cxn ang="0">
                  <a:pos x="34" y="38"/>
                </a:cxn>
                <a:cxn ang="0">
                  <a:pos x="35" y="15"/>
                </a:cxn>
                <a:cxn ang="0">
                  <a:pos x="31" y="4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4" y="7"/>
                </a:cxn>
              </a:cxnLst>
              <a:rect l="0" t="0" r="r" b="b"/>
              <a:pathLst>
                <a:path w="35" h="38">
                  <a:moveTo>
                    <a:pt x="4" y="7"/>
                  </a:moveTo>
                  <a:cubicBezTo>
                    <a:pt x="5" y="12"/>
                    <a:pt x="2" y="18"/>
                    <a:pt x="2" y="18"/>
                  </a:cubicBezTo>
                  <a:cubicBezTo>
                    <a:pt x="2" y="18"/>
                    <a:pt x="11" y="20"/>
                    <a:pt x="13" y="24"/>
                  </a:cubicBezTo>
                  <a:cubicBezTo>
                    <a:pt x="15" y="27"/>
                    <a:pt x="16" y="37"/>
                    <a:pt x="16" y="37"/>
                  </a:cubicBezTo>
                  <a:cubicBezTo>
                    <a:pt x="16" y="37"/>
                    <a:pt x="18" y="34"/>
                    <a:pt x="24" y="35"/>
                  </a:cubicBezTo>
                  <a:cubicBezTo>
                    <a:pt x="31" y="36"/>
                    <a:pt x="34" y="38"/>
                    <a:pt x="34" y="38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5"/>
                    <a:pt x="35" y="7"/>
                    <a:pt x="31" y="4"/>
                  </a:cubicBezTo>
                  <a:cubicBezTo>
                    <a:pt x="27" y="0"/>
                    <a:pt x="21" y="0"/>
                    <a:pt x="2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" y="2"/>
                    <a:pt x="4" y="7"/>
                  </a:cubicBezTo>
                  <a:close/>
                </a:path>
              </a:pathLst>
            </a:custGeom>
            <a:solidFill>
              <a:srgbClr val="5C5C5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3" name="Freeform 25"/>
            <p:cNvSpPr>
              <a:spLocks/>
            </p:cNvSpPr>
            <p:nvPr/>
          </p:nvSpPr>
          <p:spPr bwMode="auto">
            <a:xfrm>
              <a:off x="6619875" y="4378325"/>
              <a:ext cx="142875" cy="131763"/>
            </a:xfrm>
            <a:custGeom>
              <a:avLst/>
              <a:gdLst/>
              <a:ahLst/>
              <a:cxnLst>
                <a:cxn ang="0">
                  <a:pos x="30" y="4"/>
                </a:cxn>
                <a:cxn ang="0">
                  <a:pos x="19" y="2"/>
                </a:cxn>
                <a:cxn ang="0">
                  <a:pos x="13" y="13"/>
                </a:cxn>
                <a:cxn ang="0">
                  <a:pos x="1" y="16"/>
                </a:cxn>
                <a:cxn ang="0">
                  <a:pos x="3" y="25"/>
                </a:cxn>
                <a:cxn ang="0">
                  <a:pos x="0" y="35"/>
                </a:cxn>
                <a:cxn ang="0">
                  <a:pos x="23" y="35"/>
                </a:cxn>
                <a:cxn ang="0">
                  <a:pos x="34" y="31"/>
                </a:cxn>
                <a:cxn ang="0">
                  <a:pos x="38" y="21"/>
                </a:cxn>
                <a:cxn ang="0">
                  <a:pos x="38" y="0"/>
                </a:cxn>
                <a:cxn ang="0">
                  <a:pos x="30" y="4"/>
                </a:cxn>
              </a:cxnLst>
              <a:rect l="0" t="0" r="r" b="b"/>
              <a:pathLst>
                <a:path w="38" h="35">
                  <a:moveTo>
                    <a:pt x="30" y="4"/>
                  </a:moveTo>
                  <a:cubicBezTo>
                    <a:pt x="25" y="5"/>
                    <a:pt x="19" y="2"/>
                    <a:pt x="19" y="2"/>
                  </a:cubicBezTo>
                  <a:cubicBezTo>
                    <a:pt x="19" y="2"/>
                    <a:pt x="17" y="12"/>
                    <a:pt x="13" y="13"/>
                  </a:cubicBezTo>
                  <a:cubicBezTo>
                    <a:pt x="10" y="15"/>
                    <a:pt x="1" y="16"/>
                    <a:pt x="1" y="16"/>
                  </a:cubicBezTo>
                  <a:cubicBezTo>
                    <a:pt x="1" y="16"/>
                    <a:pt x="3" y="18"/>
                    <a:pt x="3" y="25"/>
                  </a:cubicBezTo>
                  <a:cubicBezTo>
                    <a:pt x="2" y="31"/>
                    <a:pt x="0" y="35"/>
                    <a:pt x="0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31" y="35"/>
                    <a:pt x="34" y="31"/>
                  </a:cubicBezTo>
                  <a:cubicBezTo>
                    <a:pt x="38" y="26"/>
                    <a:pt x="38" y="21"/>
                    <a:pt x="38" y="21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6" y="3"/>
                    <a:pt x="30" y="4"/>
                  </a:cubicBezTo>
                  <a:close/>
                </a:path>
              </a:pathLst>
            </a:custGeom>
            <a:solidFill>
              <a:srgbClr val="5C5C5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4" name="Freeform 26"/>
            <p:cNvSpPr>
              <a:spLocks/>
            </p:cNvSpPr>
            <p:nvPr/>
          </p:nvSpPr>
          <p:spPr bwMode="auto">
            <a:xfrm>
              <a:off x="2895600" y="1701800"/>
              <a:ext cx="131763" cy="141288"/>
            </a:xfrm>
            <a:custGeom>
              <a:avLst/>
              <a:gdLst/>
              <a:ahLst/>
              <a:cxnLst>
                <a:cxn ang="0">
                  <a:pos x="31" y="7"/>
                </a:cxn>
                <a:cxn ang="0">
                  <a:pos x="33" y="18"/>
                </a:cxn>
                <a:cxn ang="0">
                  <a:pos x="22" y="24"/>
                </a:cxn>
                <a:cxn ang="0">
                  <a:pos x="19" y="37"/>
                </a:cxn>
                <a:cxn ang="0">
                  <a:pos x="11" y="35"/>
                </a:cxn>
                <a:cxn ang="0">
                  <a:pos x="1" y="38"/>
                </a:cxn>
                <a:cxn ang="0">
                  <a:pos x="0" y="15"/>
                </a:cxn>
                <a:cxn ang="0">
                  <a:pos x="4" y="4"/>
                </a:cxn>
                <a:cxn ang="0">
                  <a:pos x="14" y="0"/>
                </a:cxn>
                <a:cxn ang="0">
                  <a:pos x="35" y="0"/>
                </a:cxn>
                <a:cxn ang="0">
                  <a:pos x="31" y="7"/>
                </a:cxn>
              </a:cxnLst>
              <a:rect l="0" t="0" r="r" b="b"/>
              <a:pathLst>
                <a:path w="35" h="38">
                  <a:moveTo>
                    <a:pt x="31" y="7"/>
                  </a:moveTo>
                  <a:cubicBezTo>
                    <a:pt x="30" y="12"/>
                    <a:pt x="33" y="18"/>
                    <a:pt x="33" y="18"/>
                  </a:cubicBezTo>
                  <a:cubicBezTo>
                    <a:pt x="33" y="18"/>
                    <a:pt x="24" y="20"/>
                    <a:pt x="22" y="24"/>
                  </a:cubicBezTo>
                  <a:cubicBezTo>
                    <a:pt x="20" y="27"/>
                    <a:pt x="19" y="37"/>
                    <a:pt x="19" y="37"/>
                  </a:cubicBezTo>
                  <a:cubicBezTo>
                    <a:pt x="19" y="37"/>
                    <a:pt x="17" y="34"/>
                    <a:pt x="11" y="35"/>
                  </a:cubicBezTo>
                  <a:cubicBezTo>
                    <a:pt x="4" y="36"/>
                    <a:pt x="1" y="38"/>
                    <a:pt x="1" y="38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7"/>
                    <a:pt x="4" y="4"/>
                  </a:cubicBezTo>
                  <a:cubicBezTo>
                    <a:pt x="9" y="0"/>
                    <a:pt x="14" y="0"/>
                    <a:pt x="14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2" y="1"/>
                    <a:pt x="31" y="7"/>
                  </a:cubicBezTo>
                  <a:close/>
                </a:path>
              </a:pathLst>
            </a:custGeom>
            <a:solidFill>
              <a:srgbClr val="5C5C5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5" name="Freeform 27"/>
            <p:cNvSpPr>
              <a:spLocks/>
            </p:cNvSpPr>
            <p:nvPr/>
          </p:nvSpPr>
          <p:spPr bwMode="auto">
            <a:xfrm>
              <a:off x="2895600" y="4378325"/>
              <a:ext cx="142875" cy="131763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19" y="2"/>
                </a:cxn>
                <a:cxn ang="0">
                  <a:pos x="25" y="13"/>
                </a:cxn>
                <a:cxn ang="0">
                  <a:pos x="37" y="16"/>
                </a:cxn>
                <a:cxn ang="0">
                  <a:pos x="36" y="24"/>
                </a:cxn>
                <a:cxn ang="0">
                  <a:pos x="38" y="35"/>
                </a:cxn>
                <a:cxn ang="0">
                  <a:pos x="15" y="35"/>
                </a:cxn>
                <a:cxn ang="0">
                  <a:pos x="4" y="30"/>
                </a:cxn>
                <a:cxn ang="0">
                  <a:pos x="0" y="21"/>
                </a:cxn>
                <a:cxn ang="0">
                  <a:pos x="0" y="0"/>
                </a:cxn>
                <a:cxn ang="0">
                  <a:pos x="8" y="4"/>
                </a:cxn>
              </a:cxnLst>
              <a:rect l="0" t="0" r="r" b="b"/>
              <a:pathLst>
                <a:path w="38" h="35">
                  <a:moveTo>
                    <a:pt x="8" y="4"/>
                  </a:moveTo>
                  <a:cubicBezTo>
                    <a:pt x="13" y="5"/>
                    <a:pt x="19" y="2"/>
                    <a:pt x="19" y="2"/>
                  </a:cubicBezTo>
                  <a:cubicBezTo>
                    <a:pt x="19" y="2"/>
                    <a:pt x="21" y="11"/>
                    <a:pt x="25" y="13"/>
                  </a:cubicBezTo>
                  <a:cubicBezTo>
                    <a:pt x="28" y="15"/>
                    <a:pt x="37" y="16"/>
                    <a:pt x="37" y="16"/>
                  </a:cubicBezTo>
                  <a:cubicBezTo>
                    <a:pt x="37" y="16"/>
                    <a:pt x="35" y="18"/>
                    <a:pt x="36" y="24"/>
                  </a:cubicBezTo>
                  <a:cubicBezTo>
                    <a:pt x="36" y="31"/>
                    <a:pt x="38" y="35"/>
                    <a:pt x="38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7" y="35"/>
                    <a:pt x="4" y="30"/>
                  </a:cubicBezTo>
                  <a:cubicBezTo>
                    <a:pt x="0" y="26"/>
                    <a:pt x="0" y="21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3"/>
                    <a:pt x="8" y="4"/>
                  </a:cubicBezTo>
                  <a:close/>
                </a:path>
              </a:pathLst>
            </a:custGeom>
            <a:solidFill>
              <a:srgbClr val="5C5C5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6" name="Freeform 28"/>
            <p:cNvSpPr>
              <a:spLocks/>
            </p:cNvSpPr>
            <p:nvPr/>
          </p:nvSpPr>
          <p:spPr bwMode="auto">
            <a:xfrm>
              <a:off x="6650037" y="1712913"/>
              <a:ext cx="101600" cy="112713"/>
            </a:xfrm>
            <a:custGeom>
              <a:avLst/>
              <a:gdLst/>
              <a:ahLst/>
              <a:cxnLst>
                <a:cxn ang="0">
                  <a:pos x="2" y="5"/>
                </a:cxn>
                <a:cxn ang="0">
                  <a:pos x="0" y="15"/>
                </a:cxn>
                <a:cxn ang="0">
                  <a:pos x="9" y="20"/>
                </a:cxn>
                <a:cxn ang="0">
                  <a:pos x="12" y="30"/>
                </a:cxn>
                <a:cxn ang="0">
                  <a:pos x="21" y="29"/>
                </a:cxn>
                <a:cxn ang="0">
                  <a:pos x="19" y="16"/>
                </a:cxn>
                <a:cxn ang="0">
                  <a:pos x="27" y="6"/>
                </a:cxn>
                <a:cxn ang="0">
                  <a:pos x="21" y="0"/>
                </a:cxn>
                <a:cxn ang="0">
                  <a:pos x="13" y="6"/>
                </a:cxn>
                <a:cxn ang="0">
                  <a:pos x="2" y="5"/>
                </a:cxn>
              </a:cxnLst>
              <a:rect l="0" t="0" r="r" b="b"/>
              <a:pathLst>
                <a:path w="27" h="30">
                  <a:moveTo>
                    <a:pt x="2" y="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7" y="17"/>
                    <a:pt x="9" y="20"/>
                  </a:cubicBezTo>
                  <a:cubicBezTo>
                    <a:pt x="11" y="22"/>
                    <a:pt x="12" y="30"/>
                    <a:pt x="12" y="30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19" y="20"/>
                    <a:pt x="19" y="16"/>
                  </a:cubicBezTo>
                  <a:cubicBezTo>
                    <a:pt x="20" y="11"/>
                    <a:pt x="27" y="6"/>
                    <a:pt x="27" y="6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0" y="3"/>
                    <a:pt x="13" y="6"/>
                  </a:cubicBezTo>
                  <a:cubicBezTo>
                    <a:pt x="6" y="9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7" name="Freeform 29"/>
            <p:cNvSpPr>
              <a:spLocks/>
            </p:cNvSpPr>
            <p:nvPr/>
          </p:nvSpPr>
          <p:spPr bwMode="auto">
            <a:xfrm>
              <a:off x="6638925" y="4397375"/>
              <a:ext cx="112713" cy="101600"/>
            </a:xfrm>
            <a:custGeom>
              <a:avLst/>
              <a:gdLst/>
              <a:ahLst/>
              <a:cxnLst>
                <a:cxn ang="0">
                  <a:pos x="24" y="1"/>
                </a:cxn>
                <a:cxn ang="0">
                  <a:pos x="14" y="0"/>
                </a:cxn>
                <a:cxn ang="0">
                  <a:pos x="10" y="9"/>
                </a:cxn>
                <a:cxn ang="0">
                  <a:pos x="0" y="12"/>
                </a:cxn>
                <a:cxn ang="0">
                  <a:pos x="0" y="22"/>
                </a:cxn>
                <a:cxn ang="0">
                  <a:pos x="14" y="20"/>
                </a:cxn>
                <a:cxn ang="0">
                  <a:pos x="24" y="27"/>
                </a:cxn>
                <a:cxn ang="0">
                  <a:pos x="30" y="21"/>
                </a:cxn>
                <a:cxn ang="0">
                  <a:pos x="23" y="13"/>
                </a:cxn>
                <a:cxn ang="0">
                  <a:pos x="24" y="1"/>
                </a:cxn>
              </a:cxnLst>
              <a:rect l="0" t="0" r="r" b="b"/>
              <a:pathLst>
                <a:path w="30" h="27">
                  <a:moveTo>
                    <a:pt x="24" y="1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2" y="7"/>
                    <a:pt x="10" y="9"/>
                  </a:cubicBezTo>
                  <a:cubicBezTo>
                    <a:pt x="8" y="11"/>
                    <a:pt x="0" y="12"/>
                    <a:pt x="0" y="1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10" y="19"/>
                    <a:pt x="14" y="20"/>
                  </a:cubicBezTo>
                  <a:cubicBezTo>
                    <a:pt x="18" y="20"/>
                    <a:pt x="24" y="27"/>
                    <a:pt x="24" y="27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26" y="20"/>
                    <a:pt x="23" y="13"/>
                  </a:cubicBezTo>
                  <a:cubicBezTo>
                    <a:pt x="21" y="6"/>
                    <a:pt x="24" y="1"/>
                    <a:pt x="24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8" name="Freeform 30"/>
            <p:cNvSpPr>
              <a:spLocks/>
            </p:cNvSpPr>
            <p:nvPr/>
          </p:nvSpPr>
          <p:spPr bwMode="auto">
            <a:xfrm>
              <a:off x="2906712" y="1708150"/>
              <a:ext cx="101600" cy="117475"/>
            </a:xfrm>
            <a:custGeom>
              <a:avLst/>
              <a:gdLst/>
              <a:ahLst/>
              <a:cxnLst>
                <a:cxn ang="0">
                  <a:pos x="26" y="6"/>
                </a:cxn>
                <a:cxn ang="0">
                  <a:pos x="27" y="16"/>
                </a:cxn>
                <a:cxn ang="0">
                  <a:pos x="18" y="20"/>
                </a:cxn>
                <a:cxn ang="0">
                  <a:pos x="15" y="31"/>
                </a:cxn>
                <a:cxn ang="0">
                  <a:pos x="6" y="30"/>
                </a:cxn>
                <a:cxn ang="0">
                  <a:pos x="8" y="17"/>
                </a:cxn>
                <a:cxn ang="0">
                  <a:pos x="0" y="7"/>
                </a:cxn>
                <a:cxn ang="0">
                  <a:pos x="6" y="0"/>
                </a:cxn>
                <a:cxn ang="0">
                  <a:pos x="14" y="7"/>
                </a:cxn>
                <a:cxn ang="0">
                  <a:pos x="26" y="6"/>
                </a:cxn>
              </a:cxnLst>
              <a:rect l="0" t="0" r="r" b="b"/>
              <a:pathLst>
                <a:path w="27" h="31">
                  <a:moveTo>
                    <a:pt x="26" y="6"/>
                  </a:move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0" y="18"/>
                    <a:pt x="18" y="20"/>
                  </a:cubicBezTo>
                  <a:cubicBezTo>
                    <a:pt x="16" y="23"/>
                    <a:pt x="15" y="31"/>
                    <a:pt x="15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8" y="21"/>
                    <a:pt x="8" y="17"/>
                  </a:cubicBezTo>
                  <a:cubicBezTo>
                    <a:pt x="7" y="12"/>
                    <a:pt x="0" y="7"/>
                    <a:pt x="0" y="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4"/>
                    <a:pt x="14" y="7"/>
                  </a:cubicBezTo>
                  <a:cubicBezTo>
                    <a:pt x="21" y="10"/>
                    <a:pt x="26" y="6"/>
                    <a:pt x="26" y="6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9" name="Freeform 31"/>
            <p:cNvSpPr>
              <a:spLocks/>
            </p:cNvSpPr>
            <p:nvPr/>
          </p:nvSpPr>
          <p:spPr bwMode="auto">
            <a:xfrm>
              <a:off x="2906712" y="4397375"/>
              <a:ext cx="117475" cy="101600"/>
            </a:xfrm>
            <a:custGeom>
              <a:avLst/>
              <a:gdLst/>
              <a:ahLst/>
              <a:cxnLst>
                <a:cxn ang="0">
                  <a:pos x="6" y="1"/>
                </a:cxn>
                <a:cxn ang="0">
                  <a:pos x="16" y="0"/>
                </a:cxn>
                <a:cxn ang="0">
                  <a:pos x="20" y="9"/>
                </a:cxn>
                <a:cxn ang="0">
                  <a:pos x="31" y="12"/>
                </a:cxn>
                <a:cxn ang="0">
                  <a:pos x="30" y="21"/>
                </a:cxn>
                <a:cxn ang="0">
                  <a:pos x="16" y="19"/>
                </a:cxn>
                <a:cxn ang="0">
                  <a:pos x="6" y="27"/>
                </a:cxn>
                <a:cxn ang="0">
                  <a:pos x="0" y="21"/>
                </a:cxn>
                <a:cxn ang="0">
                  <a:pos x="7" y="13"/>
                </a:cxn>
                <a:cxn ang="0">
                  <a:pos x="6" y="1"/>
                </a:cxn>
              </a:cxnLst>
              <a:rect l="0" t="0" r="r" b="b"/>
              <a:pathLst>
                <a:path w="31" h="27">
                  <a:moveTo>
                    <a:pt x="6" y="1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8" y="7"/>
                    <a:pt x="20" y="9"/>
                  </a:cubicBezTo>
                  <a:cubicBezTo>
                    <a:pt x="22" y="11"/>
                    <a:pt x="31" y="12"/>
                    <a:pt x="31" y="1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20" y="19"/>
                    <a:pt x="16" y="19"/>
                  </a:cubicBezTo>
                  <a:cubicBezTo>
                    <a:pt x="12" y="20"/>
                    <a:pt x="6" y="27"/>
                    <a:pt x="6" y="2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4" y="20"/>
                    <a:pt x="7" y="13"/>
                  </a:cubicBezTo>
                  <a:cubicBezTo>
                    <a:pt x="10" y="6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1" name="Isosceles Triangle 30"/>
          <p:cNvSpPr/>
          <p:nvPr/>
        </p:nvSpPr>
        <p:spPr>
          <a:xfrm rot="3030103">
            <a:off x="2077390" y="1966758"/>
            <a:ext cx="107667" cy="3657600"/>
          </a:xfrm>
          <a:prstGeom prst="triangle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3429000" y="2362200"/>
            <a:ext cx="3048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i="1" dirty="0" err="1" smtClean="0">
                <a:solidFill>
                  <a:schemeClr val="accent5"/>
                </a:solidFill>
                <a:latin typeface="+mn-lt"/>
              </a:rPr>
              <a:t>Lorem</a:t>
            </a:r>
            <a:r>
              <a:rPr lang="en-US" sz="1200" b="1" i="1" dirty="0" smtClean="0">
                <a:solidFill>
                  <a:schemeClr val="accent5"/>
                </a:solidFill>
                <a:latin typeface="+mn-lt"/>
              </a:rPr>
              <a:t> </a:t>
            </a:r>
            <a:r>
              <a:rPr lang="en-US" sz="1200" b="1" i="1" dirty="0" err="1" smtClean="0">
                <a:solidFill>
                  <a:schemeClr val="accent5"/>
                </a:solidFill>
                <a:latin typeface="+mn-lt"/>
              </a:rPr>
              <a:t>Ipsum</a:t>
            </a:r>
            <a:r>
              <a:rPr lang="en-US" sz="1200" b="1" i="1" dirty="0" smtClean="0">
                <a:solidFill>
                  <a:schemeClr val="accent5"/>
                </a:solidFill>
                <a:latin typeface="+mn-lt"/>
              </a:rPr>
              <a:t> </a:t>
            </a:r>
            <a:r>
              <a:rPr lang="en-US" sz="1200" i="1" dirty="0" smtClean="0">
                <a:solidFill>
                  <a:schemeClr val="accent5"/>
                </a:solidFill>
                <a:latin typeface="+mn-lt"/>
              </a:rPr>
              <a:t>is simply dummy text of the printing and typesetting industry. </a:t>
            </a:r>
            <a:endParaRPr lang="en-US" sz="1200" i="1" dirty="0">
              <a:solidFill>
                <a:schemeClr val="accent5"/>
              </a:solidFill>
              <a:latin typeface="+mn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429000" y="3962400"/>
            <a:ext cx="2590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i="1" dirty="0" err="1" smtClean="0">
                <a:solidFill>
                  <a:schemeClr val="tx1">
                    <a:lumMod val="50000"/>
                  </a:schemeClr>
                </a:solidFill>
                <a:latin typeface="+mn-lt"/>
              </a:rPr>
              <a:t>Lorem</a:t>
            </a:r>
            <a:r>
              <a:rPr lang="en-US" sz="1200" b="1" i="1" dirty="0" smtClean="0">
                <a:solidFill>
                  <a:schemeClr val="tx1">
                    <a:lumMod val="50000"/>
                  </a:schemeClr>
                </a:solidFill>
                <a:latin typeface="+mn-lt"/>
              </a:rPr>
              <a:t> </a:t>
            </a:r>
            <a:r>
              <a:rPr lang="en-US" sz="1200" b="1" i="1" dirty="0" err="1" smtClean="0">
                <a:solidFill>
                  <a:schemeClr val="tx1">
                    <a:lumMod val="50000"/>
                  </a:schemeClr>
                </a:solidFill>
                <a:latin typeface="+mn-lt"/>
              </a:rPr>
              <a:t>Ipsum</a:t>
            </a:r>
            <a:r>
              <a:rPr lang="en-US" sz="1200" b="1" i="1" dirty="0" smtClean="0">
                <a:solidFill>
                  <a:schemeClr val="tx1">
                    <a:lumMod val="50000"/>
                  </a:schemeClr>
                </a:solidFill>
                <a:latin typeface="+mn-lt"/>
              </a:rPr>
              <a:t> </a:t>
            </a:r>
            <a:r>
              <a:rPr lang="en-US" sz="1200" i="1" dirty="0" smtClean="0">
                <a:solidFill>
                  <a:schemeClr val="tx1">
                    <a:lumMod val="50000"/>
                  </a:schemeClr>
                </a:solidFill>
                <a:latin typeface="+mn-lt"/>
              </a:rPr>
              <a:t>is simply dummy text of the printing and typesetting industry. </a:t>
            </a:r>
            <a:endParaRPr lang="en-US" sz="1200" i="1" dirty="0">
              <a:solidFill>
                <a:schemeClr val="tx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429000" y="2876550"/>
            <a:ext cx="2667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i="1" dirty="0" err="1" smtClean="0">
                <a:solidFill>
                  <a:schemeClr val="tx1">
                    <a:lumMod val="50000"/>
                  </a:schemeClr>
                </a:solidFill>
                <a:latin typeface="+mn-lt"/>
              </a:rPr>
              <a:t>Lorem</a:t>
            </a:r>
            <a:r>
              <a:rPr lang="en-US" sz="1200" b="1" i="1" dirty="0" smtClean="0">
                <a:solidFill>
                  <a:schemeClr val="tx1">
                    <a:lumMod val="50000"/>
                  </a:schemeClr>
                </a:solidFill>
                <a:latin typeface="+mn-lt"/>
              </a:rPr>
              <a:t> </a:t>
            </a:r>
            <a:r>
              <a:rPr lang="en-US" sz="1200" b="1" i="1" dirty="0" err="1" smtClean="0">
                <a:solidFill>
                  <a:schemeClr val="tx1">
                    <a:lumMod val="50000"/>
                  </a:schemeClr>
                </a:solidFill>
                <a:latin typeface="+mn-lt"/>
              </a:rPr>
              <a:t>Ipsum</a:t>
            </a:r>
            <a:r>
              <a:rPr lang="en-US" sz="1200" b="1" i="1" dirty="0" smtClean="0">
                <a:solidFill>
                  <a:schemeClr val="tx1">
                    <a:lumMod val="50000"/>
                  </a:schemeClr>
                </a:solidFill>
                <a:latin typeface="+mn-lt"/>
              </a:rPr>
              <a:t> </a:t>
            </a:r>
            <a:r>
              <a:rPr lang="en-US" sz="1200" i="1" dirty="0" smtClean="0">
                <a:solidFill>
                  <a:schemeClr val="tx1">
                    <a:lumMod val="50000"/>
                  </a:schemeClr>
                </a:solidFill>
                <a:latin typeface="+mn-lt"/>
              </a:rPr>
              <a:t>is simply dummy text of the printing and typesetting industry. </a:t>
            </a:r>
            <a:endParaRPr lang="en-US" sz="1200" i="1" dirty="0">
              <a:solidFill>
                <a:schemeClr val="tx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429000" y="3429000"/>
            <a:ext cx="3048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i="1" dirty="0" err="1" smtClean="0">
                <a:solidFill>
                  <a:schemeClr val="tx1">
                    <a:lumMod val="50000"/>
                  </a:schemeClr>
                </a:solidFill>
                <a:latin typeface="+mn-lt"/>
              </a:rPr>
              <a:t>Lorem</a:t>
            </a:r>
            <a:r>
              <a:rPr lang="en-US" sz="1200" b="1" i="1" dirty="0" smtClean="0">
                <a:solidFill>
                  <a:schemeClr val="tx1">
                    <a:lumMod val="50000"/>
                  </a:schemeClr>
                </a:solidFill>
                <a:latin typeface="+mn-lt"/>
              </a:rPr>
              <a:t> </a:t>
            </a:r>
            <a:r>
              <a:rPr lang="en-US" sz="1200" b="1" i="1" dirty="0" err="1" smtClean="0">
                <a:solidFill>
                  <a:schemeClr val="tx1">
                    <a:lumMod val="50000"/>
                  </a:schemeClr>
                </a:solidFill>
                <a:latin typeface="+mn-lt"/>
              </a:rPr>
              <a:t>Ipsum</a:t>
            </a:r>
            <a:r>
              <a:rPr lang="en-US" sz="1200" b="1" i="1" dirty="0" smtClean="0">
                <a:solidFill>
                  <a:schemeClr val="tx1">
                    <a:lumMod val="50000"/>
                  </a:schemeClr>
                </a:solidFill>
                <a:latin typeface="+mn-lt"/>
              </a:rPr>
              <a:t> </a:t>
            </a:r>
            <a:r>
              <a:rPr lang="en-US" sz="1200" i="1" dirty="0" smtClean="0">
                <a:solidFill>
                  <a:schemeClr val="tx1">
                    <a:lumMod val="50000"/>
                  </a:schemeClr>
                </a:solidFill>
                <a:latin typeface="+mn-lt"/>
              </a:rPr>
              <a:t>is simply dummy text of the printing and typesetting industry. </a:t>
            </a:r>
            <a:endParaRPr lang="en-US" sz="1200" i="1" dirty="0">
              <a:solidFill>
                <a:schemeClr val="tx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733800" y="1905000"/>
            <a:ext cx="19143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kern="0" dirty="0" smtClean="0">
                <a:solidFill>
                  <a:schemeClr val="tx1">
                    <a:lumMod val="50000"/>
                  </a:schemeClr>
                </a:solidFill>
                <a:ea typeface="굴림" charset="-127"/>
                <a:cs typeface="Arial" pitchFamily="34" charset="0"/>
              </a:rPr>
              <a:t>Example Text </a:t>
            </a:r>
            <a:endParaRPr lang="en-US" b="1" i="1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125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AutoShape 64"/>
          <p:cNvSpPr>
            <a:spLocks noChangeArrowheads="1"/>
          </p:cNvSpPr>
          <p:nvPr/>
        </p:nvSpPr>
        <p:spPr bwMode="gray">
          <a:xfrm>
            <a:off x="457200" y="304800"/>
            <a:ext cx="4419600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2800" b="1" dirty="0" smtClean="0">
                <a:solidFill>
                  <a:srgbClr val="383838">
                    <a:lumMod val="50000"/>
                  </a:srgbClr>
                </a:solidFill>
              </a:rPr>
              <a:t>SCHOOL SUBJECTS</a:t>
            </a:r>
            <a:r>
              <a:rPr lang="en-US" sz="2800" b="1" kern="0" dirty="0" smtClean="0">
                <a:solidFill>
                  <a:srgbClr val="383838">
                    <a:lumMod val="50000"/>
                  </a:srgbClr>
                </a:solidFill>
                <a:ea typeface="굴림" charset="-127"/>
                <a:cs typeface="Arial" pitchFamily="34" charset="0"/>
              </a:rPr>
              <a:t> </a:t>
            </a:r>
            <a:r>
              <a:rPr lang="en-US" sz="2800" kern="0" dirty="0" smtClean="0">
                <a:solidFill>
                  <a:srgbClr val="383838">
                    <a:lumMod val="50000"/>
                  </a:srgbClr>
                </a:solidFill>
                <a:ea typeface="굴림" charset="-127"/>
                <a:cs typeface="Arial" pitchFamily="34" charset="0"/>
              </a:rPr>
              <a:t>– Your Text Here</a:t>
            </a:r>
          </a:p>
        </p:txBody>
      </p:sp>
      <p:grpSp>
        <p:nvGrpSpPr>
          <p:cNvPr id="2" name="Group 29"/>
          <p:cNvGrpSpPr/>
          <p:nvPr/>
        </p:nvGrpSpPr>
        <p:grpSpPr>
          <a:xfrm>
            <a:off x="2667000" y="1066800"/>
            <a:ext cx="4164330" cy="5502866"/>
            <a:chOff x="2895600" y="1143000"/>
            <a:chExt cx="3867150" cy="5110163"/>
          </a:xfrm>
        </p:grpSpPr>
        <p:sp>
          <p:nvSpPr>
            <p:cNvPr id="2054" name="Freeform 6"/>
            <p:cNvSpPr>
              <a:spLocks/>
            </p:cNvSpPr>
            <p:nvPr/>
          </p:nvSpPr>
          <p:spPr bwMode="auto">
            <a:xfrm>
              <a:off x="4905375" y="4381500"/>
              <a:ext cx="53975" cy="588963"/>
            </a:xfrm>
            <a:custGeom>
              <a:avLst/>
              <a:gdLst/>
              <a:ahLst/>
              <a:cxnLst>
                <a:cxn ang="0">
                  <a:pos x="14" y="156"/>
                </a:cxn>
                <a:cxn ang="0">
                  <a:pos x="14" y="157"/>
                </a:cxn>
                <a:cxn ang="0">
                  <a:pos x="3" y="157"/>
                </a:cxn>
                <a:cxn ang="0">
                  <a:pos x="3" y="156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11" y="0"/>
                </a:cxn>
                <a:cxn ang="0">
                  <a:pos x="11" y="1"/>
                </a:cxn>
                <a:cxn ang="0">
                  <a:pos x="14" y="156"/>
                </a:cxn>
              </a:cxnLst>
              <a:rect l="0" t="0" r="r" b="b"/>
              <a:pathLst>
                <a:path w="14" h="157">
                  <a:moveTo>
                    <a:pt x="14" y="156"/>
                  </a:moveTo>
                  <a:cubicBezTo>
                    <a:pt x="14" y="156"/>
                    <a:pt x="14" y="157"/>
                    <a:pt x="14" y="157"/>
                  </a:cubicBezTo>
                  <a:cubicBezTo>
                    <a:pt x="3" y="157"/>
                    <a:pt x="3" y="157"/>
                    <a:pt x="3" y="157"/>
                  </a:cubicBezTo>
                  <a:cubicBezTo>
                    <a:pt x="3" y="157"/>
                    <a:pt x="3" y="157"/>
                    <a:pt x="3" y="15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1"/>
                    <a:pt x="11" y="1"/>
                  </a:cubicBezTo>
                  <a:lnTo>
                    <a:pt x="14" y="156"/>
                  </a:lnTo>
                  <a:close/>
                </a:path>
              </a:pathLst>
            </a:custGeom>
            <a:solidFill>
              <a:srgbClr val="80828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83838"/>
                </a:solidFill>
              </a:endParaRPr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auto">
            <a:xfrm>
              <a:off x="4902200" y="4945063"/>
              <a:ext cx="71438" cy="6667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9" y="7"/>
                </a:cxn>
                <a:cxn ang="0">
                  <a:pos x="16" y="2"/>
                </a:cxn>
                <a:cxn ang="0">
                  <a:pos x="18" y="4"/>
                </a:cxn>
                <a:cxn ang="0">
                  <a:pos x="18" y="15"/>
                </a:cxn>
                <a:cxn ang="0">
                  <a:pos x="10" y="17"/>
                </a:cxn>
                <a:cxn ang="0">
                  <a:pos x="1" y="15"/>
                </a:cxn>
                <a:cxn ang="0">
                  <a:pos x="2" y="3"/>
                </a:cxn>
                <a:cxn ang="0">
                  <a:pos x="4" y="0"/>
                </a:cxn>
              </a:cxnLst>
              <a:rect l="0" t="0" r="r" b="b"/>
              <a:pathLst>
                <a:path w="19" h="18">
                  <a:moveTo>
                    <a:pt x="4" y="0"/>
                  </a:moveTo>
                  <a:cubicBezTo>
                    <a:pt x="4" y="0"/>
                    <a:pt x="2" y="7"/>
                    <a:pt x="9" y="7"/>
                  </a:cubicBezTo>
                  <a:cubicBezTo>
                    <a:pt x="16" y="6"/>
                    <a:pt x="16" y="2"/>
                    <a:pt x="16" y="2"/>
                  </a:cubicBezTo>
                  <a:cubicBezTo>
                    <a:pt x="16" y="2"/>
                    <a:pt x="18" y="2"/>
                    <a:pt x="18" y="4"/>
                  </a:cubicBezTo>
                  <a:cubicBezTo>
                    <a:pt x="18" y="6"/>
                    <a:pt x="19" y="14"/>
                    <a:pt x="18" y="15"/>
                  </a:cubicBezTo>
                  <a:cubicBezTo>
                    <a:pt x="17" y="16"/>
                    <a:pt x="16" y="18"/>
                    <a:pt x="10" y="17"/>
                  </a:cubicBezTo>
                  <a:cubicBezTo>
                    <a:pt x="3" y="17"/>
                    <a:pt x="2" y="16"/>
                    <a:pt x="1" y="15"/>
                  </a:cubicBezTo>
                  <a:cubicBezTo>
                    <a:pt x="0" y="13"/>
                    <a:pt x="1" y="4"/>
                    <a:pt x="2" y="3"/>
                  </a:cubicBezTo>
                  <a:cubicBezTo>
                    <a:pt x="2" y="2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83838"/>
                </a:solidFill>
              </a:endParaRPr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auto">
            <a:xfrm>
              <a:off x="3432175" y="4953000"/>
              <a:ext cx="374650" cy="1244600"/>
            </a:xfrm>
            <a:custGeom>
              <a:avLst/>
              <a:gdLst/>
              <a:ahLst/>
              <a:cxnLst>
                <a:cxn ang="0">
                  <a:pos x="18" y="329"/>
                </a:cxn>
                <a:cxn ang="0">
                  <a:pos x="16" y="332"/>
                </a:cxn>
                <a:cxn ang="0">
                  <a:pos x="0" y="328"/>
                </a:cxn>
                <a:cxn ang="0">
                  <a:pos x="1" y="325"/>
                </a:cxn>
                <a:cxn ang="0">
                  <a:pos x="83" y="3"/>
                </a:cxn>
                <a:cxn ang="0">
                  <a:pos x="84" y="0"/>
                </a:cxn>
                <a:cxn ang="0">
                  <a:pos x="100" y="4"/>
                </a:cxn>
                <a:cxn ang="0">
                  <a:pos x="99" y="8"/>
                </a:cxn>
                <a:cxn ang="0">
                  <a:pos x="18" y="329"/>
                </a:cxn>
              </a:cxnLst>
              <a:rect l="0" t="0" r="r" b="b"/>
              <a:pathLst>
                <a:path w="100" h="332">
                  <a:moveTo>
                    <a:pt x="18" y="329"/>
                  </a:moveTo>
                  <a:cubicBezTo>
                    <a:pt x="17" y="331"/>
                    <a:pt x="16" y="332"/>
                    <a:pt x="16" y="332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0" y="328"/>
                    <a:pt x="0" y="327"/>
                    <a:pt x="1" y="325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1"/>
                    <a:pt x="84" y="0"/>
                    <a:pt x="84" y="0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100" y="4"/>
                    <a:pt x="100" y="6"/>
                    <a:pt x="99" y="8"/>
                  </a:cubicBezTo>
                  <a:lnTo>
                    <a:pt x="18" y="329"/>
                  </a:lnTo>
                  <a:close/>
                </a:path>
              </a:pathLst>
            </a:custGeom>
            <a:solidFill>
              <a:srgbClr val="80828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83838"/>
                </a:solidFill>
              </a:endParaRPr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auto">
            <a:xfrm>
              <a:off x="5870575" y="5027613"/>
              <a:ext cx="325438" cy="1184275"/>
            </a:xfrm>
            <a:custGeom>
              <a:avLst/>
              <a:gdLst/>
              <a:ahLst/>
              <a:cxnLst>
                <a:cxn ang="0">
                  <a:pos x="72" y="313"/>
                </a:cxn>
                <a:cxn ang="0">
                  <a:pos x="73" y="316"/>
                </a:cxn>
                <a:cxn ang="0">
                  <a:pos x="87" y="312"/>
                </a:cxn>
                <a:cxn ang="0">
                  <a:pos x="87" y="309"/>
                </a:cxn>
                <a:cxn ang="0">
                  <a:pos x="16" y="4"/>
                </a:cxn>
                <a:cxn ang="0">
                  <a:pos x="14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72" y="313"/>
                </a:cxn>
              </a:cxnLst>
              <a:rect l="0" t="0" r="r" b="b"/>
              <a:pathLst>
                <a:path w="87" h="316">
                  <a:moveTo>
                    <a:pt x="72" y="313"/>
                  </a:moveTo>
                  <a:cubicBezTo>
                    <a:pt x="72" y="315"/>
                    <a:pt x="73" y="316"/>
                    <a:pt x="73" y="316"/>
                  </a:cubicBezTo>
                  <a:cubicBezTo>
                    <a:pt x="87" y="312"/>
                    <a:pt x="87" y="312"/>
                    <a:pt x="87" y="312"/>
                  </a:cubicBezTo>
                  <a:cubicBezTo>
                    <a:pt x="87" y="312"/>
                    <a:pt x="87" y="311"/>
                    <a:pt x="87" y="309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2"/>
                    <a:pt x="15" y="0"/>
                    <a:pt x="14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6"/>
                    <a:pt x="0" y="8"/>
                  </a:cubicBezTo>
                  <a:lnTo>
                    <a:pt x="72" y="313"/>
                  </a:lnTo>
                  <a:close/>
                </a:path>
              </a:pathLst>
            </a:custGeom>
            <a:solidFill>
              <a:srgbClr val="80828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83838"/>
                </a:solidFill>
              </a:endParaRPr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auto">
            <a:xfrm>
              <a:off x="3413125" y="6137275"/>
              <a:ext cx="98425" cy="104775"/>
            </a:xfrm>
            <a:custGeom>
              <a:avLst/>
              <a:gdLst/>
              <a:ahLst/>
              <a:cxnLst>
                <a:cxn ang="0">
                  <a:pos x="7" y="1"/>
                </a:cxn>
                <a:cxn ang="0">
                  <a:pos x="13" y="10"/>
                </a:cxn>
                <a:cxn ang="0">
                  <a:pos x="23" y="7"/>
                </a:cxn>
                <a:cxn ang="0">
                  <a:pos x="24" y="15"/>
                </a:cxn>
                <a:cxn ang="0">
                  <a:pos x="22" y="25"/>
                </a:cxn>
                <a:cxn ang="0">
                  <a:pos x="10" y="26"/>
                </a:cxn>
                <a:cxn ang="0">
                  <a:pos x="0" y="17"/>
                </a:cxn>
                <a:cxn ang="0">
                  <a:pos x="7" y="1"/>
                </a:cxn>
              </a:cxnLst>
              <a:rect l="0" t="0" r="r" b="b"/>
              <a:pathLst>
                <a:path w="26" h="28">
                  <a:moveTo>
                    <a:pt x="7" y="1"/>
                  </a:moveTo>
                  <a:cubicBezTo>
                    <a:pt x="7" y="1"/>
                    <a:pt x="6" y="10"/>
                    <a:pt x="13" y="10"/>
                  </a:cubicBezTo>
                  <a:cubicBezTo>
                    <a:pt x="21" y="11"/>
                    <a:pt x="23" y="7"/>
                    <a:pt x="23" y="7"/>
                  </a:cubicBezTo>
                  <a:cubicBezTo>
                    <a:pt x="23" y="7"/>
                    <a:pt x="26" y="9"/>
                    <a:pt x="24" y="15"/>
                  </a:cubicBezTo>
                  <a:cubicBezTo>
                    <a:pt x="23" y="21"/>
                    <a:pt x="22" y="25"/>
                    <a:pt x="22" y="25"/>
                  </a:cubicBezTo>
                  <a:cubicBezTo>
                    <a:pt x="22" y="25"/>
                    <a:pt x="22" y="28"/>
                    <a:pt x="10" y="26"/>
                  </a:cubicBezTo>
                  <a:cubicBezTo>
                    <a:pt x="0" y="24"/>
                    <a:pt x="0" y="19"/>
                    <a:pt x="0" y="17"/>
                  </a:cubicBezTo>
                  <a:cubicBezTo>
                    <a:pt x="0" y="15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83838"/>
                </a:solidFill>
              </a:endParaRPr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auto">
            <a:xfrm>
              <a:off x="6121400" y="6148388"/>
              <a:ext cx="96838" cy="104775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0" y="11"/>
                </a:cxn>
                <a:cxn ang="0">
                  <a:pos x="4" y="25"/>
                </a:cxn>
                <a:cxn ang="0">
                  <a:pos x="18" y="26"/>
                </a:cxn>
                <a:cxn ang="0">
                  <a:pos x="25" y="19"/>
                </a:cxn>
                <a:cxn ang="0">
                  <a:pos x="21" y="3"/>
                </a:cxn>
                <a:cxn ang="0">
                  <a:pos x="17" y="0"/>
                </a:cxn>
                <a:cxn ang="0">
                  <a:pos x="11" y="7"/>
                </a:cxn>
                <a:cxn ang="0">
                  <a:pos x="2" y="6"/>
                </a:cxn>
              </a:cxnLst>
              <a:rect l="0" t="0" r="r" b="b"/>
              <a:pathLst>
                <a:path w="26" h="28">
                  <a:moveTo>
                    <a:pt x="2" y="6"/>
                  </a:moveTo>
                  <a:cubicBezTo>
                    <a:pt x="2" y="6"/>
                    <a:pt x="0" y="8"/>
                    <a:pt x="0" y="11"/>
                  </a:cubicBezTo>
                  <a:cubicBezTo>
                    <a:pt x="0" y="13"/>
                    <a:pt x="3" y="25"/>
                    <a:pt x="4" y="25"/>
                  </a:cubicBezTo>
                  <a:cubicBezTo>
                    <a:pt x="5" y="25"/>
                    <a:pt x="14" y="28"/>
                    <a:pt x="18" y="26"/>
                  </a:cubicBezTo>
                  <a:cubicBezTo>
                    <a:pt x="21" y="23"/>
                    <a:pt x="26" y="22"/>
                    <a:pt x="25" y="19"/>
                  </a:cubicBezTo>
                  <a:cubicBezTo>
                    <a:pt x="25" y="16"/>
                    <a:pt x="22" y="5"/>
                    <a:pt x="21" y="3"/>
                  </a:cubicBezTo>
                  <a:cubicBezTo>
                    <a:pt x="20" y="1"/>
                    <a:pt x="17" y="0"/>
                    <a:pt x="17" y="0"/>
                  </a:cubicBezTo>
                  <a:cubicBezTo>
                    <a:pt x="17" y="0"/>
                    <a:pt x="17" y="6"/>
                    <a:pt x="11" y="7"/>
                  </a:cubicBezTo>
                  <a:cubicBezTo>
                    <a:pt x="5" y="8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83838"/>
                </a:solidFill>
              </a:endParaRPr>
            </a:p>
          </p:txBody>
        </p:sp>
        <p:sp>
          <p:nvSpPr>
            <p:cNvPr id="2060" name="Freeform 12"/>
            <p:cNvSpPr>
              <a:spLocks/>
            </p:cNvSpPr>
            <p:nvPr/>
          </p:nvSpPr>
          <p:spPr bwMode="auto">
            <a:xfrm>
              <a:off x="3743325" y="1217613"/>
              <a:ext cx="1035050" cy="3746500"/>
            </a:xfrm>
            <a:custGeom>
              <a:avLst/>
              <a:gdLst/>
              <a:ahLst/>
              <a:cxnLst>
                <a:cxn ang="0">
                  <a:pos x="20" y="988"/>
                </a:cxn>
                <a:cxn ang="0">
                  <a:pos x="17" y="998"/>
                </a:cxn>
                <a:cxn ang="0">
                  <a:pos x="0" y="994"/>
                </a:cxn>
                <a:cxn ang="0">
                  <a:pos x="2" y="983"/>
                </a:cxn>
                <a:cxn ang="0">
                  <a:pos x="256" y="10"/>
                </a:cxn>
                <a:cxn ang="0">
                  <a:pos x="259" y="0"/>
                </a:cxn>
                <a:cxn ang="0">
                  <a:pos x="276" y="4"/>
                </a:cxn>
                <a:cxn ang="0">
                  <a:pos x="274" y="15"/>
                </a:cxn>
                <a:cxn ang="0">
                  <a:pos x="20" y="988"/>
                </a:cxn>
              </a:cxnLst>
              <a:rect l="0" t="0" r="r" b="b"/>
              <a:pathLst>
                <a:path w="276" h="999">
                  <a:moveTo>
                    <a:pt x="20" y="988"/>
                  </a:moveTo>
                  <a:cubicBezTo>
                    <a:pt x="19" y="994"/>
                    <a:pt x="17" y="999"/>
                    <a:pt x="17" y="998"/>
                  </a:cubicBezTo>
                  <a:cubicBezTo>
                    <a:pt x="0" y="994"/>
                    <a:pt x="0" y="994"/>
                    <a:pt x="0" y="994"/>
                  </a:cubicBezTo>
                  <a:cubicBezTo>
                    <a:pt x="0" y="994"/>
                    <a:pt x="1" y="989"/>
                    <a:pt x="2" y="983"/>
                  </a:cubicBezTo>
                  <a:cubicBezTo>
                    <a:pt x="256" y="10"/>
                    <a:pt x="256" y="10"/>
                    <a:pt x="256" y="10"/>
                  </a:cubicBezTo>
                  <a:cubicBezTo>
                    <a:pt x="257" y="4"/>
                    <a:pt x="259" y="0"/>
                    <a:pt x="259" y="0"/>
                  </a:cubicBezTo>
                  <a:cubicBezTo>
                    <a:pt x="276" y="4"/>
                    <a:pt x="276" y="4"/>
                    <a:pt x="276" y="4"/>
                  </a:cubicBezTo>
                  <a:cubicBezTo>
                    <a:pt x="276" y="4"/>
                    <a:pt x="276" y="9"/>
                    <a:pt x="274" y="15"/>
                  </a:cubicBezTo>
                  <a:lnTo>
                    <a:pt x="20" y="988"/>
                  </a:lnTo>
                  <a:close/>
                </a:path>
              </a:pathLst>
            </a:custGeom>
            <a:solidFill>
              <a:srgbClr val="80828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83838"/>
                </a:solidFill>
              </a:endParaRPr>
            </a:p>
          </p:txBody>
        </p:sp>
        <p:sp>
          <p:nvSpPr>
            <p:cNvPr id="2061" name="Freeform 13"/>
            <p:cNvSpPr>
              <a:spLocks/>
            </p:cNvSpPr>
            <p:nvPr/>
          </p:nvSpPr>
          <p:spPr bwMode="auto">
            <a:xfrm>
              <a:off x="5003800" y="1225550"/>
              <a:ext cx="919163" cy="3771900"/>
            </a:xfrm>
            <a:custGeom>
              <a:avLst/>
              <a:gdLst/>
              <a:ahLst/>
              <a:cxnLst>
                <a:cxn ang="0">
                  <a:pos x="225" y="995"/>
                </a:cxn>
                <a:cxn ang="0">
                  <a:pos x="228" y="1006"/>
                </a:cxn>
                <a:cxn ang="0">
                  <a:pos x="245" y="1002"/>
                </a:cxn>
                <a:cxn ang="0">
                  <a:pos x="243" y="991"/>
                </a:cxn>
                <a:cxn ang="0">
                  <a:pos x="20" y="10"/>
                </a:cxn>
                <a:cxn ang="0">
                  <a:pos x="17" y="0"/>
                </a:cxn>
                <a:cxn ang="0">
                  <a:pos x="0" y="4"/>
                </a:cxn>
                <a:cxn ang="0">
                  <a:pos x="2" y="14"/>
                </a:cxn>
                <a:cxn ang="0">
                  <a:pos x="225" y="995"/>
                </a:cxn>
              </a:cxnLst>
              <a:rect l="0" t="0" r="r" b="b"/>
              <a:pathLst>
                <a:path w="245" h="1006">
                  <a:moveTo>
                    <a:pt x="225" y="995"/>
                  </a:moveTo>
                  <a:cubicBezTo>
                    <a:pt x="226" y="1001"/>
                    <a:pt x="227" y="1006"/>
                    <a:pt x="228" y="1006"/>
                  </a:cubicBezTo>
                  <a:cubicBezTo>
                    <a:pt x="245" y="1002"/>
                    <a:pt x="245" y="1002"/>
                    <a:pt x="245" y="1002"/>
                  </a:cubicBezTo>
                  <a:cubicBezTo>
                    <a:pt x="245" y="1002"/>
                    <a:pt x="244" y="997"/>
                    <a:pt x="243" y="99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9" y="4"/>
                    <a:pt x="17" y="0"/>
                    <a:pt x="1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9"/>
                    <a:pt x="2" y="14"/>
                  </a:cubicBezTo>
                  <a:lnTo>
                    <a:pt x="225" y="995"/>
                  </a:lnTo>
                  <a:close/>
                </a:path>
              </a:pathLst>
            </a:custGeom>
            <a:solidFill>
              <a:srgbClr val="80828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83838"/>
                </a:solidFill>
              </a:endParaRPr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auto">
            <a:xfrm>
              <a:off x="4876800" y="1214438"/>
              <a:ext cx="66675" cy="2706688"/>
            </a:xfrm>
            <a:custGeom>
              <a:avLst/>
              <a:gdLst/>
              <a:ahLst/>
              <a:cxnLst>
                <a:cxn ang="0">
                  <a:pos x="6" y="713"/>
                </a:cxn>
                <a:cxn ang="0">
                  <a:pos x="6" y="721"/>
                </a:cxn>
                <a:cxn ang="0">
                  <a:pos x="18" y="722"/>
                </a:cxn>
                <a:cxn ang="0">
                  <a:pos x="18" y="714"/>
                </a:cxn>
                <a:cxn ang="0">
                  <a:pos x="12" y="8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6" y="713"/>
                </a:cxn>
              </a:cxnLst>
              <a:rect l="0" t="0" r="r" b="b"/>
              <a:pathLst>
                <a:path w="18" h="722">
                  <a:moveTo>
                    <a:pt x="6" y="713"/>
                  </a:moveTo>
                  <a:cubicBezTo>
                    <a:pt x="6" y="718"/>
                    <a:pt x="6" y="721"/>
                    <a:pt x="6" y="721"/>
                  </a:cubicBezTo>
                  <a:cubicBezTo>
                    <a:pt x="18" y="722"/>
                    <a:pt x="18" y="722"/>
                    <a:pt x="18" y="722"/>
                  </a:cubicBezTo>
                  <a:cubicBezTo>
                    <a:pt x="18" y="722"/>
                    <a:pt x="18" y="718"/>
                    <a:pt x="18" y="714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3"/>
                    <a:pt x="12" y="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3"/>
                    <a:pt x="0" y="7"/>
                  </a:cubicBezTo>
                  <a:lnTo>
                    <a:pt x="6" y="713"/>
                  </a:lnTo>
                  <a:close/>
                </a:path>
              </a:pathLst>
            </a:custGeom>
            <a:solidFill>
              <a:srgbClr val="80828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83838"/>
                </a:solidFill>
              </a:endParaRPr>
            </a:p>
          </p:txBody>
        </p:sp>
        <p:sp>
          <p:nvSpPr>
            <p:cNvPr id="2063" name="Freeform 15"/>
            <p:cNvSpPr>
              <a:spLocks/>
            </p:cNvSpPr>
            <p:nvPr/>
          </p:nvSpPr>
          <p:spPr bwMode="auto">
            <a:xfrm>
              <a:off x="4673600" y="1143000"/>
              <a:ext cx="431800" cy="146050"/>
            </a:xfrm>
            <a:custGeom>
              <a:avLst/>
              <a:gdLst/>
              <a:ahLst/>
              <a:cxnLst>
                <a:cxn ang="0">
                  <a:pos x="4" y="33"/>
                </a:cxn>
                <a:cxn ang="0">
                  <a:pos x="60" y="34"/>
                </a:cxn>
                <a:cxn ang="0">
                  <a:pos x="110" y="33"/>
                </a:cxn>
                <a:cxn ang="0">
                  <a:pos x="102" y="3"/>
                </a:cxn>
                <a:cxn ang="0">
                  <a:pos x="11" y="3"/>
                </a:cxn>
                <a:cxn ang="0">
                  <a:pos x="4" y="33"/>
                </a:cxn>
              </a:cxnLst>
              <a:rect l="0" t="0" r="r" b="b"/>
              <a:pathLst>
                <a:path w="115" h="39">
                  <a:moveTo>
                    <a:pt x="4" y="33"/>
                  </a:moveTo>
                  <a:cubicBezTo>
                    <a:pt x="8" y="35"/>
                    <a:pt x="48" y="34"/>
                    <a:pt x="60" y="34"/>
                  </a:cubicBezTo>
                  <a:cubicBezTo>
                    <a:pt x="72" y="34"/>
                    <a:pt x="106" y="39"/>
                    <a:pt x="110" y="33"/>
                  </a:cubicBezTo>
                  <a:cubicBezTo>
                    <a:pt x="115" y="28"/>
                    <a:pt x="106" y="3"/>
                    <a:pt x="102" y="3"/>
                  </a:cubicBezTo>
                  <a:cubicBezTo>
                    <a:pt x="98" y="3"/>
                    <a:pt x="12" y="0"/>
                    <a:pt x="11" y="3"/>
                  </a:cubicBezTo>
                  <a:cubicBezTo>
                    <a:pt x="10" y="5"/>
                    <a:pt x="0" y="33"/>
                    <a:pt x="4" y="33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83838"/>
                </a:solidFill>
              </a:endParaRPr>
            </a:p>
          </p:txBody>
        </p:sp>
        <p:sp>
          <p:nvSpPr>
            <p:cNvPr id="2064" name="Oval 16"/>
            <p:cNvSpPr>
              <a:spLocks noChangeArrowheads="1"/>
            </p:cNvSpPr>
            <p:nvPr/>
          </p:nvSpPr>
          <p:spPr bwMode="auto">
            <a:xfrm>
              <a:off x="4714875" y="1214438"/>
              <a:ext cx="55563" cy="47625"/>
            </a:xfrm>
            <a:prstGeom prst="ellipse">
              <a:avLst/>
            </a:prstGeom>
            <a:solidFill>
              <a:srgbClr val="93959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83838"/>
                </a:solidFill>
              </a:endParaRPr>
            </a:p>
          </p:txBody>
        </p:sp>
        <p:sp>
          <p:nvSpPr>
            <p:cNvPr id="2065" name="Oval 17"/>
            <p:cNvSpPr>
              <a:spLocks noChangeArrowheads="1"/>
            </p:cNvSpPr>
            <p:nvPr/>
          </p:nvSpPr>
          <p:spPr bwMode="auto">
            <a:xfrm>
              <a:off x="5000625" y="1217613"/>
              <a:ext cx="55563" cy="44450"/>
            </a:xfrm>
            <a:prstGeom prst="ellipse">
              <a:avLst/>
            </a:prstGeom>
            <a:solidFill>
              <a:srgbClr val="93959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83838"/>
                </a:solidFill>
              </a:endParaRPr>
            </a:p>
          </p:txBody>
        </p:sp>
        <p:sp>
          <p:nvSpPr>
            <p:cNvPr id="2066" name="Freeform 18"/>
            <p:cNvSpPr>
              <a:spLocks/>
            </p:cNvSpPr>
            <p:nvPr/>
          </p:nvSpPr>
          <p:spPr bwMode="auto">
            <a:xfrm>
              <a:off x="5816600" y="4862513"/>
              <a:ext cx="142875" cy="206375"/>
            </a:xfrm>
            <a:custGeom>
              <a:avLst/>
              <a:gdLst/>
              <a:ahLst/>
              <a:cxnLst>
                <a:cxn ang="0">
                  <a:pos x="3" y="3"/>
                </a:cxn>
                <a:cxn ang="0">
                  <a:pos x="16" y="5"/>
                </a:cxn>
                <a:cxn ang="0">
                  <a:pos x="25" y="1"/>
                </a:cxn>
                <a:cxn ang="0">
                  <a:pos x="30" y="18"/>
                </a:cxn>
                <a:cxn ang="0">
                  <a:pos x="35" y="52"/>
                </a:cxn>
                <a:cxn ang="0">
                  <a:pos x="20" y="55"/>
                </a:cxn>
                <a:cxn ang="0">
                  <a:pos x="10" y="50"/>
                </a:cxn>
                <a:cxn ang="0">
                  <a:pos x="3" y="3"/>
                </a:cxn>
              </a:cxnLst>
              <a:rect l="0" t="0" r="r" b="b"/>
              <a:pathLst>
                <a:path w="38" h="55">
                  <a:moveTo>
                    <a:pt x="3" y="3"/>
                  </a:moveTo>
                  <a:cubicBezTo>
                    <a:pt x="3" y="3"/>
                    <a:pt x="9" y="8"/>
                    <a:pt x="16" y="5"/>
                  </a:cubicBezTo>
                  <a:cubicBezTo>
                    <a:pt x="22" y="2"/>
                    <a:pt x="25" y="1"/>
                    <a:pt x="25" y="1"/>
                  </a:cubicBezTo>
                  <a:cubicBezTo>
                    <a:pt x="25" y="1"/>
                    <a:pt x="25" y="0"/>
                    <a:pt x="30" y="18"/>
                  </a:cubicBezTo>
                  <a:cubicBezTo>
                    <a:pt x="35" y="37"/>
                    <a:pt x="38" y="50"/>
                    <a:pt x="35" y="52"/>
                  </a:cubicBezTo>
                  <a:cubicBezTo>
                    <a:pt x="32" y="53"/>
                    <a:pt x="26" y="55"/>
                    <a:pt x="20" y="55"/>
                  </a:cubicBezTo>
                  <a:cubicBezTo>
                    <a:pt x="15" y="55"/>
                    <a:pt x="12" y="53"/>
                    <a:pt x="10" y="50"/>
                  </a:cubicBezTo>
                  <a:cubicBezTo>
                    <a:pt x="8" y="47"/>
                    <a:pt x="0" y="6"/>
                    <a:pt x="3" y="3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83838"/>
                </a:solidFill>
              </a:endParaRPr>
            </a:p>
          </p:txBody>
        </p:sp>
        <p:sp>
          <p:nvSpPr>
            <p:cNvPr id="2067" name="Freeform 19"/>
            <p:cNvSpPr>
              <a:spLocks/>
            </p:cNvSpPr>
            <p:nvPr/>
          </p:nvSpPr>
          <p:spPr bwMode="auto">
            <a:xfrm>
              <a:off x="3713162" y="4813300"/>
              <a:ext cx="146050" cy="206375"/>
            </a:xfrm>
            <a:custGeom>
              <a:avLst/>
              <a:gdLst/>
              <a:ahLst/>
              <a:cxnLst>
                <a:cxn ang="0">
                  <a:pos x="36" y="3"/>
                </a:cxn>
                <a:cxn ang="0">
                  <a:pos x="23" y="5"/>
                </a:cxn>
                <a:cxn ang="0">
                  <a:pos x="14" y="0"/>
                </a:cxn>
                <a:cxn ang="0">
                  <a:pos x="8" y="18"/>
                </a:cxn>
                <a:cxn ang="0">
                  <a:pos x="3" y="51"/>
                </a:cxn>
                <a:cxn ang="0">
                  <a:pos x="18" y="55"/>
                </a:cxn>
                <a:cxn ang="0">
                  <a:pos x="28" y="50"/>
                </a:cxn>
                <a:cxn ang="0">
                  <a:pos x="36" y="3"/>
                </a:cxn>
              </a:cxnLst>
              <a:rect l="0" t="0" r="r" b="b"/>
              <a:pathLst>
                <a:path w="39" h="55">
                  <a:moveTo>
                    <a:pt x="36" y="3"/>
                  </a:moveTo>
                  <a:cubicBezTo>
                    <a:pt x="36" y="3"/>
                    <a:pt x="29" y="8"/>
                    <a:pt x="23" y="5"/>
                  </a:cubicBezTo>
                  <a:cubicBezTo>
                    <a:pt x="16" y="2"/>
                    <a:pt x="14" y="0"/>
                    <a:pt x="14" y="0"/>
                  </a:cubicBezTo>
                  <a:cubicBezTo>
                    <a:pt x="14" y="0"/>
                    <a:pt x="13" y="0"/>
                    <a:pt x="8" y="18"/>
                  </a:cubicBezTo>
                  <a:cubicBezTo>
                    <a:pt x="4" y="37"/>
                    <a:pt x="0" y="50"/>
                    <a:pt x="3" y="51"/>
                  </a:cubicBezTo>
                  <a:cubicBezTo>
                    <a:pt x="6" y="53"/>
                    <a:pt x="12" y="55"/>
                    <a:pt x="18" y="55"/>
                  </a:cubicBezTo>
                  <a:cubicBezTo>
                    <a:pt x="24" y="55"/>
                    <a:pt x="27" y="52"/>
                    <a:pt x="28" y="50"/>
                  </a:cubicBezTo>
                  <a:cubicBezTo>
                    <a:pt x="30" y="47"/>
                    <a:pt x="39" y="6"/>
                    <a:pt x="36" y="3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83838"/>
                </a:solidFill>
              </a:endParaRPr>
            </a:p>
          </p:txBody>
        </p:sp>
        <p:sp>
          <p:nvSpPr>
            <p:cNvPr id="2068" name="Freeform 20"/>
            <p:cNvSpPr>
              <a:spLocks/>
            </p:cNvSpPr>
            <p:nvPr/>
          </p:nvSpPr>
          <p:spPr bwMode="auto">
            <a:xfrm>
              <a:off x="2900362" y="1701800"/>
              <a:ext cx="3857625" cy="2808288"/>
            </a:xfrm>
            <a:custGeom>
              <a:avLst/>
              <a:gdLst/>
              <a:ahLst/>
              <a:cxnLst>
                <a:cxn ang="0">
                  <a:pos x="1029" y="734"/>
                </a:cxn>
                <a:cxn ang="0">
                  <a:pos x="1016" y="749"/>
                </a:cxn>
                <a:cxn ang="0">
                  <a:pos x="14" y="749"/>
                </a:cxn>
                <a:cxn ang="0">
                  <a:pos x="0" y="734"/>
                </a:cxn>
                <a:cxn ang="0">
                  <a:pos x="0" y="14"/>
                </a:cxn>
                <a:cxn ang="0">
                  <a:pos x="14" y="0"/>
                </a:cxn>
                <a:cxn ang="0">
                  <a:pos x="1016" y="0"/>
                </a:cxn>
                <a:cxn ang="0">
                  <a:pos x="1029" y="14"/>
                </a:cxn>
                <a:cxn ang="0">
                  <a:pos x="1029" y="734"/>
                </a:cxn>
              </a:cxnLst>
              <a:rect l="0" t="0" r="r" b="b"/>
              <a:pathLst>
                <a:path w="1029" h="749">
                  <a:moveTo>
                    <a:pt x="1029" y="734"/>
                  </a:moveTo>
                  <a:cubicBezTo>
                    <a:pt x="1029" y="742"/>
                    <a:pt x="1023" y="749"/>
                    <a:pt x="1016" y="749"/>
                  </a:cubicBezTo>
                  <a:cubicBezTo>
                    <a:pt x="14" y="749"/>
                    <a:pt x="14" y="749"/>
                    <a:pt x="14" y="749"/>
                  </a:cubicBezTo>
                  <a:cubicBezTo>
                    <a:pt x="6" y="749"/>
                    <a:pt x="0" y="742"/>
                    <a:pt x="0" y="73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016" y="0"/>
                    <a:pt x="1016" y="0"/>
                    <a:pt x="1016" y="0"/>
                  </a:cubicBezTo>
                  <a:cubicBezTo>
                    <a:pt x="1023" y="0"/>
                    <a:pt x="1029" y="6"/>
                    <a:pt x="1029" y="14"/>
                  </a:cubicBezTo>
                  <a:lnTo>
                    <a:pt x="1029" y="734"/>
                  </a:lnTo>
                  <a:close/>
                </a:path>
              </a:pathLst>
            </a:custGeom>
            <a:solidFill>
              <a:srgbClr val="5C5C5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83838"/>
                </a:solidFill>
              </a:endParaRPr>
            </a:p>
          </p:txBody>
        </p:sp>
        <p:sp>
          <p:nvSpPr>
            <p:cNvPr id="2069" name="Freeform 21"/>
            <p:cNvSpPr>
              <a:spLocks/>
            </p:cNvSpPr>
            <p:nvPr/>
          </p:nvSpPr>
          <p:spPr bwMode="auto">
            <a:xfrm>
              <a:off x="2919412" y="1716088"/>
              <a:ext cx="3821113" cy="2778125"/>
            </a:xfrm>
            <a:custGeom>
              <a:avLst/>
              <a:gdLst/>
              <a:ahLst/>
              <a:cxnLst>
                <a:cxn ang="0">
                  <a:pos x="1019" y="727"/>
                </a:cxn>
                <a:cxn ang="0">
                  <a:pos x="1005" y="741"/>
                </a:cxn>
                <a:cxn ang="0">
                  <a:pos x="14" y="741"/>
                </a:cxn>
                <a:cxn ang="0">
                  <a:pos x="0" y="727"/>
                </a:cxn>
                <a:cxn ang="0">
                  <a:pos x="0" y="14"/>
                </a:cxn>
                <a:cxn ang="0">
                  <a:pos x="14" y="0"/>
                </a:cxn>
                <a:cxn ang="0">
                  <a:pos x="1005" y="0"/>
                </a:cxn>
                <a:cxn ang="0">
                  <a:pos x="1019" y="14"/>
                </a:cxn>
                <a:cxn ang="0">
                  <a:pos x="1019" y="727"/>
                </a:cxn>
              </a:cxnLst>
              <a:rect l="0" t="0" r="r" b="b"/>
              <a:pathLst>
                <a:path w="1019" h="741">
                  <a:moveTo>
                    <a:pt x="1019" y="727"/>
                  </a:moveTo>
                  <a:cubicBezTo>
                    <a:pt x="1019" y="734"/>
                    <a:pt x="1013" y="741"/>
                    <a:pt x="1005" y="741"/>
                  </a:cubicBezTo>
                  <a:cubicBezTo>
                    <a:pt x="14" y="741"/>
                    <a:pt x="14" y="741"/>
                    <a:pt x="14" y="741"/>
                  </a:cubicBezTo>
                  <a:cubicBezTo>
                    <a:pt x="6" y="741"/>
                    <a:pt x="0" y="734"/>
                    <a:pt x="0" y="72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005" y="0"/>
                    <a:pt x="1005" y="0"/>
                    <a:pt x="1005" y="0"/>
                  </a:cubicBezTo>
                  <a:cubicBezTo>
                    <a:pt x="1013" y="0"/>
                    <a:pt x="1019" y="6"/>
                    <a:pt x="1019" y="14"/>
                  </a:cubicBezTo>
                  <a:lnTo>
                    <a:pt x="1019" y="72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39598">
                    <a:shade val="30000"/>
                    <a:satMod val="115000"/>
                  </a:srgbClr>
                </a:gs>
                <a:gs pos="50000">
                  <a:srgbClr val="939598">
                    <a:shade val="67500"/>
                    <a:satMod val="115000"/>
                  </a:srgbClr>
                </a:gs>
                <a:gs pos="100000">
                  <a:srgbClr val="939598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83838"/>
                </a:solidFill>
              </a:endParaRPr>
            </a:p>
          </p:txBody>
        </p:sp>
        <p:sp>
          <p:nvSpPr>
            <p:cNvPr id="2070" name="Freeform 22"/>
            <p:cNvSpPr>
              <a:spLocks/>
            </p:cNvSpPr>
            <p:nvPr/>
          </p:nvSpPr>
          <p:spPr bwMode="auto">
            <a:xfrm>
              <a:off x="2967037" y="1768475"/>
              <a:ext cx="3724275" cy="2670175"/>
            </a:xfrm>
            <a:custGeom>
              <a:avLst/>
              <a:gdLst/>
              <a:ahLst/>
              <a:cxnLst>
                <a:cxn ang="0">
                  <a:pos x="993" y="698"/>
                </a:cxn>
                <a:cxn ang="0">
                  <a:pos x="979" y="712"/>
                </a:cxn>
                <a:cxn ang="0">
                  <a:pos x="14" y="712"/>
                </a:cxn>
                <a:cxn ang="0">
                  <a:pos x="0" y="698"/>
                </a:cxn>
                <a:cxn ang="0">
                  <a:pos x="0" y="14"/>
                </a:cxn>
                <a:cxn ang="0">
                  <a:pos x="14" y="0"/>
                </a:cxn>
                <a:cxn ang="0">
                  <a:pos x="979" y="0"/>
                </a:cxn>
                <a:cxn ang="0">
                  <a:pos x="993" y="14"/>
                </a:cxn>
                <a:cxn ang="0">
                  <a:pos x="993" y="698"/>
                </a:cxn>
              </a:cxnLst>
              <a:rect l="0" t="0" r="r" b="b"/>
              <a:pathLst>
                <a:path w="993" h="712">
                  <a:moveTo>
                    <a:pt x="993" y="698"/>
                  </a:moveTo>
                  <a:cubicBezTo>
                    <a:pt x="993" y="706"/>
                    <a:pt x="987" y="712"/>
                    <a:pt x="979" y="712"/>
                  </a:cubicBezTo>
                  <a:cubicBezTo>
                    <a:pt x="14" y="712"/>
                    <a:pt x="14" y="712"/>
                    <a:pt x="14" y="712"/>
                  </a:cubicBezTo>
                  <a:cubicBezTo>
                    <a:pt x="6" y="712"/>
                    <a:pt x="0" y="706"/>
                    <a:pt x="0" y="69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979" y="0"/>
                    <a:pt x="979" y="0"/>
                    <a:pt x="979" y="0"/>
                  </a:cubicBezTo>
                  <a:cubicBezTo>
                    <a:pt x="987" y="0"/>
                    <a:pt x="993" y="6"/>
                    <a:pt x="993" y="14"/>
                  </a:cubicBezTo>
                  <a:lnTo>
                    <a:pt x="993" y="69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1D3D4">
                    <a:shade val="30000"/>
                    <a:satMod val="115000"/>
                  </a:srgbClr>
                </a:gs>
                <a:gs pos="50000">
                  <a:srgbClr val="D1D3D4">
                    <a:shade val="67500"/>
                    <a:satMod val="115000"/>
                  </a:srgbClr>
                </a:gs>
                <a:gs pos="100000">
                  <a:schemeClr val="bg1"/>
                </a:gs>
              </a:gsLst>
              <a:lin ang="189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83838"/>
                </a:solidFill>
              </a:endParaRPr>
            </a:p>
          </p:txBody>
        </p:sp>
        <p:sp>
          <p:nvSpPr>
            <p:cNvPr id="2072" name="Freeform 24"/>
            <p:cNvSpPr>
              <a:spLocks/>
            </p:cNvSpPr>
            <p:nvPr/>
          </p:nvSpPr>
          <p:spPr bwMode="auto">
            <a:xfrm>
              <a:off x="6630987" y="1701800"/>
              <a:ext cx="131763" cy="141288"/>
            </a:xfrm>
            <a:custGeom>
              <a:avLst/>
              <a:gdLst/>
              <a:ahLst/>
              <a:cxnLst>
                <a:cxn ang="0">
                  <a:pos x="4" y="7"/>
                </a:cxn>
                <a:cxn ang="0">
                  <a:pos x="2" y="18"/>
                </a:cxn>
                <a:cxn ang="0">
                  <a:pos x="13" y="24"/>
                </a:cxn>
                <a:cxn ang="0">
                  <a:pos x="16" y="37"/>
                </a:cxn>
                <a:cxn ang="0">
                  <a:pos x="24" y="35"/>
                </a:cxn>
                <a:cxn ang="0">
                  <a:pos x="34" y="38"/>
                </a:cxn>
                <a:cxn ang="0">
                  <a:pos x="35" y="15"/>
                </a:cxn>
                <a:cxn ang="0">
                  <a:pos x="31" y="4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4" y="7"/>
                </a:cxn>
              </a:cxnLst>
              <a:rect l="0" t="0" r="r" b="b"/>
              <a:pathLst>
                <a:path w="35" h="38">
                  <a:moveTo>
                    <a:pt x="4" y="7"/>
                  </a:moveTo>
                  <a:cubicBezTo>
                    <a:pt x="5" y="12"/>
                    <a:pt x="2" y="18"/>
                    <a:pt x="2" y="18"/>
                  </a:cubicBezTo>
                  <a:cubicBezTo>
                    <a:pt x="2" y="18"/>
                    <a:pt x="11" y="20"/>
                    <a:pt x="13" y="24"/>
                  </a:cubicBezTo>
                  <a:cubicBezTo>
                    <a:pt x="15" y="27"/>
                    <a:pt x="16" y="37"/>
                    <a:pt x="16" y="37"/>
                  </a:cubicBezTo>
                  <a:cubicBezTo>
                    <a:pt x="16" y="37"/>
                    <a:pt x="18" y="34"/>
                    <a:pt x="24" y="35"/>
                  </a:cubicBezTo>
                  <a:cubicBezTo>
                    <a:pt x="31" y="36"/>
                    <a:pt x="34" y="38"/>
                    <a:pt x="34" y="38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5"/>
                    <a:pt x="35" y="7"/>
                    <a:pt x="31" y="4"/>
                  </a:cubicBezTo>
                  <a:cubicBezTo>
                    <a:pt x="27" y="0"/>
                    <a:pt x="21" y="0"/>
                    <a:pt x="2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" y="2"/>
                    <a:pt x="4" y="7"/>
                  </a:cubicBezTo>
                  <a:close/>
                </a:path>
              </a:pathLst>
            </a:custGeom>
            <a:solidFill>
              <a:srgbClr val="5C5C5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83838"/>
                </a:solidFill>
              </a:endParaRPr>
            </a:p>
          </p:txBody>
        </p:sp>
        <p:sp>
          <p:nvSpPr>
            <p:cNvPr id="2073" name="Freeform 25"/>
            <p:cNvSpPr>
              <a:spLocks/>
            </p:cNvSpPr>
            <p:nvPr/>
          </p:nvSpPr>
          <p:spPr bwMode="auto">
            <a:xfrm>
              <a:off x="6619875" y="4378325"/>
              <a:ext cx="142875" cy="131763"/>
            </a:xfrm>
            <a:custGeom>
              <a:avLst/>
              <a:gdLst/>
              <a:ahLst/>
              <a:cxnLst>
                <a:cxn ang="0">
                  <a:pos x="30" y="4"/>
                </a:cxn>
                <a:cxn ang="0">
                  <a:pos x="19" y="2"/>
                </a:cxn>
                <a:cxn ang="0">
                  <a:pos x="13" y="13"/>
                </a:cxn>
                <a:cxn ang="0">
                  <a:pos x="1" y="16"/>
                </a:cxn>
                <a:cxn ang="0">
                  <a:pos x="3" y="25"/>
                </a:cxn>
                <a:cxn ang="0">
                  <a:pos x="0" y="35"/>
                </a:cxn>
                <a:cxn ang="0">
                  <a:pos x="23" y="35"/>
                </a:cxn>
                <a:cxn ang="0">
                  <a:pos x="34" y="31"/>
                </a:cxn>
                <a:cxn ang="0">
                  <a:pos x="38" y="21"/>
                </a:cxn>
                <a:cxn ang="0">
                  <a:pos x="38" y="0"/>
                </a:cxn>
                <a:cxn ang="0">
                  <a:pos x="30" y="4"/>
                </a:cxn>
              </a:cxnLst>
              <a:rect l="0" t="0" r="r" b="b"/>
              <a:pathLst>
                <a:path w="38" h="35">
                  <a:moveTo>
                    <a:pt x="30" y="4"/>
                  </a:moveTo>
                  <a:cubicBezTo>
                    <a:pt x="25" y="5"/>
                    <a:pt x="19" y="2"/>
                    <a:pt x="19" y="2"/>
                  </a:cubicBezTo>
                  <a:cubicBezTo>
                    <a:pt x="19" y="2"/>
                    <a:pt x="17" y="12"/>
                    <a:pt x="13" y="13"/>
                  </a:cubicBezTo>
                  <a:cubicBezTo>
                    <a:pt x="10" y="15"/>
                    <a:pt x="1" y="16"/>
                    <a:pt x="1" y="16"/>
                  </a:cubicBezTo>
                  <a:cubicBezTo>
                    <a:pt x="1" y="16"/>
                    <a:pt x="3" y="18"/>
                    <a:pt x="3" y="25"/>
                  </a:cubicBezTo>
                  <a:cubicBezTo>
                    <a:pt x="2" y="31"/>
                    <a:pt x="0" y="35"/>
                    <a:pt x="0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31" y="35"/>
                    <a:pt x="34" y="31"/>
                  </a:cubicBezTo>
                  <a:cubicBezTo>
                    <a:pt x="38" y="26"/>
                    <a:pt x="38" y="21"/>
                    <a:pt x="38" y="21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6" y="3"/>
                    <a:pt x="30" y="4"/>
                  </a:cubicBezTo>
                  <a:close/>
                </a:path>
              </a:pathLst>
            </a:custGeom>
            <a:solidFill>
              <a:srgbClr val="5C5C5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83838"/>
                </a:solidFill>
              </a:endParaRPr>
            </a:p>
          </p:txBody>
        </p:sp>
        <p:sp>
          <p:nvSpPr>
            <p:cNvPr id="2074" name="Freeform 26"/>
            <p:cNvSpPr>
              <a:spLocks/>
            </p:cNvSpPr>
            <p:nvPr/>
          </p:nvSpPr>
          <p:spPr bwMode="auto">
            <a:xfrm>
              <a:off x="2895600" y="1701800"/>
              <a:ext cx="131763" cy="141288"/>
            </a:xfrm>
            <a:custGeom>
              <a:avLst/>
              <a:gdLst/>
              <a:ahLst/>
              <a:cxnLst>
                <a:cxn ang="0">
                  <a:pos x="31" y="7"/>
                </a:cxn>
                <a:cxn ang="0">
                  <a:pos x="33" y="18"/>
                </a:cxn>
                <a:cxn ang="0">
                  <a:pos x="22" y="24"/>
                </a:cxn>
                <a:cxn ang="0">
                  <a:pos x="19" y="37"/>
                </a:cxn>
                <a:cxn ang="0">
                  <a:pos x="11" y="35"/>
                </a:cxn>
                <a:cxn ang="0">
                  <a:pos x="1" y="38"/>
                </a:cxn>
                <a:cxn ang="0">
                  <a:pos x="0" y="15"/>
                </a:cxn>
                <a:cxn ang="0">
                  <a:pos x="4" y="4"/>
                </a:cxn>
                <a:cxn ang="0">
                  <a:pos x="14" y="0"/>
                </a:cxn>
                <a:cxn ang="0">
                  <a:pos x="35" y="0"/>
                </a:cxn>
                <a:cxn ang="0">
                  <a:pos x="31" y="7"/>
                </a:cxn>
              </a:cxnLst>
              <a:rect l="0" t="0" r="r" b="b"/>
              <a:pathLst>
                <a:path w="35" h="38">
                  <a:moveTo>
                    <a:pt x="31" y="7"/>
                  </a:moveTo>
                  <a:cubicBezTo>
                    <a:pt x="30" y="12"/>
                    <a:pt x="33" y="18"/>
                    <a:pt x="33" y="18"/>
                  </a:cubicBezTo>
                  <a:cubicBezTo>
                    <a:pt x="33" y="18"/>
                    <a:pt x="24" y="20"/>
                    <a:pt x="22" y="24"/>
                  </a:cubicBezTo>
                  <a:cubicBezTo>
                    <a:pt x="20" y="27"/>
                    <a:pt x="19" y="37"/>
                    <a:pt x="19" y="37"/>
                  </a:cubicBezTo>
                  <a:cubicBezTo>
                    <a:pt x="19" y="37"/>
                    <a:pt x="17" y="34"/>
                    <a:pt x="11" y="35"/>
                  </a:cubicBezTo>
                  <a:cubicBezTo>
                    <a:pt x="4" y="36"/>
                    <a:pt x="1" y="38"/>
                    <a:pt x="1" y="38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7"/>
                    <a:pt x="4" y="4"/>
                  </a:cubicBezTo>
                  <a:cubicBezTo>
                    <a:pt x="9" y="0"/>
                    <a:pt x="14" y="0"/>
                    <a:pt x="14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2" y="1"/>
                    <a:pt x="31" y="7"/>
                  </a:cubicBezTo>
                  <a:close/>
                </a:path>
              </a:pathLst>
            </a:custGeom>
            <a:solidFill>
              <a:srgbClr val="5C5C5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83838"/>
                </a:solidFill>
              </a:endParaRPr>
            </a:p>
          </p:txBody>
        </p:sp>
        <p:sp>
          <p:nvSpPr>
            <p:cNvPr id="2075" name="Freeform 27"/>
            <p:cNvSpPr>
              <a:spLocks/>
            </p:cNvSpPr>
            <p:nvPr/>
          </p:nvSpPr>
          <p:spPr bwMode="auto">
            <a:xfrm>
              <a:off x="2895600" y="4378325"/>
              <a:ext cx="142875" cy="131763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19" y="2"/>
                </a:cxn>
                <a:cxn ang="0">
                  <a:pos x="25" y="13"/>
                </a:cxn>
                <a:cxn ang="0">
                  <a:pos x="37" y="16"/>
                </a:cxn>
                <a:cxn ang="0">
                  <a:pos x="36" y="24"/>
                </a:cxn>
                <a:cxn ang="0">
                  <a:pos x="38" y="35"/>
                </a:cxn>
                <a:cxn ang="0">
                  <a:pos x="15" y="35"/>
                </a:cxn>
                <a:cxn ang="0">
                  <a:pos x="4" y="30"/>
                </a:cxn>
                <a:cxn ang="0">
                  <a:pos x="0" y="21"/>
                </a:cxn>
                <a:cxn ang="0">
                  <a:pos x="0" y="0"/>
                </a:cxn>
                <a:cxn ang="0">
                  <a:pos x="8" y="4"/>
                </a:cxn>
              </a:cxnLst>
              <a:rect l="0" t="0" r="r" b="b"/>
              <a:pathLst>
                <a:path w="38" h="35">
                  <a:moveTo>
                    <a:pt x="8" y="4"/>
                  </a:moveTo>
                  <a:cubicBezTo>
                    <a:pt x="13" y="5"/>
                    <a:pt x="19" y="2"/>
                    <a:pt x="19" y="2"/>
                  </a:cubicBezTo>
                  <a:cubicBezTo>
                    <a:pt x="19" y="2"/>
                    <a:pt x="21" y="11"/>
                    <a:pt x="25" y="13"/>
                  </a:cubicBezTo>
                  <a:cubicBezTo>
                    <a:pt x="28" y="15"/>
                    <a:pt x="37" y="16"/>
                    <a:pt x="37" y="16"/>
                  </a:cubicBezTo>
                  <a:cubicBezTo>
                    <a:pt x="37" y="16"/>
                    <a:pt x="35" y="18"/>
                    <a:pt x="36" y="24"/>
                  </a:cubicBezTo>
                  <a:cubicBezTo>
                    <a:pt x="36" y="31"/>
                    <a:pt x="38" y="35"/>
                    <a:pt x="38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7" y="35"/>
                    <a:pt x="4" y="30"/>
                  </a:cubicBezTo>
                  <a:cubicBezTo>
                    <a:pt x="0" y="26"/>
                    <a:pt x="0" y="21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3"/>
                    <a:pt x="8" y="4"/>
                  </a:cubicBezTo>
                  <a:close/>
                </a:path>
              </a:pathLst>
            </a:custGeom>
            <a:solidFill>
              <a:srgbClr val="5C5C5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83838"/>
                </a:solidFill>
              </a:endParaRPr>
            </a:p>
          </p:txBody>
        </p:sp>
        <p:sp>
          <p:nvSpPr>
            <p:cNvPr id="2076" name="Freeform 28"/>
            <p:cNvSpPr>
              <a:spLocks/>
            </p:cNvSpPr>
            <p:nvPr/>
          </p:nvSpPr>
          <p:spPr bwMode="auto">
            <a:xfrm>
              <a:off x="6650037" y="1712913"/>
              <a:ext cx="101600" cy="112713"/>
            </a:xfrm>
            <a:custGeom>
              <a:avLst/>
              <a:gdLst/>
              <a:ahLst/>
              <a:cxnLst>
                <a:cxn ang="0">
                  <a:pos x="2" y="5"/>
                </a:cxn>
                <a:cxn ang="0">
                  <a:pos x="0" y="15"/>
                </a:cxn>
                <a:cxn ang="0">
                  <a:pos x="9" y="20"/>
                </a:cxn>
                <a:cxn ang="0">
                  <a:pos x="12" y="30"/>
                </a:cxn>
                <a:cxn ang="0">
                  <a:pos x="21" y="29"/>
                </a:cxn>
                <a:cxn ang="0">
                  <a:pos x="19" y="16"/>
                </a:cxn>
                <a:cxn ang="0">
                  <a:pos x="27" y="6"/>
                </a:cxn>
                <a:cxn ang="0">
                  <a:pos x="21" y="0"/>
                </a:cxn>
                <a:cxn ang="0">
                  <a:pos x="13" y="6"/>
                </a:cxn>
                <a:cxn ang="0">
                  <a:pos x="2" y="5"/>
                </a:cxn>
              </a:cxnLst>
              <a:rect l="0" t="0" r="r" b="b"/>
              <a:pathLst>
                <a:path w="27" h="30">
                  <a:moveTo>
                    <a:pt x="2" y="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7" y="17"/>
                    <a:pt x="9" y="20"/>
                  </a:cubicBezTo>
                  <a:cubicBezTo>
                    <a:pt x="11" y="22"/>
                    <a:pt x="12" y="30"/>
                    <a:pt x="12" y="30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19" y="20"/>
                    <a:pt x="19" y="16"/>
                  </a:cubicBezTo>
                  <a:cubicBezTo>
                    <a:pt x="20" y="11"/>
                    <a:pt x="27" y="6"/>
                    <a:pt x="27" y="6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0" y="3"/>
                    <a:pt x="13" y="6"/>
                  </a:cubicBezTo>
                  <a:cubicBezTo>
                    <a:pt x="6" y="9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83838"/>
                </a:solidFill>
              </a:endParaRPr>
            </a:p>
          </p:txBody>
        </p:sp>
        <p:sp>
          <p:nvSpPr>
            <p:cNvPr id="2077" name="Freeform 29"/>
            <p:cNvSpPr>
              <a:spLocks/>
            </p:cNvSpPr>
            <p:nvPr/>
          </p:nvSpPr>
          <p:spPr bwMode="auto">
            <a:xfrm>
              <a:off x="6638925" y="4397375"/>
              <a:ext cx="112713" cy="101600"/>
            </a:xfrm>
            <a:custGeom>
              <a:avLst/>
              <a:gdLst/>
              <a:ahLst/>
              <a:cxnLst>
                <a:cxn ang="0">
                  <a:pos x="24" y="1"/>
                </a:cxn>
                <a:cxn ang="0">
                  <a:pos x="14" y="0"/>
                </a:cxn>
                <a:cxn ang="0">
                  <a:pos x="10" y="9"/>
                </a:cxn>
                <a:cxn ang="0">
                  <a:pos x="0" y="12"/>
                </a:cxn>
                <a:cxn ang="0">
                  <a:pos x="0" y="22"/>
                </a:cxn>
                <a:cxn ang="0">
                  <a:pos x="14" y="20"/>
                </a:cxn>
                <a:cxn ang="0">
                  <a:pos x="24" y="27"/>
                </a:cxn>
                <a:cxn ang="0">
                  <a:pos x="30" y="21"/>
                </a:cxn>
                <a:cxn ang="0">
                  <a:pos x="23" y="13"/>
                </a:cxn>
                <a:cxn ang="0">
                  <a:pos x="24" y="1"/>
                </a:cxn>
              </a:cxnLst>
              <a:rect l="0" t="0" r="r" b="b"/>
              <a:pathLst>
                <a:path w="30" h="27">
                  <a:moveTo>
                    <a:pt x="24" y="1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2" y="7"/>
                    <a:pt x="10" y="9"/>
                  </a:cubicBezTo>
                  <a:cubicBezTo>
                    <a:pt x="8" y="11"/>
                    <a:pt x="0" y="12"/>
                    <a:pt x="0" y="1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10" y="19"/>
                    <a:pt x="14" y="20"/>
                  </a:cubicBezTo>
                  <a:cubicBezTo>
                    <a:pt x="18" y="20"/>
                    <a:pt x="24" y="27"/>
                    <a:pt x="24" y="27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26" y="20"/>
                    <a:pt x="23" y="13"/>
                  </a:cubicBezTo>
                  <a:cubicBezTo>
                    <a:pt x="21" y="6"/>
                    <a:pt x="24" y="1"/>
                    <a:pt x="24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83838"/>
                </a:solidFill>
              </a:endParaRPr>
            </a:p>
          </p:txBody>
        </p:sp>
        <p:sp>
          <p:nvSpPr>
            <p:cNvPr id="2078" name="Freeform 30"/>
            <p:cNvSpPr>
              <a:spLocks/>
            </p:cNvSpPr>
            <p:nvPr/>
          </p:nvSpPr>
          <p:spPr bwMode="auto">
            <a:xfrm>
              <a:off x="2906712" y="1708150"/>
              <a:ext cx="101600" cy="117475"/>
            </a:xfrm>
            <a:custGeom>
              <a:avLst/>
              <a:gdLst/>
              <a:ahLst/>
              <a:cxnLst>
                <a:cxn ang="0">
                  <a:pos x="26" y="6"/>
                </a:cxn>
                <a:cxn ang="0">
                  <a:pos x="27" y="16"/>
                </a:cxn>
                <a:cxn ang="0">
                  <a:pos x="18" y="20"/>
                </a:cxn>
                <a:cxn ang="0">
                  <a:pos x="15" y="31"/>
                </a:cxn>
                <a:cxn ang="0">
                  <a:pos x="6" y="30"/>
                </a:cxn>
                <a:cxn ang="0">
                  <a:pos x="8" y="17"/>
                </a:cxn>
                <a:cxn ang="0">
                  <a:pos x="0" y="7"/>
                </a:cxn>
                <a:cxn ang="0">
                  <a:pos x="6" y="0"/>
                </a:cxn>
                <a:cxn ang="0">
                  <a:pos x="14" y="7"/>
                </a:cxn>
                <a:cxn ang="0">
                  <a:pos x="26" y="6"/>
                </a:cxn>
              </a:cxnLst>
              <a:rect l="0" t="0" r="r" b="b"/>
              <a:pathLst>
                <a:path w="27" h="31">
                  <a:moveTo>
                    <a:pt x="26" y="6"/>
                  </a:move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0" y="18"/>
                    <a:pt x="18" y="20"/>
                  </a:cubicBezTo>
                  <a:cubicBezTo>
                    <a:pt x="16" y="23"/>
                    <a:pt x="15" y="31"/>
                    <a:pt x="15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8" y="21"/>
                    <a:pt x="8" y="17"/>
                  </a:cubicBezTo>
                  <a:cubicBezTo>
                    <a:pt x="7" y="12"/>
                    <a:pt x="0" y="7"/>
                    <a:pt x="0" y="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4"/>
                    <a:pt x="14" y="7"/>
                  </a:cubicBezTo>
                  <a:cubicBezTo>
                    <a:pt x="21" y="10"/>
                    <a:pt x="26" y="6"/>
                    <a:pt x="26" y="6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83838"/>
                </a:solidFill>
              </a:endParaRPr>
            </a:p>
          </p:txBody>
        </p:sp>
        <p:sp>
          <p:nvSpPr>
            <p:cNvPr id="2079" name="Freeform 31"/>
            <p:cNvSpPr>
              <a:spLocks/>
            </p:cNvSpPr>
            <p:nvPr/>
          </p:nvSpPr>
          <p:spPr bwMode="auto">
            <a:xfrm>
              <a:off x="2906712" y="4397375"/>
              <a:ext cx="117475" cy="101600"/>
            </a:xfrm>
            <a:custGeom>
              <a:avLst/>
              <a:gdLst/>
              <a:ahLst/>
              <a:cxnLst>
                <a:cxn ang="0">
                  <a:pos x="6" y="1"/>
                </a:cxn>
                <a:cxn ang="0">
                  <a:pos x="16" y="0"/>
                </a:cxn>
                <a:cxn ang="0">
                  <a:pos x="20" y="9"/>
                </a:cxn>
                <a:cxn ang="0">
                  <a:pos x="31" y="12"/>
                </a:cxn>
                <a:cxn ang="0">
                  <a:pos x="30" y="21"/>
                </a:cxn>
                <a:cxn ang="0">
                  <a:pos x="16" y="19"/>
                </a:cxn>
                <a:cxn ang="0">
                  <a:pos x="6" y="27"/>
                </a:cxn>
                <a:cxn ang="0">
                  <a:pos x="0" y="21"/>
                </a:cxn>
                <a:cxn ang="0">
                  <a:pos x="7" y="13"/>
                </a:cxn>
                <a:cxn ang="0">
                  <a:pos x="6" y="1"/>
                </a:cxn>
              </a:cxnLst>
              <a:rect l="0" t="0" r="r" b="b"/>
              <a:pathLst>
                <a:path w="31" h="27">
                  <a:moveTo>
                    <a:pt x="6" y="1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8" y="7"/>
                    <a:pt x="20" y="9"/>
                  </a:cubicBezTo>
                  <a:cubicBezTo>
                    <a:pt x="22" y="11"/>
                    <a:pt x="31" y="12"/>
                    <a:pt x="31" y="1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20" y="19"/>
                    <a:pt x="16" y="19"/>
                  </a:cubicBezTo>
                  <a:cubicBezTo>
                    <a:pt x="12" y="20"/>
                    <a:pt x="6" y="27"/>
                    <a:pt x="6" y="2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4" y="20"/>
                    <a:pt x="7" y="13"/>
                  </a:cubicBezTo>
                  <a:cubicBezTo>
                    <a:pt x="10" y="6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383838"/>
                </a:solidFill>
              </a:endParaRPr>
            </a:p>
          </p:txBody>
        </p:sp>
      </p:grpSp>
      <p:sp>
        <p:nvSpPr>
          <p:cNvPr id="29" name="Rectangle 28"/>
          <p:cNvSpPr/>
          <p:nvPr/>
        </p:nvSpPr>
        <p:spPr>
          <a:xfrm>
            <a:off x="3352800" y="1980962"/>
            <a:ext cx="2819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i="1" kern="0" dirty="0" smtClean="0">
                <a:solidFill>
                  <a:srgbClr val="383838">
                    <a:lumMod val="50000"/>
                  </a:srgbClr>
                </a:solidFill>
                <a:ea typeface="굴림" charset="-127"/>
                <a:cs typeface="Arial" pitchFamily="34" charset="0"/>
              </a:rPr>
              <a:t>Example Text </a:t>
            </a:r>
            <a:endParaRPr lang="en-US" sz="3200" b="1" i="1" dirty="0">
              <a:solidFill>
                <a:srgbClr val="383838">
                  <a:lumMod val="50000"/>
                </a:srgbClr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124200" y="2666762"/>
            <a:ext cx="320040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i="1" dirty="0" err="1" smtClean="0">
                <a:solidFill>
                  <a:srgbClr val="383838">
                    <a:lumMod val="50000"/>
                  </a:srgbClr>
                </a:solidFill>
              </a:rPr>
              <a:t>Lorem</a:t>
            </a:r>
            <a:r>
              <a:rPr lang="en-US" sz="1400" i="1" dirty="0" smtClean="0">
                <a:solidFill>
                  <a:srgbClr val="383838">
                    <a:lumMod val="50000"/>
                  </a:srgbClr>
                </a:solidFill>
              </a:rPr>
              <a:t> </a:t>
            </a:r>
            <a:r>
              <a:rPr lang="en-US" sz="1400" i="1" dirty="0" err="1" smtClean="0">
                <a:solidFill>
                  <a:srgbClr val="383838">
                    <a:lumMod val="50000"/>
                  </a:srgbClr>
                </a:solidFill>
              </a:rPr>
              <a:t>Ipsum</a:t>
            </a:r>
            <a:r>
              <a:rPr lang="en-US" sz="1400" i="1" dirty="0" smtClean="0">
                <a:solidFill>
                  <a:srgbClr val="383838">
                    <a:lumMod val="50000"/>
                  </a:srgbClr>
                </a:solidFill>
              </a:rPr>
              <a:t> is simply dummy text of the printing and typesetting industry. </a:t>
            </a:r>
            <a:r>
              <a:rPr lang="en-US" sz="1400" i="1" dirty="0" err="1" smtClean="0">
                <a:solidFill>
                  <a:srgbClr val="383838">
                    <a:lumMod val="50000"/>
                  </a:srgbClr>
                </a:solidFill>
              </a:rPr>
              <a:t>Lorem</a:t>
            </a:r>
            <a:r>
              <a:rPr lang="en-US" sz="1400" i="1" dirty="0" smtClean="0">
                <a:solidFill>
                  <a:srgbClr val="383838">
                    <a:lumMod val="50000"/>
                  </a:srgbClr>
                </a:solidFill>
              </a:rPr>
              <a:t> </a:t>
            </a:r>
            <a:r>
              <a:rPr lang="en-US" sz="1400" i="1" dirty="0" err="1" smtClean="0">
                <a:solidFill>
                  <a:srgbClr val="383838">
                    <a:lumMod val="50000"/>
                  </a:srgbClr>
                </a:solidFill>
              </a:rPr>
              <a:t>Ipsum</a:t>
            </a:r>
            <a:r>
              <a:rPr lang="en-US" sz="1400" i="1" dirty="0" smtClean="0">
                <a:solidFill>
                  <a:srgbClr val="383838">
                    <a:lumMod val="50000"/>
                  </a:srgbClr>
                </a:solidFill>
              </a:rPr>
              <a:t> has been the industry's standard dummy text ever since the 1500s, when an unknown printer took a galley of type and scrambled it to make a type specimen book. </a:t>
            </a:r>
            <a:endParaRPr lang="en-US" sz="1400" i="1" dirty="0">
              <a:solidFill>
                <a:srgbClr val="383838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930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44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crum Process">
  <a:themeElements>
    <a:clrScheme name="Custom 1">
      <a:dk1>
        <a:srgbClr val="383838"/>
      </a:dk1>
      <a:lt1>
        <a:sysClr val="window" lastClr="FFFFFF"/>
      </a:lt1>
      <a:dk2>
        <a:srgbClr val="CCCC00"/>
      </a:dk2>
      <a:lt2>
        <a:srgbClr val="FFFF00"/>
      </a:lt2>
      <a:accent1>
        <a:srgbClr val="00B0F0"/>
      </a:accent1>
      <a:accent2>
        <a:srgbClr val="0070C0"/>
      </a:accent2>
      <a:accent3>
        <a:srgbClr val="00EA1C"/>
      </a:accent3>
      <a:accent4>
        <a:srgbClr val="00B050"/>
      </a:accent4>
      <a:accent5>
        <a:srgbClr val="C00000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Scrum Process</Template>
  <TotalTime>4554522</TotalTime>
  <Words>179</Words>
  <Application>Microsoft Office PowerPoint</Application>
  <PresentationFormat>全屏显示(4:3)</PresentationFormat>
  <Paragraphs>15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굴림</vt:lpstr>
      <vt:lpstr>Meiryo</vt:lpstr>
      <vt:lpstr>宋体</vt:lpstr>
      <vt:lpstr>微软雅黑</vt:lpstr>
      <vt:lpstr>幼圆</vt:lpstr>
      <vt:lpstr>Arial</vt:lpstr>
      <vt:lpstr>Calibri</vt:lpstr>
      <vt:lpstr>Calibri Light</vt:lpstr>
      <vt:lpstr>Scrum Process</vt:lpstr>
      <vt:lpstr>Office Theme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pptfans网</dc:title>
  <dc:subject>DG-形象指代</dc:subject>
  <dc:creator>www.pptfans.cn;P2</dc:creator>
  <cp:keywords>TZ-手动增减;XG-渐变;KJ-3D;DH-静态</cp:keywords>
  <dc:description/>
  <cp:lastModifiedBy>Administrator</cp:lastModifiedBy>
  <cp:revision>868</cp:revision>
  <dcterms:created xsi:type="dcterms:W3CDTF">2010-07-23T09:33:49Z</dcterms:created>
  <dcterms:modified xsi:type="dcterms:W3CDTF">2015-07-17T05:00:48Z</dcterms:modified>
  <cp:category>UDi-逻辑图示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Slide 1</vt:lpwstr>
  </property>
  <property fmtid="{D5CDD505-2E9C-101B-9397-08002B2CF9AE}" pid="3" name="SlideDescription">
    <vt:lpwstr/>
  </property>
</Properties>
</file>