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5"/>
  </p:notesMasterIdLst>
  <p:sldIdLst>
    <p:sldId id="262" r:id="rId3"/>
    <p:sldId id="28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4" d="100"/>
        <a:sy n="16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45802-96E4-45B0-AD3C-EDFD88A9058D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BC5C2-E20B-40BB-B7FB-86414DF356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4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051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976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89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909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023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7477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2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731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37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272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739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87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543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ideppt.net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2873499" y="2652213"/>
            <a:ext cx="3918914" cy="1767521"/>
            <a:chOff x="3169237" y="2588963"/>
            <a:chExt cx="3918914" cy="176752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HeroicExtremeLeftFacing" fov="5400000">
              <a:rot lat="20470923" lon="1189861" rev="20582890"/>
            </a:camera>
            <a:lightRig rig="balanced" dir="t"/>
          </a:scene3d>
        </p:grpSpPr>
        <p:sp>
          <p:nvSpPr>
            <p:cNvPr id="4" name="矩形 3"/>
            <p:cNvSpPr/>
            <p:nvPr/>
          </p:nvSpPr>
          <p:spPr>
            <a:xfrm>
              <a:off x="3169237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156370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143504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L 形 6"/>
            <p:cNvSpPr/>
            <p:nvPr/>
          </p:nvSpPr>
          <p:spPr>
            <a:xfrm flipH="1">
              <a:off x="5572131" y="2588963"/>
              <a:ext cx="1516020" cy="1740665"/>
            </a:xfrm>
            <a:prstGeom prst="corner">
              <a:avLst>
                <a:gd name="adj1" fmla="val 55087"/>
                <a:gd name="adj2" fmla="val 57994"/>
              </a:avLst>
            </a:prstGeom>
            <a:gradFill flip="none" rotWithShape="1">
              <a:gsLst>
                <a:gs pos="27000">
                  <a:schemeClr val="accent6">
                    <a:lumMod val="75000"/>
                  </a:schemeClr>
                </a:gs>
                <a:gs pos="78000">
                  <a:srgbClr val="FFC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517602" y="3500438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446032" y="3500438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 rot="645665">
            <a:off x="5330604" y="400195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chemeClr val="bg1"/>
                </a:solidFill>
              </a:rPr>
              <a:t>Entet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3" name="肘形连接符 12"/>
          <p:cNvCxnSpPr/>
          <p:nvPr/>
        </p:nvCxnSpPr>
        <p:spPr>
          <a:xfrm rot="10800000" flipV="1">
            <a:off x="6057716" y="3920878"/>
            <a:ext cx="576000" cy="357190"/>
          </a:xfrm>
          <a:prstGeom prst="bentConnector3">
            <a:avLst>
              <a:gd name="adj1" fmla="val -43"/>
            </a:avLst>
          </a:prstGeom>
          <a:ln>
            <a:solidFill>
              <a:schemeClr val="bg1"/>
            </a:solidFill>
            <a:headEnd type="none" w="med" len="med"/>
            <a:tailEnd type="triangle" w="med" len="med"/>
          </a:ln>
          <a:scene3d>
            <a:camera prst="orthographicFront">
              <a:rot lat="886004" lon="21440151" rev="20979259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9"/>
          <p:cNvSpPr txBox="1">
            <a:spLocks noChangeArrowheads="1"/>
          </p:cNvSpPr>
          <p:nvPr/>
        </p:nvSpPr>
        <p:spPr bwMode="auto">
          <a:xfrm rot="458049">
            <a:off x="3203509" y="2770639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39"/>
          <p:cNvSpPr txBox="1">
            <a:spLocks noChangeArrowheads="1"/>
          </p:cNvSpPr>
          <p:nvPr/>
        </p:nvSpPr>
        <p:spPr bwMode="auto">
          <a:xfrm rot="458049">
            <a:off x="3989327" y="2918263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 rot="458049">
            <a:off x="4862704" y="3061138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39"/>
          <p:cNvSpPr txBox="1">
            <a:spLocks noChangeArrowheads="1"/>
          </p:cNvSpPr>
          <p:nvPr/>
        </p:nvSpPr>
        <p:spPr bwMode="auto">
          <a:xfrm rot="458049">
            <a:off x="3132071" y="3561204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 rot="458049">
            <a:off x="4076886" y="3770771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39"/>
          <p:cNvSpPr txBox="1">
            <a:spLocks noChangeArrowheads="1"/>
          </p:cNvSpPr>
          <p:nvPr/>
        </p:nvSpPr>
        <p:spPr bwMode="auto">
          <a:xfrm rot="458049">
            <a:off x="5918153" y="3418329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形状 23"/>
          <p:cNvCxnSpPr/>
          <p:nvPr/>
        </p:nvCxnSpPr>
        <p:spPr>
          <a:xfrm rot="5400000" flipH="1" flipV="1">
            <a:off x="5636361" y="339218"/>
            <a:ext cx="1116000" cy="363886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形状 24"/>
          <p:cNvCxnSpPr/>
          <p:nvPr/>
        </p:nvCxnSpPr>
        <p:spPr>
          <a:xfrm rot="5400000" flipH="1" flipV="1">
            <a:off x="6785058" y="1285929"/>
            <a:ext cx="360000" cy="284400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39242" y="2773641"/>
            <a:ext cx="2664000" cy="1588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83568" y="3704976"/>
            <a:ext cx="2664000" cy="1588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形状 30"/>
          <p:cNvCxnSpPr/>
          <p:nvPr/>
        </p:nvCxnSpPr>
        <p:spPr>
          <a:xfrm rot="5400000">
            <a:off x="3062940" y="2474134"/>
            <a:ext cx="396000" cy="500400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432942" y="121881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4490576" y="120623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39"/>
          <p:cNvSpPr txBox="1">
            <a:spLocks noChangeArrowheads="1"/>
          </p:cNvSpPr>
          <p:nvPr/>
        </p:nvSpPr>
        <p:spPr bwMode="auto">
          <a:xfrm>
            <a:off x="4490576" y="1634862"/>
            <a:ext cx="3944945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62146" y="2134928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 Box 39"/>
          <p:cNvSpPr txBox="1">
            <a:spLocks noChangeArrowheads="1"/>
          </p:cNvSpPr>
          <p:nvPr/>
        </p:nvSpPr>
        <p:spPr bwMode="auto">
          <a:xfrm>
            <a:off x="5619780" y="2122352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5705023" y="2563556"/>
            <a:ext cx="29724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4362" y="242068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761996" y="240810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775801" y="2777870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04362" y="3349374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761996" y="3336798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775801" y="3706564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5800" y="479071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833434" y="477813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Box 39"/>
          <p:cNvSpPr txBox="1">
            <a:spLocks noChangeArrowheads="1"/>
          </p:cNvSpPr>
          <p:nvPr/>
        </p:nvSpPr>
        <p:spPr bwMode="auto">
          <a:xfrm>
            <a:off x="847239" y="5147900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表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强调关系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3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248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227</Words>
  <Application>Microsoft Office PowerPoint</Application>
  <PresentationFormat>全屏显示(4:3)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锐得PPT炫彩立体图表</dc:title>
  <dc:subject>http://www.ruideppt.net/</dc:subject>
  <dc:creator>锐得PPT出品</dc:creator>
  <dc:description>北京锐得幻演广告有限公司
PPT商城http://www.ruideppt.net/</dc:description>
  <cp:lastModifiedBy>Administrator</cp:lastModifiedBy>
  <cp:revision>35</cp:revision>
  <dcterms:created xsi:type="dcterms:W3CDTF">2011-03-28T02:47:04Z</dcterms:created>
  <dcterms:modified xsi:type="dcterms:W3CDTF">2015-07-16T12:21:59Z</dcterms:modified>
</cp:coreProperties>
</file>