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152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3D16F-97F7-40B9-80B3-110A077543BE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8AEF8-42E2-47B1-8F8F-59452DEFE5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380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52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27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737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865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559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362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606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10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744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59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04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42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06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927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53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2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05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63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56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72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3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896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D1D45-0ADE-4BEA-81CA-F21372120665}" type="datetimeFigureOut">
              <a:rPr lang="zh-CN" altLang="en-US" smtClean="0"/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35C02-3CB1-4268-825C-978B64BD2A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4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74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 noChangeArrowheads="1"/>
          </p:cNvSpPr>
          <p:nvPr/>
        </p:nvSpPr>
        <p:spPr bwMode="auto">
          <a:xfrm>
            <a:off x="446088" y="333375"/>
            <a:ext cx="82296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+mj-lt"/>
                <a:ea typeface="+mj-ea"/>
                <a:cs typeface="+mj-cs"/>
                <a:sym typeface="Calibri" pitchFamily="34" charset="0"/>
              </a:defRPr>
            </a:lvl1pPr>
            <a:lvl2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9144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13716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18288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22860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2743200" indent="-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3399FF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Calibri" pitchFamily="34" charset="0"/>
              </a:rPr>
              <a:t>Thanks</a:t>
            </a:r>
            <a:r>
              <a:rPr kumimoji="0" lang="zh-CN" altLang="en-US" sz="8000" b="0" i="0" u="none" strike="noStrike" kern="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Calibri" pitchFamily="34" charset="0"/>
              </a:rPr>
              <a:t>！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3399FF"/>
              </a:solidFill>
              <a:effectLst/>
              <a:uLnTx/>
              <a:uFillTx/>
              <a:latin typeface="微软雅黑"/>
              <a:ea typeface="微软雅黑"/>
              <a:cs typeface="+mj-cs"/>
              <a:sym typeface="Calibri" pitchFamily="34" charset="0"/>
            </a:endParaRPr>
          </a:p>
        </p:txBody>
      </p:sp>
      <p:pic>
        <p:nvPicPr>
          <p:cNvPr id="29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225" y="1773238"/>
            <a:ext cx="7332762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Group 5"/>
          <p:cNvGrpSpPr>
            <a:grpSpLocks/>
          </p:cNvGrpSpPr>
          <p:nvPr/>
        </p:nvGrpSpPr>
        <p:grpSpPr bwMode="auto">
          <a:xfrm>
            <a:off x="3079750" y="4384675"/>
            <a:ext cx="3457575" cy="400050"/>
            <a:chOff x="0" y="0"/>
            <a:chExt cx="3457350" cy="400110"/>
          </a:xfrm>
        </p:grpSpPr>
        <p:pic>
          <p:nvPicPr>
            <p:cNvPr id="31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055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TextBox 16"/>
            <p:cNvSpPr>
              <a:spLocks noChangeArrowheads="1"/>
            </p:cNvSpPr>
            <p:nvPr/>
          </p:nvSpPr>
          <p:spPr bwMode="auto">
            <a:xfrm>
              <a:off x="433513" y="0"/>
              <a:ext cx="30238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  <a:ea typeface="微软雅黑"/>
                  <a:sym typeface="Arial" pitchFamily="34" charset="0"/>
                </a:rPr>
                <a:t>303062067@qq.com </a:t>
              </a:r>
              <a:endParaRPr lang="zh-CN" altLang="en-US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33" name="Group 8"/>
          <p:cNvGrpSpPr>
            <a:grpSpLocks/>
          </p:cNvGrpSpPr>
          <p:nvPr/>
        </p:nvGrpSpPr>
        <p:grpSpPr bwMode="auto">
          <a:xfrm>
            <a:off x="3079750" y="3860800"/>
            <a:ext cx="2738438" cy="400050"/>
            <a:chOff x="0" y="0"/>
            <a:chExt cx="2737769" cy="400110"/>
          </a:xfrm>
        </p:grpSpPr>
        <p:sp>
          <p:nvSpPr>
            <p:cNvPr id="34" name="TextBox 12"/>
            <p:cNvSpPr>
              <a:spLocks noChangeArrowheads="1"/>
            </p:cNvSpPr>
            <p:nvPr/>
          </p:nvSpPr>
          <p:spPr bwMode="auto">
            <a:xfrm>
              <a:off x="433513" y="0"/>
              <a:ext cx="23042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  <a:ea typeface="微软雅黑"/>
                  <a:sym typeface="Arial" pitchFamily="34" charset="0"/>
                </a:rPr>
                <a:t>18688988888</a:t>
              </a:r>
              <a:endParaRPr lang="zh-CN" altLang="en-US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5" name="图片 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055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Group 11"/>
          <p:cNvGrpSpPr>
            <a:grpSpLocks/>
          </p:cNvGrpSpPr>
          <p:nvPr/>
        </p:nvGrpSpPr>
        <p:grpSpPr bwMode="auto">
          <a:xfrm>
            <a:off x="5364163" y="3860800"/>
            <a:ext cx="2736850" cy="400050"/>
            <a:chOff x="0" y="0"/>
            <a:chExt cx="2737769" cy="400110"/>
          </a:xfrm>
        </p:grpSpPr>
        <p:pic>
          <p:nvPicPr>
            <p:cNvPr id="37" name="图片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055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TextBox 17"/>
            <p:cNvSpPr>
              <a:spLocks noChangeArrowheads="1"/>
            </p:cNvSpPr>
            <p:nvPr/>
          </p:nvSpPr>
          <p:spPr bwMode="auto">
            <a:xfrm>
              <a:off x="433513" y="0"/>
              <a:ext cx="23042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srgbClr val="000000"/>
                  </a:solidFill>
                  <a:latin typeface="Arial" pitchFamily="34" charset="0"/>
                  <a:ea typeface="微软雅黑"/>
                  <a:sym typeface="Arial" pitchFamily="34" charset="0"/>
                </a:rPr>
                <a:t>39888888</a:t>
              </a:r>
              <a:endParaRPr lang="zh-CN" altLang="en-US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39" name="TextBox 19"/>
          <p:cNvSpPr>
            <a:spLocks noChangeArrowheads="1"/>
          </p:cNvSpPr>
          <p:nvPr/>
        </p:nvSpPr>
        <p:spPr bwMode="auto">
          <a:xfrm>
            <a:off x="3513291" y="2565400"/>
            <a:ext cx="25319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优品</a:t>
            </a:r>
            <a:r>
              <a:rPr lang="en-US" altLang="zh-CN" sz="2800" dirty="0" smtClean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PPT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  </a:t>
            </a:r>
            <a:endParaRPr lang="zh-CN" altLang="en-US" sz="2800" dirty="0" smtClean="0">
              <a:solidFill>
                <a:srgbClr val="000000"/>
              </a:solidFill>
              <a:latin typeface="微软雅黑"/>
              <a:ea typeface="微软雅黑"/>
              <a:sym typeface="Arial" pitchFamily="34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www.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yp</a:t>
            </a:r>
            <a:r>
              <a:rPr lang="en-US" sz="2000" dirty="0" smtClean="0">
                <a:solidFill>
                  <a:srgbClr val="000000"/>
                </a:solidFill>
                <a:latin typeface="微软雅黑"/>
                <a:ea typeface="微软雅黑"/>
                <a:sym typeface="Arial" pitchFamily="34" charset="0"/>
              </a:rPr>
              <a:t>ppt.com</a:t>
            </a:r>
            <a:endParaRPr lang="zh-CN" altLang="en-US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0" name="图片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2708275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Group 16"/>
          <p:cNvGrpSpPr>
            <a:grpSpLocks/>
          </p:cNvGrpSpPr>
          <p:nvPr/>
        </p:nvGrpSpPr>
        <p:grpSpPr bwMode="auto">
          <a:xfrm>
            <a:off x="3079750" y="4908550"/>
            <a:ext cx="4033838" cy="400050"/>
            <a:chOff x="0" y="0"/>
            <a:chExt cx="4033414" cy="400110"/>
          </a:xfrm>
        </p:grpSpPr>
        <p:pic>
          <p:nvPicPr>
            <p:cNvPr id="42" name="图片 2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055"/>
              <a:ext cx="360000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25"/>
            <p:cNvSpPr>
              <a:spLocks noChangeArrowheads="1"/>
            </p:cNvSpPr>
            <p:nvPr/>
          </p:nvSpPr>
          <p:spPr bwMode="auto">
            <a:xfrm>
              <a:off x="433513" y="0"/>
              <a:ext cx="35999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 smtClean="0">
                  <a:solidFill>
                    <a:srgbClr val="000000"/>
                  </a:solidFill>
                  <a:latin typeface="Arial" pitchFamily="34" charset="0"/>
                  <a:ea typeface="微软雅黑"/>
                  <a:sym typeface="Arial" pitchFamily="34" charset="0"/>
                </a:rPr>
                <a:t>Hppt://</a:t>
              </a:r>
              <a:r>
                <a:rPr lang="en-US" altLang="zh-CN" sz="2000" dirty="0" smtClean="0">
                  <a:solidFill>
                    <a:srgbClr val="000000"/>
                  </a:solidFill>
                  <a:latin typeface="Arial" pitchFamily="34" charset="0"/>
                  <a:ea typeface="微软雅黑"/>
                  <a:sym typeface="Arial" pitchFamily="34" charset="0"/>
                </a:rPr>
                <a:t>weibo.com/xxxxxx</a:t>
              </a:r>
              <a:endParaRPr lang="zh-CN" altLang="en-US" dirty="0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135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981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77</Words>
  <Application>Microsoft Office PowerPoint</Application>
  <PresentationFormat>全屏显示(4:3)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Administrator</cp:lastModifiedBy>
  <cp:revision>7</cp:revision>
  <dcterms:created xsi:type="dcterms:W3CDTF">2013-05-19T13:22:46Z</dcterms:created>
  <dcterms:modified xsi:type="dcterms:W3CDTF">2015-07-07T02:35:56Z</dcterms:modified>
</cp:coreProperties>
</file>