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080609-A2E6-402B-9C5F-75632B54EA2E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8E13E0-1FCB-4702-A208-0C3F035D53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638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0592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" t="20833" r="1172" b="3995"/>
          <a:stretch/>
        </p:blipFill>
        <p:spPr>
          <a:xfrm>
            <a:off x="-12699" y="0"/>
            <a:ext cx="12204700" cy="68326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E3A3-8CEE-4E04-80F0-8E84FAB9173D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5442592" y="5642192"/>
            <a:ext cx="4251899" cy="3570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3239594" y="4781008"/>
            <a:ext cx="8657897" cy="774094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>
              <a:lnSpc>
                <a:spcPct val="100000"/>
              </a:lnSpc>
              <a:defRPr sz="4400">
                <a:solidFill>
                  <a:schemeClr val="accent1"/>
                </a:solidFill>
                <a:effectLst>
                  <a:reflection blurRad="6350" stA="27000" endPos="50000" dist="50800" dir="5400000" sy="-100000" algn="bl" rotWithShape="0"/>
                </a:effectLst>
                <a:latin typeface="Arial Rounded MT Bold" panose="020F0704030504030204" pitchFamily="34" charset="0"/>
              </a:defRPr>
            </a:lvl1pPr>
          </a:lstStyle>
          <a:p>
            <a:r>
              <a:rPr lang="zh-CN" altLang="en-US" dirty="0" smtClean="0"/>
              <a:t>单击此处添加您的标题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319565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E3A3-8CEE-4E04-80F0-8E84FAB9173D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835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E3A3-8CEE-4E04-80F0-8E84FAB9173D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0304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3132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3276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05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650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6187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3927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9379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744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E3A3-8CEE-4E04-80F0-8E84FAB9173D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4249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4218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0342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141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542904"/>
            <a:ext cx="7994651" cy="898343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106851" y="3510919"/>
            <a:ext cx="3978300" cy="3461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88900" h="38100"/>
          </a:sp3d>
        </p:spPr>
        <p:txBody>
          <a:bodyPr vert="horz" lIns="91440" tIns="45720" rIns="91440" bIns="45720" rtlCol="0" anchor="ctr">
            <a:noAutofit/>
          </a:bodyPr>
          <a:lstStyle>
            <a:lvl1pPr marL="357188" indent="-357188" algn="ctr">
              <a:buFont typeface="Arial" panose="020B0604020202020204" pitchFamily="34" charset="0"/>
              <a:buNone/>
              <a:defRPr lang="en-US" altLang="zh-CN" sz="1600" dirty="0">
                <a:solidFill>
                  <a:schemeClr val="bg1"/>
                </a:solidFill>
              </a:defRPr>
            </a:lvl1pPr>
          </a:lstStyle>
          <a:p>
            <a:pPr marL="0" lvl="0" indent="0" algn="ctr"/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E3A3-8CEE-4E04-80F0-8E84FAB9173D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21290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E3A3-8CEE-4E04-80F0-8E84FAB9173D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606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E3A3-8CEE-4E04-80F0-8E84FAB9173D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443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E3A3-8CEE-4E04-80F0-8E84FAB9173D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160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E3A3-8CEE-4E04-80F0-8E84FAB9173D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555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E3A3-8CEE-4E04-80F0-8E84FAB9173D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036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E3A3-8CEE-4E04-80F0-8E84FAB9173D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A3792-F815-44DC-B16D-CF70C9A80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323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t="1321" b="63732"/>
          <a:stretch/>
        </p:blipFill>
        <p:spPr>
          <a:xfrm flipH="1">
            <a:off x="-1" y="0"/>
            <a:ext cx="12189980" cy="140208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50240" y="809898"/>
            <a:ext cx="10951920" cy="5834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650240" y="1558519"/>
            <a:ext cx="10951920" cy="48858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E3A3-8CEE-4E04-80F0-8E84FAB9173D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A3792-F815-44DC-B16D-CF70C9A80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433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altLang="en-US" sz="3200" b="1" i="0" kern="1200" baseline="0" dirty="0">
          <a:solidFill>
            <a:schemeClr val="accent1"/>
          </a:solidFill>
          <a:effectLst>
            <a:reflection blurRad="6350" stA="26000" endPos="50000" dist="50800" dir="5400000" sy="-100000" algn="bl" rotWithShape="0"/>
          </a:effectLst>
          <a:latin typeface="Arial Rounded MT Bold" panose="020F070403050403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rgbClr val="963B22"/>
        </a:buClr>
        <a:buSzPct val="100000"/>
        <a:buFontTx/>
        <a:buBlip>
          <a:blip r:embed="rId14"/>
        </a:buBlip>
        <a:defRPr sz="2000" kern="1200" baseline="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235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/>
              <a:t>单击此处添加您的标题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1521125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/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4403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4634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43PPBG">
  <a:themeElements>
    <a:clrScheme name="自定义 217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CEB9A3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9">
      <a:majorFont>
        <a:latin typeface="Arial Rounded MT Bold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A000120140530A43KPBG</Template>
  <TotalTime>1</TotalTime>
  <Words>104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 Rounded MT Bold</vt:lpstr>
      <vt:lpstr>Meiryo</vt:lpstr>
      <vt:lpstr>宋体</vt:lpstr>
      <vt:lpstr>微软雅黑</vt:lpstr>
      <vt:lpstr>幼圆</vt:lpstr>
      <vt:lpstr>Arial</vt:lpstr>
      <vt:lpstr>Calibri</vt:lpstr>
      <vt:lpstr>Calibri Light</vt:lpstr>
      <vt:lpstr>A000120140530A43PPBG</vt:lpstr>
      <vt:lpstr>Office Theme</vt:lpstr>
      <vt:lpstr>单击此处添加您的标题</vt:lpstr>
      <vt:lpstr>单击此处添加您的标题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</dc:title>
  <dc:creator>Administrator</dc:creator>
  <cp:lastModifiedBy>Administrator</cp:lastModifiedBy>
  <cp:revision>1</cp:revision>
  <dcterms:created xsi:type="dcterms:W3CDTF">2015-07-06T07:48:38Z</dcterms:created>
  <dcterms:modified xsi:type="dcterms:W3CDTF">2015-07-06T07:50:00Z</dcterms:modified>
</cp:coreProperties>
</file>