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1C7E69-31A4-4EF4-BD6B-C92D7ED2E8F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8C3E8F-3ACC-43B8-B71E-ACF8437B01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9970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01372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48856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7347" y="1672051"/>
            <a:ext cx="7164252" cy="1102445"/>
          </a:xfrm>
        </p:spPr>
        <p:txBody>
          <a:bodyPr anchor="b">
            <a:noAutofit/>
          </a:bodyPr>
          <a:lstStyle>
            <a:lvl1pPr algn="ctr">
              <a:lnSpc>
                <a:spcPct val="80000"/>
              </a:lnSpc>
              <a:defRPr sz="4000" b="0" i="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7347" y="2859990"/>
            <a:ext cx="7164252" cy="423361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03859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075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4964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108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627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691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001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836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1977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45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4269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0203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4206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5041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373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69"/>
            <a:ext cx="10515600" cy="611731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01820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899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890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8597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6627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7704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109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144"/>
            <a:ext cx="12192000" cy="6848856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0779" y="1576251"/>
            <a:ext cx="9752261" cy="48935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AA89D2DA-FA3B-424C-B15B-62EA90EE082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8ABA74B-582B-4AEB-8526-4191A974A4A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70779" y="539932"/>
            <a:ext cx="9752261" cy="7749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218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80000"/>
        <a:buFont typeface="Wingdings" panose="05000000000000000000" pitchFamily="2" charset="2"/>
        <a:buChar char="v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99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>
                <a:latin typeface="+mn-ea"/>
                <a:ea typeface="+mn-ea"/>
              </a:rPr>
              <a:t>单击此处添加您的标题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单击此处添</a:t>
            </a:r>
            <a:r>
              <a:rPr lang="zh-CN" altLang="en-US" dirty="0" smtClean="0"/>
              <a:t>加副</a:t>
            </a:r>
            <a:r>
              <a:rPr lang="zh-CN" altLang="en-US" dirty="0"/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1764613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200" dirty="0">
                <a:latin typeface="+mn-ea"/>
                <a:ea typeface="+mn-ea"/>
              </a:rPr>
              <a:t>单击此处添加您的标题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57930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71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自定义 308">
      <a:dk1>
        <a:srgbClr val="5C4E46"/>
      </a:dk1>
      <a:lt1>
        <a:srgbClr val="FFFFFF"/>
      </a:lt1>
      <a:dk2>
        <a:srgbClr val="5F5F5F"/>
      </a:dk2>
      <a:lt2>
        <a:srgbClr val="FFFFFF"/>
      </a:lt2>
      <a:accent1>
        <a:srgbClr val="941E00"/>
      </a:accent1>
      <a:accent2>
        <a:srgbClr val="BF9000"/>
      </a:accent2>
      <a:accent3>
        <a:srgbClr val="D36D8D"/>
      </a:accent3>
      <a:accent4>
        <a:srgbClr val="D46E5A"/>
      </a:accent4>
      <a:accent5>
        <a:srgbClr val="F9A927"/>
      </a:accent5>
      <a:accent6>
        <a:srgbClr val="AA5ED4"/>
      </a:accent6>
      <a:hlink>
        <a:srgbClr val="00B0F0"/>
      </a:hlink>
      <a:folHlink>
        <a:srgbClr val="AFB2B4"/>
      </a:folHlink>
    </a:clrScheme>
    <a:fontScheme name="自定义 35">
      <a:majorFont>
        <a:latin typeface="Algerian"/>
        <a:ea typeface="华文新魏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A000120150119A06KPBG</Template>
  <TotalTime>2</TotalTime>
  <Words>102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Algerian</vt:lpstr>
      <vt:lpstr>Meiryo</vt:lpstr>
      <vt:lpstr>华文新魏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A000120141119A01PPBG</vt:lpstr>
      <vt:lpstr>Office Theme</vt:lpstr>
      <vt:lpstr>单击此处添加您的标题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Administrator</dc:creator>
  <cp:lastModifiedBy>Administrator</cp:lastModifiedBy>
  <cp:revision>1</cp:revision>
  <dcterms:created xsi:type="dcterms:W3CDTF">2015-07-06T07:32:00Z</dcterms:created>
  <dcterms:modified xsi:type="dcterms:W3CDTF">2015-07-06T07:34:10Z</dcterms:modified>
</cp:coreProperties>
</file>