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F1F000-A8AA-45A1-976C-40D387362A4F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CB44F5-BC81-4727-ABCD-E83D23524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102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3058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" t="19023"/>
          <a:stretch/>
        </p:blipFill>
        <p:spPr>
          <a:xfrm>
            <a:off x="-207" y="0"/>
            <a:ext cx="12197925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EDCA-5325-4B0E-9011-6F79D06A4794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023D6-5D6D-42C4-BA05-8BA51C7A2E6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958074" y="4878574"/>
            <a:ext cx="6416106" cy="467211"/>
          </a:xfrm>
          <a:noFill/>
        </p:spPr>
        <p:txBody>
          <a:bodyPr>
            <a:noAutofit/>
          </a:bodyPr>
          <a:lstStyle>
            <a:lvl1pPr marL="0" indent="0" algn="l">
              <a:buNone/>
              <a:defRPr sz="2000">
                <a:solidFill>
                  <a:srgbClr val="D60050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937990" y="3531259"/>
            <a:ext cx="6429824" cy="1210791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3600" b="0" kern="1000" baseline="0">
                <a:solidFill>
                  <a:srgbClr val="FFFFFF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827948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EDCA-5325-4B0E-9011-6F79D06A4794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023D6-5D6D-42C4-BA05-8BA51C7A2E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854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EDCA-5325-4B0E-9011-6F79D06A4794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023D6-5D6D-42C4-BA05-8BA51C7A2E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905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9464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8369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3829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5250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7626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8122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5538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813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EDCA-5325-4B0E-9011-6F79D06A4794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023D6-5D6D-42C4-BA05-8BA51C7A2E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7983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0908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7718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570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EDCA-5325-4B0E-9011-6F79D06A4794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023D6-5D6D-42C4-BA05-8BA51C7A2E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27311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EDCA-5325-4B0E-9011-6F79D06A4794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023D6-5D6D-42C4-BA05-8BA51C7A2E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163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EDCA-5325-4B0E-9011-6F79D06A4794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023D6-5D6D-42C4-BA05-8BA51C7A2E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736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EDCA-5325-4B0E-9011-6F79D06A4794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023D6-5D6D-42C4-BA05-8BA51C7A2E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20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318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EDCA-5325-4B0E-9011-6F79D06A4794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023D6-5D6D-42C4-BA05-8BA51C7A2E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616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EDCA-5325-4B0E-9011-6F79D06A4794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023D6-5D6D-42C4-BA05-8BA51C7A2E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434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BEDCA-5325-4B0E-9011-6F79D06A4794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023D6-5D6D-42C4-BA05-8BA51C7A2E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624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09"/>
          <a:stretch/>
        </p:blipFill>
        <p:spPr>
          <a:xfrm>
            <a:off x="0" y="19050"/>
            <a:ext cx="12192000" cy="683895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BEDCA-5325-4B0E-9011-6F79D06A4794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023D6-5D6D-42C4-BA05-8BA51C7A2E6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8" y="444689"/>
            <a:ext cx="11056060" cy="6535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798" y="1324666"/>
            <a:ext cx="11056060" cy="4824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-12700"/>
            <a:ext cx="12192000" cy="3176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972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rgbClr val="D60050"/>
          </a:solidFill>
          <a:effectLst/>
          <a:latin typeface="+mj-ea"/>
          <a:ea typeface="+mj-ea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60000"/>
        <a:buFont typeface="Wingdings" panose="05000000000000000000" pitchFamily="2" charset="2"/>
        <a:buChar char="Ø"/>
        <a:defRPr lang="zh-CN" altLang="en-US" sz="2800" b="1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57188" indent="-357188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728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latin typeface="+mj-ea"/>
                <a:ea typeface="+mj-ea"/>
              </a:rPr>
              <a:t>单击此处添加副标题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8399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/>
              <a:t>单击此处添加标题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8344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8729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438">
      <a:dk1>
        <a:srgbClr val="FFFFFF"/>
      </a:dk1>
      <a:lt1>
        <a:srgbClr val="5F5F5F"/>
      </a:lt1>
      <a:dk2>
        <a:srgbClr val="FFFFFF"/>
      </a:dk2>
      <a:lt2>
        <a:srgbClr val="5F5F5F"/>
      </a:lt2>
      <a:accent1>
        <a:srgbClr val="D60050"/>
      </a:accent1>
      <a:accent2>
        <a:srgbClr val="EA9B26"/>
      </a:accent2>
      <a:accent3>
        <a:srgbClr val="D36D8D"/>
      </a:accent3>
      <a:accent4>
        <a:srgbClr val="D46E5A"/>
      </a:accent4>
      <a:accent5>
        <a:srgbClr val="92D050"/>
      </a:accent5>
      <a:accent6>
        <a:srgbClr val="AA5ED4"/>
      </a:accent6>
      <a:hlink>
        <a:srgbClr val="00B0F0"/>
      </a:hlink>
      <a:folHlink>
        <a:srgbClr val="AFB2B4"/>
      </a:folHlink>
    </a:clrScheme>
    <a:fontScheme name="自定义 13">
      <a:majorFont>
        <a:latin typeface="Castellar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A000120150324A10KPBG</Template>
  <TotalTime>1</TotalTime>
  <Words>102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A000120140530A99PPBG</vt:lpstr>
      <vt:lpstr>Office Theme</vt:lpstr>
      <vt:lpstr>单击此处添加您的标题文字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Administrator</dc:creator>
  <cp:lastModifiedBy>Administrator</cp:lastModifiedBy>
  <cp:revision>1</cp:revision>
  <dcterms:created xsi:type="dcterms:W3CDTF">2015-07-03T02:41:08Z</dcterms:created>
  <dcterms:modified xsi:type="dcterms:W3CDTF">2015-07-03T02:42:55Z</dcterms:modified>
</cp:coreProperties>
</file>