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45689-E074-4C1C-AAB1-8DF72ECB622A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211FF-3825-45DF-91BA-9EB52AAC2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2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67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流程图: 数据 7"/>
          <p:cNvSpPr/>
          <p:nvPr/>
        </p:nvSpPr>
        <p:spPr>
          <a:xfrm>
            <a:off x="2997200" y="0"/>
            <a:ext cx="9194800" cy="6858000"/>
          </a:xfrm>
          <a:prstGeom prst="flowChartInputOutput">
            <a:avLst/>
          </a:prstGeom>
          <a:solidFill>
            <a:srgbClr val="FDD76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9101" y="3911600"/>
            <a:ext cx="5994400" cy="1429097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400" b="0" i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29101" y="5477603"/>
            <a:ext cx="5994399" cy="53497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>
                  <a:reflection blurRad="6350" stA="26000" endPos="64000" dist="88900" dir="5400000" sy="-100000" algn="bl" rotWithShape="0"/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175" y="981354"/>
            <a:ext cx="6328196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252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93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559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83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42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282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19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73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285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042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43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078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904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84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9680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0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27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54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61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7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99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476375"/>
            <a:ext cx="10680337" cy="4879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108E759-DE5F-4B55-B4DE-E31EDA13DDBF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BF1038A6-6C53-41E5-8434-7AC59D3F77E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68208"/>
            <a:ext cx="10680337" cy="8319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66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gradFill flip="none" rotWithShape="1">
            <a:gsLst>
              <a:gs pos="0">
                <a:srgbClr val="FF660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2"/>
        </a:buClr>
        <a:buSzPct val="80000"/>
        <a:buFont typeface="Wingdings 2" panose="05020102010507070707" pitchFamily="18" charset="2"/>
        <a:buChar char="ö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8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题文字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3415085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26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1127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50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FFB549"/>
      </a:accent1>
      <a:accent2>
        <a:srgbClr val="ED8E2F"/>
      </a:accent2>
      <a:accent3>
        <a:srgbClr val="55A3DE"/>
      </a:accent3>
      <a:accent4>
        <a:srgbClr val="00B0F0"/>
      </a:accent4>
      <a:accent5>
        <a:srgbClr val="C9C457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1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A000120150204A05KPBG</Template>
  <TotalTime>4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单击此处添加标题文字</vt:lpstr>
      <vt:lpstr>单击此处添加标题文字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单击此处添加标题文字</dc:title>
  <dc:creator>Administrator</dc:creator>
  <cp:lastModifiedBy>Administrator</cp:lastModifiedBy>
  <cp:revision>2</cp:revision>
  <dcterms:created xsi:type="dcterms:W3CDTF">2015-07-02T14:30:46Z</dcterms:created>
  <dcterms:modified xsi:type="dcterms:W3CDTF">2015-07-02T14:35:23Z</dcterms:modified>
</cp:coreProperties>
</file>