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B49E7-7655-4F41-9E03-1F4852D7D160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4C37C-9B2E-49C3-A6DB-658544F7D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26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38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683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99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029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92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264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425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514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80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69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65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235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806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74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289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0" y="1525182"/>
            <a:ext cx="9142413" cy="503238"/>
            <a:chOff x="0" y="1106"/>
            <a:chExt cx="5759" cy="317"/>
          </a:xfrm>
        </p:grpSpPr>
        <p:sp>
          <p:nvSpPr>
            <p:cNvPr id="3" name="Rectangle 18"/>
            <p:cNvSpPr>
              <a:spLocks noChangeArrowheads="1"/>
            </p:cNvSpPr>
            <p:nvPr/>
          </p:nvSpPr>
          <p:spPr bwMode="auto">
            <a:xfrm>
              <a:off x="0" y="1253"/>
              <a:ext cx="5759" cy="22"/>
            </a:xfrm>
            <a:prstGeom prst="rect">
              <a:avLst/>
            </a:prstGeom>
            <a:solidFill>
              <a:srgbClr val="7D7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" name="Oval 21"/>
            <p:cNvSpPr>
              <a:spLocks noChangeArrowheads="1"/>
            </p:cNvSpPr>
            <p:nvPr/>
          </p:nvSpPr>
          <p:spPr bwMode="auto">
            <a:xfrm>
              <a:off x="408" y="1217"/>
              <a:ext cx="91" cy="91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" name="Oval 22"/>
            <p:cNvSpPr>
              <a:spLocks noChangeArrowheads="1"/>
            </p:cNvSpPr>
            <p:nvPr/>
          </p:nvSpPr>
          <p:spPr bwMode="auto">
            <a:xfrm>
              <a:off x="1519" y="1215"/>
              <a:ext cx="91" cy="91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" name="Oval 27"/>
            <p:cNvSpPr>
              <a:spLocks noChangeArrowheads="1"/>
            </p:cNvSpPr>
            <p:nvPr/>
          </p:nvSpPr>
          <p:spPr bwMode="auto">
            <a:xfrm>
              <a:off x="3923" y="1213"/>
              <a:ext cx="91" cy="91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" name="Oval 28"/>
            <p:cNvSpPr>
              <a:spLocks noChangeArrowheads="1"/>
            </p:cNvSpPr>
            <p:nvPr/>
          </p:nvSpPr>
          <p:spPr bwMode="auto">
            <a:xfrm>
              <a:off x="5042" y="1213"/>
              <a:ext cx="91" cy="91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8" name="Group 34"/>
            <p:cNvGrpSpPr>
              <a:grpSpLocks/>
            </p:cNvGrpSpPr>
            <p:nvPr/>
          </p:nvGrpSpPr>
          <p:grpSpPr bwMode="auto">
            <a:xfrm>
              <a:off x="2613" y="1106"/>
              <a:ext cx="317" cy="317"/>
              <a:chOff x="2613" y="1106"/>
              <a:chExt cx="317" cy="317"/>
            </a:xfrm>
          </p:grpSpPr>
          <p:sp>
            <p:nvSpPr>
              <p:cNvPr id="9" name="Oval 23"/>
              <p:cNvSpPr>
                <a:spLocks noChangeArrowheads="1"/>
              </p:cNvSpPr>
              <p:nvPr/>
            </p:nvSpPr>
            <p:spPr bwMode="auto">
              <a:xfrm>
                <a:off x="2693" y="1179"/>
                <a:ext cx="159" cy="15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" name="Oval 29"/>
              <p:cNvSpPr>
                <a:spLocks noChangeArrowheads="1"/>
              </p:cNvSpPr>
              <p:nvPr/>
            </p:nvSpPr>
            <p:spPr bwMode="auto">
              <a:xfrm>
                <a:off x="2613" y="1106"/>
                <a:ext cx="317" cy="3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11" name="WordArt 15"/>
          <p:cNvSpPr>
            <a:spLocks noChangeArrowheads="1" noChangeShapeType="1" noTextEdit="1"/>
          </p:cNvSpPr>
          <p:nvPr/>
        </p:nvSpPr>
        <p:spPr bwMode="auto">
          <a:xfrm>
            <a:off x="7596188" y="904852"/>
            <a:ext cx="863600" cy="3984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黑体"/>
                <a:ea typeface="黑体"/>
              </a:rPr>
              <a:t>目录</a:t>
            </a:r>
          </a:p>
        </p:txBody>
      </p:sp>
      <p:grpSp>
        <p:nvGrpSpPr>
          <p:cNvPr id="12" name="Group 61"/>
          <p:cNvGrpSpPr>
            <a:grpSpLocks/>
          </p:cNvGrpSpPr>
          <p:nvPr/>
        </p:nvGrpSpPr>
        <p:grpSpPr bwMode="auto">
          <a:xfrm>
            <a:off x="1258888" y="2057377"/>
            <a:ext cx="6300787" cy="4140200"/>
            <a:chOff x="793" y="1525"/>
            <a:chExt cx="3969" cy="2608"/>
          </a:xfrm>
        </p:grpSpPr>
        <p:grpSp>
          <p:nvGrpSpPr>
            <p:cNvPr id="13" name="Group 41"/>
            <p:cNvGrpSpPr>
              <a:grpSpLocks/>
            </p:cNvGrpSpPr>
            <p:nvPr/>
          </p:nvGrpSpPr>
          <p:grpSpPr bwMode="auto">
            <a:xfrm>
              <a:off x="793" y="1525"/>
              <a:ext cx="3969" cy="2608"/>
              <a:chOff x="793" y="1536"/>
              <a:chExt cx="3969" cy="2608"/>
            </a:xfrm>
          </p:grpSpPr>
          <p:pic>
            <p:nvPicPr>
              <p:cNvPr id="22" name="Picture 19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3" y="1548"/>
                <a:ext cx="3969" cy="25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922" y="2220"/>
                <a:ext cx="3709" cy="596"/>
              </a:xfrm>
              <a:custGeom>
                <a:avLst/>
                <a:gdLst>
                  <a:gd name="T0" fmla="*/ 45 w 5242"/>
                  <a:gd name="T1" fmla="*/ 0 h 1056"/>
                  <a:gd name="T2" fmla="*/ 0 w 5242"/>
                  <a:gd name="T3" fmla="*/ 107 h 1056"/>
                  <a:gd name="T4" fmla="*/ 1314 w 5242"/>
                  <a:gd name="T5" fmla="*/ 107 h 1056"/>
                  <a:gd name="T6" fmla="*/ 1273 w 5242"/>
                  <a:gd name="T7" fmla="*/ 0 h 1056"/>
                  <a:gd name="T8" fmla="*/ 45 w 5242"/>
                  <a:gd name="T9" fmla="*/ 0 h 10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42" h="1056">
                    <a:moveTo>
                      <a:pt x="181" y="0"/>
                    </a:moveTo>
                    <a:lnTo>
                      <a:pt x="0" y="1056"/>
                    </a:lnTo>
                    <a:lnTo>
                      <a:pt x="5242" y="1050"/>
                    </a:lnTo>
                    <a:lnTo>
                      <a:pt x="5080" y="0"/>
                    </a:lnTo>
                    <a:lnTo>
                      <a:pt x="18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8E8E8"/>
                  </a:gs>
                  <a:gs pos="100000">
                    <a:srgbClr val="FDFDF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5875" cap="flat" cmpd="sng">
                    <a:solidFill>
                      <a:srgbClr val="24211D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922" y="2813"/>
                <a:ext cx="3709" cy="604"/>
              </a:xfrm>
              <a:custGeom>
                <a:avLst/>
                <a:gdLst>
                  <a:gd name="T0" fmla="*/ 0 w 5242"/>
                  <a:gd name="T1" fmla="*/ 1 h 1070"/>
                  <a:gd name="T2" fmla="*/ 45 w 5242"/>
                  <a:gd name="T3" fmla="*/ 108 h 1070"/>
                  <a:gd name="T4" fmla="*/ 1269 w 5242"/>
                  <a:gd name="T5" fmla="*/ 108 h 1070"/>
                  <a:gd name="T6" fmla="*/ 1314 w 5242"/>
                  <a:gd name="T7" fmla="*/ 0 h 1070"/>
                  <a:gd name="T8" fmla="*/ 0 w 5242"/>
                  <a:gd name="T9" fmla="*/ 1 h 10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42" h="1070">
                    <a:moveTo>
                      <a:pt x="0" y="6"/>
                    </a:moveTo>
                    <a:lnTo>
                      <a:pt x="183" y="1070"/>
                    </a:lnTo>
                    <a:lnTo>
                      <a:pt x="5065" y="1063"/>
                    </a:lnTo>
                    <a:lnTo>
                      <a:pt x="5242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9D9D9"/>
                  </a:gs>
                  <a:gs pos="100000">
                    <a:srgbClr val="EEEEEE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5875" cap="flat" cmpd="sng">
                    <a:solidFill>
                      <a:srgbClr val="24211D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926" y="3414"/>
                <a:ext cx="3715" cy="596"/>
              </a:xfrm>
              <a:custGeom>
                <a:avLst/>
                <a:gdLst>
                  <a:gd name="T0" fmla="*/ 44 w 5250"/>
                  <a:gd name="T1" fmla="*/ 1 h 1057"/>
                  <a:gd name="T2" fmla="*/ 0 w 5250"/>
                  <a:gd name="T3" fmla="*/ 107 h 1057"/>
                  <a:gd name="T4" fmla="*/ 1316 w 5250"/>
                  <a:gd name="T5" fmla="*/ 107 h 1057"/>
                  <a:gd name="T6" fmla="*/ 1268 w 5250"/>
                  <a:gd name="T7" fmla="*/ 0 h 1057"/>
                  <a:gd name="T8" fmla="*/ 44 w 5250"/>
                  <a:gd name="T9" fmla="*/ 1 h 10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50" h="1057">
                    <a:moveTo>
                      <a:pt x="177" y="7"/>
                    </a:moveTo>
                    <a:lnTo>
                      <a:pt x="0" y="1057"/>
                    </a:lnTo>
                    <a:lnTo>
                      <a:pt x="5250" y="1057"/>
                    </a:lnTo>
                    <a:lnTo>
                      <a:pt x="5059" y="0"/>
                    </a:lnTo>
                    <a:lnTo>
                      <a:pt x="177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E6E6"/>
                  </a:gs>
                  <a:gs pos="100000">
                    <a:srgbClr val="FBFBFB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5875" cap="flat" cmpd="sng">
                    <a:solidFill>
                      <a:srgbClr val="24211D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916" y="1536"/>
                <a:ext cx="3725" cy="684"/>
              </a:xfrm>
              <a:custGeom>
                <a:avLst/>
                <a:gdLst>
                  <a:gd name="T0" fmla="*/ 659 w 5264"/>
                  <a:gd name="T1" fmla="*/ 0 h 1213"/>
                  <a:gd name="T2" fmla="*/ 627 w 5264"/>
                  <a:gd name="T3" fmla="*/ 15 h 1213"/>
                  <a:gd name="T4" fmla="*/ 0 w 5264"/>
                  <a:gd name="T5" fmla="*/ 15 h 1213"/>
                  <a:gd name="T6" fmla="*/ 47 w 5264"/>
                  <a:gd name="T7" fmla="*/ 123 h 1213"/>
                  <a:gd name="T8" fmla="*/ 1275 w 5264"/>
                  <a:gd name="T9" fmla="*/ 123 h 1213"/>
                  <a:gd name="T10" fmla="*/ 1320 w 5264"/>
                  <a:gd name="T11" fmla="*/ 15 h 1213"/>
                  <a:gd name="T12" fmla="*/ 693 w 5264"/>
                  <a:gd name="T13" fmla="*/ 15 h 1213"/>
                  <a:gd name="T14" fmla="*/ 659 w 5264"/>
                  <a:gd name="T15" fmla="*/ 0 h 12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264" h="1213">
                    <a:moveTo>
                      <a:pt x="2629" y="0"/>
                    </a:moveTo>
                    <a:lnTo>
                      <a:pt x="2500" y="153"/>
                    </a:lnTo>
                    <a:lnTo>
                      <a:pt x="0" y="153"/>
                    </a:lnTo>
                    <a:lnTo>
                      <a:pt x="189" y="1213"/>
                    </a:lnTo>
                    <a:lnTo>
                      <a:pt x="5088" y="1213"/>
                    </a:lnTo>
                    <a:lnTo>
                      <a:pt x="5264" y="153"/>
                    </a:lnTo>
                    <a:lnTo>
                      <a:pt x="2764" y="153"/>
                    </a:lnTo>
                    <a:lnTo>
                      <a:pt x="262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8E8E8"/>
                  </a:gs>
                  <a:gs pos="100000">
                    <a:srgbClr val="F5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24211D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37"/>
              <p:cNvSpPr>
                <a:spLocks/>
              </p:cNvSpPr>
              <p:nvPr/>
            </p:nvSpPr>
            <p:spPr bwMode="auto">
              <a:xfrm>
                <a:off x="913" y="1537"/>
                <a:ext cx="3725" cy="684"/>
              </a:xfrm>
              <a:custGeom>
                <a:avLst/>
                <a:gdLst>
                  <a:gd name="T0" fmla="*/ 659 w 5264"/>
                  <a:gd name="T1" fmla="*/ 0 h 1213"/>
                  <a:gd name="T2" fmla="*/ 627 w 5264"/>
                  <a:gd name="T3" fmla="*/ 15 h 1213"/>
                  <a:gd name="T4" fmla="*/ 0 w 5264"/>
                  <a:gd name="T5" fmla="*/ 15 h 1213"/>
                  <a:gd name="T6" fmla="*/ 47 w 5264"/>
                  <a:gd name="T7" fmla="*/ 123 h 1213"/>
                  <a:gd name="T8" fmla="*/ 1275 w 5264"/>
                  <a:gd name="T9" fmla="*/ 123 h 1213"/>
                  <a:gd name="T10" fmla="*/ 1320 w 5264"/>
                  <a:gd name="T11" fmla="*/ 15 h 1213"/>
                  <a:gd name="T12" fmla="*/ 693 w 5264"/>
                  <a:gd name="T13" fmla="*/ 15 h 1213"/>
                  <a:gd name="T14" fmla="*/ 659 w 5264"/>
                  <a:gd name="T15" fmla="*/ 0 h 12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264" h="1213">
                    <a:moveTo>
                      <a:pt x="2629" y="0"/>
                    </a:moveTo>
                    <a:lnTo>
                      <a:pt x="2500" y="153"/>
                    </a:lnTo>
                    <a:lnTo>
                      <a:pt x="0" y="153"/>
                    </a:lnTo>
                    <a:lnTo>
                      <a:pt x="189" y="1213"/>
                    </a:lnTo>
                    <a:lnTo>
                      <a:pt x="5088" y="1213"/>
                    </a:lnTo>
                    <a:lnTo>
                      <a:pt x="5264" y="153"/>
                    </a:lnTo>
                    <a:lnTo>
                      <a:pt x="2764" y="153"/>
                    </a:lnTo>
                    <a:lnTo>
                      <a:pt x="2629" y="0"/>
                    </a:lnTo>
                    <a:close/>
                  </a:path>
                </a:pathLst>
              </a:custGeom>
              <a:solidFill>
                <a:schemeClr val="accent1">
                  <a:alpha val="10196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24211D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38"/>
              <p:cNvSpPr>
                <a:spLocks/>
              </p:cNvSpPr>
              <p:nvPr/>
            </p:nvSpPr>
            <p:spPr bwMode="auto">
              <a:xfrm>
                <a:off x="919" y="2222"/>
                <a:ext cx="3709" cy="596"/>
              </a:xfrm>
              <a:custGeom>
                <a:avLst/>
                <a:gdLst>
                  <a:gd name="T0" fmla="*/ 45 w 5242"/>
                  <a:gd name="T1" fmla="*/ 0 h 1056"/>
                  <a:gd name="T2" fmla="*/ 0 w 5242"/>
                  <a:gd name="T3" fmla="*/ 107 h 1056"/>
                  <a:gd name="T4" fmla="*/ 1314 w 5242"/>
                  <a:gd name="T5" fmla="*/ 107 h 1056"/>
                  <a:gd name="T6" fmla="*/ 1273 w 5242"/>
                  <a:gd name="T7" fmla="*/ 0 h 1056"/>
                  <a:gd name="T8" fmla="*/ 45 w 5242"/>
                  <a:gd name="T9" fmla="*/ 0 h 10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42" h="1056">
                    <a:moveTo>
                      <a:pt x="181" y="0"/>
                    </a:moveTo>
                    <a:lnTo>
                      <a:pt x="0" y="1056"/>
                    </a:lnTo>
                    <a:lnTo>
                      <a:pt x="5242" y="1050"/>
                    </a:lnTo>
                    <a:lnTo>
                      <a:pt x="5080" y="0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accent1">
                  <a:alpha val="10196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5875" cap="flat" cmpd="sng">
                    <a:solidFill>
                      <a:srgbClr val="24211D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39"/>
              <p:cNvSpPr>
                <a:spLocks/>
              </p:cNvSpPr>
              <p:nvPr/>
            </p:nvSpPr>
            <p:spPr bwMode="auto">
              <a:xfrm>
                <a:off x="919" y="2816"/>
                <a:ext cx="3709" cy="604"/>
              </a:xfrm>
              <a:custGeom>
                <a:avLst/>
                <a:gdLst>
                  <a:gd name="T0" fmla="*/ 0 w 5242"/>
                  <a:gd name="T1" fmla="*/ 1 h 1070"/>
                  <a:gd name="T2" fmla="*/ 45 w 5242"/>
                  <a:gd name="T3" fmla="*/ 108 h 1070"/>
                  <a:gd name="T4" fmla="*/ 1269 w 5242"/>
                  <a:gd name="T5" fmla="*/ 108 h 1070"/>
                  <a:gd name="T6" fmla="*/ 1314 w 5242"/>
                  <a:gd name="T7" fmla="*/ 0 h 1070"/>
                  <a:gd name="T8" fmla="*/ 0 w 5242"/>
                  <a:gd name="T9" fmla="*/ 1 h 10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42" h="1070">
                    <a:moveTo>
                      <a:pt x="0" y="6"/>
                    </a:moveTo>
                    <a:lnTo>
                      <a:pt x="183" y="1070"/>
                    </a:lnTo>
                    <a:lnTo>
                      <a:pt x="5065" y="1063"/>
                    </a:lnTo>
                    <a:lnTo>
                      <a:pt x="5242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accent1">
                  <a:alpha val="10196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5875" cap="flat" cmpd="sng">
                    <a:solidFill>
                      <a:srgbClr val="24211D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40"/>
              <p:cNvSpPr>
                <a:spLocks/>
              </p:cNvSpPr>
              <p:nvPr/>
            </p:nvSpPr>
            <p:spPr bwMode="auto">
              <a:xfrm>
                <a:off x="930" y="3412"/>
                <a:ext cx="3715" cy="596"/>
              </a:xfrm>
              <a:custGeom>
                <a:avLst/>
                <a:gdLst>
                  <a:gd name="T0" fmla="*/ 44 w 5250"/>
                  <a:gd name="T1" fmla="*/ 1 h 1057"/>
                  <a:gd name="T2" fmla="*/ 0 w 5250"/>
                  <a:gd name="T3" fmla="*/ 107 h 1057"/>
                  <a:gd name="T4" fmla="*/ 1316 w 5250"/>
                  <a:gd name="T5" fmla="*/ 107 h 1057"/>
                  <a:gd name="T6" fmla="*/ 1268 w 5250"/>
                  <a:gd name="T7" fmla="*/ 0 h 1057"/>
                  <a:gd name="T8" fmla="*/ 44 w 5250"/>
                  <a:gd name="T9" fmla="*/ 1 h 10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50" h="1057">
                    <a:moveTo>
                      <a:pt x="177" y="7"/>
                    </a:moveTo>
                    <a:lnTo>
                      <a:pt x="0" y="1057"/>
                    </a:lnTo>
                    <a:lnTo>
                      <a:pt x="5250" y="1057"/>
                    </a:lnTo>
                    <a:lnTo>
                      <a:pt x="5059" y="0"/>
                    </a:lnTo>
                    <a:lnTo>
                      <a:pt x="177" y="7"/>
                    </a:lnTo>
                    <a:close/>
                  </a:path>
                </a:pathLst>
              </a:custGeom>
              <a:solidFill>
                <a:schemeClr val="accent1">
                  <a:alpha val="10196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5875" cap="flat" cmpd="sng">
                    <a:solidFill>
                      <a:srgbClr val="24211D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1144" y="2393"/>
              <a:ext cx="386" cy="243"/>
            </a:xfrm>
            <a:custGeom>
              <a:avLst/>
              <a:gdLst>
                <a:gd name="T0" fmla="*/ 0 w 2946"/>
                <a:gd name="T1" fmla="*/ 0 h 1857"/>
                <a:gd name="T2" fmla="*/ 0 w 2946"/>
                <a:gd name="T3" fmla="*/ 0 h 1857"/>
                <a:gd name="T4" fmla="*/ 0 w 2946"/>
                <a:gd name="T5" fmla="*/ 0 h 1857"/>
                <a:gd name="T6" fmla="*/ 0 w 2946"/>
                <a:gd name="T7" fmla="*/ 1 h 1857"/>
                <a:gd name="T8" fmla="*/ 0 w 2946"/>
                <a:gd name="T9" fmla="*/ 1 h 1857"/>
                <a:gd name="T10" fmla="*/ 0 w 2946"/>
                <a:gd name="T11" fmla="*/ 1 h 1857"/>
                <a:gd name="T12" fmla="*/ 0 w 2946"/>
                <a:gd name="T13" fmla="*/ 0 h 1857"/>
                <a:gd name="T14" fmla="*/ 0 w 2946"/>
                <a:gd name="T15" fmla="*/ 0 h 1857"/>
                <a:gd name="T16" fmla="*/ 0 w 2946"/>
                <a:gd name="T17" fmla="*/ 0 h 1857"/>
                <a:gd name="T18" fmla="*/ 0 w 2946"/>
                <a:gd name="T19" fmla="*/ 0 h 1857"/>
                <a:gd name="T20" fmla="*/ 0 w 2946"/>
                <a:gd name="T21" fmla="*/ 0 h 1857"/>
                <a:gd name="T22" fmla="*/ 0 w 2946"/>
                <a:gd name="T23" fmla="*/ 0 h 1857"/>
                <a:gd name="T24" fmla="*/ 0 w 2946"/>
                <a:gd name="T25" fmla="*/ 0 h 1857"/>
                <a:gd name="T26" fmla="*/ 0 w 2946"/>
                <a:gd name="T27" fmla="*/ 0 h 1857"/>
                <a:gd name="T28" fmla="*/ 0 w 2946"/>
                <a:gd name="T29" fmla="*/ 0 h 1857"/>
                <a:gd name="T30" fmla="*/ 0 w 2946"/>
                <a:gd name="T31" fmla="*/ 1 h 1857"/>
                <a:gd name="T32" fmla="*/ 0 w 2946"/>
                <a:gd name="T33" fmla="*/ 0 h 1857"/>
                <a:gd name="T34" fmla="*/ 0 w 2946"/>
                <a:gd name="T35" fmla="*/ 0 h 1857"/>
                <a:gd name="T36" fmla="*/ 0 w 2946"/>
                <a:gd name="T37" fmla="*/ 0 h 1857"/>
                <a:gd name="T38" fmla="*/ 0 w 2946"/>
                <a:gd name="T39" fmla="*/ 0 h 1857"/>
                <a:gd name="T40" fmla="*/ 0 w 2946"/>
                <a:gd name="T41" fmla="*/ 0 h 1857"/>
                <a:gd name="T42" fmla="*/ 0 w 2946"/>
                <a:gd name="T43" fmla="*/ 0 h 1857"/>
                <a:gd name="T44" fmla="*/ 1 w 2946"/>
                <a:gd name="T45" fmla="*/ 0 h 1857"/>
                <a:gd name="T46" fmla="*/ 1 w 2946"/>
                <a:gd name="T47" fmla="*/ 1 h 1857"/>
                <a:gd name="T48" fmla="*/ 0 w 2946"/>
                <a:gd name="T49" fmla="*/ 1 h 1857"/>
                <a:gd name="T50" fmla="*/ 1 w 2946"/>
                <a:gd name="T51" fmla="*/ 0 h 1857"/>
                <a:gd name="T52" fmla="*/ 1 w 2946"/>
                <a:gd name="T53" fmla="*/ 0 h 1857"/>
                <a:gd name="T54" fmla="*/ 1 w 2946"/>
                <a:gd name="T55" fmla="*/ 0 h 1857"/>
                <a:gd name="T56" fmla="*/ 1 w 2946"/>
                <a:gd name="T57" fmla="*/ 0 h 1857"/>
                <a:gd name="T58" fmla="*/ 1 w 2946"/>
                <a:gd name="T59" fmla="*/ 0 h 1857"/>
                <a:gd name="T60" fmla="*/ 1 w 2946"/>
                <a:gd name="T61" fmla="*/ 0 h 1857"/>
                <a:gd name="T62" fmla="*/ 1 w 2946"/>
                <a:gd name="T63" fmla="*/ 0 h 1857"/>
                <a:gd name="T64" fmla="*/ 1 w 2946"/>
                <a:gd name="T65" fmla="*/ 0 h 1857"/>
                <a:gd name="T66" fmla="*/ 1 w 2946"/>
                <a:gd name="T67" fmla="*/ 0 h 1857"/>
                <a:gd name="T68" fmla="*/ 1 w 2946"/>
                <a:gd name="T69" fmla="*/ 0 h 1857"/>
                <a:gd name="T70" fmla="*/ 1 w 2946"/>
                <a:gd name="T71" fmla="*/ 0 h 1857"/>
                <a:gd name="T72" fmla="*/ 1 w 2946"/>
                <a:gd name="T73" fmla="*/ 0 h 1857"/>
                <a:gd name="T74" fmla="*/ 1 w 2946"/>
                <a:gd name="T75" fmla="*/ 0 h 1857"/>
                <a:gd name="T76" fmla="*/ 1 w 2946"/>
                <a:gd name="T77" fmla="*/ 0 h 1857"/>
                <a:gd name="T78" fmla="*/ 1 w 2946"/>
                <a:gd name="T79" fmla="*/ 0 h 1857"/>
                <a:gd name="T80" fmla="*/ 1 w 2946"/>
                <a:gd name="T81" fmla="*/ 0 h 1857"/>
                <a:gd name="T82" fmla="*/ 1 w 2946"/>
                <a:gd name="T83" fmla="*/ 0 h 1857"/>
                <a:gd name="T84" fmla="*/ 1 w 2946"/>
                <a:gd name="T85" fmla="*/ 0 h 1857"/>
                <a:gd name="T86" fmla="*/ 1 w 2946"/>
                <a:gd name="T87" fmla="*/ 0 h 185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946" h="1857">
                  <a:moveTo>
                    <a:pt x="888" y="0"/>
                  </a:moveTo>
                  <a:cubicBezTo>
                    <a:pt x="1065" y="0"/>
                    <a:pt x="1188" y="63"/>
                    <a:pt x="1258" y="189"/>
                  </a:cubicBezTo>
                  <a:cubicBezTo>
                    <a:pt x="1341" y="337"/>
                    <a:pt x="1343" y="584"/>
                    <a:pt x="1263" y="929"/>
                  </a:cubicBezTo>
                  <a:cubicBezTo>
                    <a:pt x="1183" y="1273"/>
                    <a:pt x="1066" y="1520"/>
                    <a:pt x="912" y="1671"/>
                  </a:cubicBezTo>
                  <a:cubicBezTo>
                    <a:pt x="784" y="1795"/>
                    <a:pt x="633" y="1857"/>
                    <a:pt x="456" y="1857"/>
                  </a:cubicBezTo>
                  <a:cubicBezTo>
                    <a:pt x="280" y="1857"/>
                    <a:pt x="153" y="1789"/>
                    <a:pt x="76" y="1653"/>
                  </a:cubicBezTo>
                  <a:cubicBezTo>
                    <a:pt x="0" y="1517"/>
                    <a:pt x="2" y="1274"/>
                    <a:pt x="83" y="925"/>
                  </a:cubicBezTo>
                  <a:cubicBezTo>
                    <a:pt x="163" y="583"/>
                    <a:pt x="280" y="337"/>
                    <a:pt x="434" y="186"/>
                  </a:cubicBezTo>
                  <a:cubicBezTo>
                    <a:pt x="561" y="62"/>
                    <a:pt x="712" y="0"/>
                    <a:pt x="888" y="0"/>
                  </a:cubicBezTo>
                  <a:close/>
                  <a:moveTo>
                    <a:pt x="821" y="289"/>
                  </a:moveTo>
                  <a:cubicBezTo>
                    <a:pt x="779" y="289"/>
                    <a:pt x="738" y="303"/>
                    <a:pt x="699" y="329"/>
                  </a:cubicBezTo>
                  <a:cubicBezTo>
                    <a:pt x="660" y="357"/>
                    <a:pt x="623" y="405"/>
                    <a:pt x="588" y="474"/>
                  </a:cubicBezTo>
                  <a:cubicBezTo>
                    <a:pt x="544" y="564"/>
                    <a:pt x="496" y="716"/>
                    <a:pt x="447" y="929"/>
                  </a:cubicBezTo>
                  <a:cubicBezTo>
                    <a:pt x="397" y="1143"/>
                    <a:pt x="374" y="1289"/>
                    <a:pt x="376" y="1369"/>
                  </a:cubicBezTo>
                  <a:cubicBezTo>
                    <a:pt x="379" y="1449"/>
                    <a:pt x="394" y="1502"/>
                    <a:pt x="421" y="1528"/>
                  </a:cubicBezTo>
                  <a:cubicBezTo>
                    <a:pt x="448" y="1555"/>
                    <a:pt x="482" y="1568"/>
                    <a:pt x="524" y="1568"/>
                  </a:cubicBezTo>
                  <a:cubicBezTo>
                    <a:pt x="566" y="1568"/>
                    <a:pt x="607" y="1555"/>
                    <a:pt x="646" y="1527"/>
                  </a:cubicBezTo>
                  <a:cubicBezTo>
                    <a:pt x="685" y="1501"/>
                    <a:pt x="722" y="1453"/>
                    <a:pt x="757" y="1383"/>
                  </a:cubicBezTo>
                  <a:cubicBezTo>
                    <a:pt x="801" y="1294"/>
                    <a:pt x="849" y="1143"/>
                    <a:pt x="898" y="929"/>
                  </a:cubicBezTo>
                  <a:cubicBezTo>
                    <a:pt x="948" y="716"/>
                    <a:pt x="971" y="569"/>
                    <a:pt x="968" y="489"/>
                  </a:cubicBezTo>
                  <a:cubicBezTo>
                    <a:pt x="965" y="410"/>
                    <a:pt x="951" y="357"/>
                    <a:pt x="924" y="329"/>
                  </a:cubicBezTo>
                  <a:cubicBezTo>
                    <a:pt x="898" y="303"/>
                    <a:pt x="864" y="289"/>
                    <a:pt x="821" y="289"/>
                  </a:cubicBezTo>
                  <a:close/>
                  <a:moveTo>
                    <a:pt x="2681" y="1502"/>
                  </a:moveTo>
                  <a:lnTo>
                    <a:pt x="2605" y="1826"/>
                  </a:lnTo>
                  <a:lnTo>
                    <a:pt x="1384" y="1826"/>
                  </a:lnTo>
                  <a:cubicBezTo>
                    <a:pt x="1426" y="1704"/>
                    <a:pt x="1492" y="1588"/>
                    <a:pt x="1584" y="1478"/>
                  </a:cubicBezTo>
                  <a:cubicBezTo>
                    <a:pt x="1676" y="1368"/>
                    <a:pt x="1840" y="1223"/>
                    <a:pt x="2077" y="1042"/>
                  </a:cubicBezTo>
                  <a:cubicBezTo>
                    <a:pt x="2269" y="896"/>
                    <a:pt x="2388" y="796"/>
                    <a:pt x="2435" y="744"/>
                  </a:cubicBezTo>
                  <a:cubicBezTo>
                    <a:pt x="2500" y="672"/>
                    <a:pt x="2541" y="601"/>
                    <a:pt x="2557" y="531"/>
                  </a:cubicBezTo>
                  <a:cubicBezTo>
                    <a:pt x="2575" y="453"/>
                    <a:pt x="2568" y="394"/>
                    <a:pt x="2536" y="352"/>
                  </a:cubicBezTo>
                  <a:cubicBezTo>
                    <a:pt x="2504" y="310"/>
                    <a:pt x="2451" y="289"/>
                    <a:pt x="2378" y="289"/>
                  </a:cubicBezTo>
                  <a:cubicBezTo>
                    <a:pt x="2305" y="289"/>
                    <a:pt x="2242" y="311"/>
                    <a:pt x="2189" y="355"/>
                  </a:cubicBezTo>
                  <a:cubicBezTo>
                    <a:pt x="2136" y="399"/>
                    <a:pt x="2094" y="472"/>
                    <a:pt x="2063" y="573"/>
                  </a:cubicBezTo>
                  <a:lnTo>
                    <a:pt x="1724" y="539"/>
                  </a:lnTo>
                  <a:cubicBezTo>
                    <a:pt x="1790" y="347"/>
                    <a:pt x="1886" y="209"/>
                    <a:pt x="2015" y="125"/>
                  </a:cubicBezTo>
                  <a:cubicBezTo>
                    <a:pt x="2144" y="42"/>
                    <a:pt x="2290" y="0"/>
                    <a:pt x="2454" y="0"/>
                  </a:cubicBezTo>
                  <a:cubicBezTo>
                    <a:pt x="2633" y="0"/>
                    <a:pt x="2763" y="49"/>
                    <a:pt x="2843" y="145"/>
                  </a:cubicBezTo>
                  <a:cubicBezTo>
                    <a:pt x="2923" y="242"/>
                    <a:pt x="2946" y="362"/>
                    <a:pt x="2912" y="506"/>
                  </a:cubicBezTo>
                  <a:cubicBezTo>
                    <a:pt x="2893" y="588"/>
                    <a:pt x="2860" y="666"/>
                    <a:pt x="2814" y="740"/>
                  </a:cubicBezTo>
                  <a:cubicBezTo>
                    <a:pt x="2768" y="814"/>
                    <a:pt x="2703" y="892"/>
                    <a:pt x="2621" y="972"/>
                  </a:cubicBezTo>
                  <a:cubicBezTo>
                    <a:pt x="2566" y="1026"/>
                    <a:pt x="2472" y="1104"/>
                    <a:pt x="2339" y="1204"/>
                  </a:cubicBezTo>
                  <a:cubicBezTo>
                    <a:pt x="2205" y="1305"/>
                    <a:pt x="2119" y="1373"/>
                    <a:pt x="2083" y="1406"/>
                  </a:cubicBezTo>
                  <a:cubicBezTo>
                    <a:pt x="2046" y="1439"/>
                    <a:pt x="2014" y="1471"/>
                    <a:pt x="1989" y="1502"/>
                  </a:cubicBezTo>
                  <a:lnTo>
                    <a:pt x="2681" y="15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52"/>
            <p:cNvSpPr>
              <a:spLocks noEditPoints="1"/>
            </p:cNvSpPr>
            <p:nvPr/>
          </p:nvSpPr>
          <p:spPr bwMode="auto">
            <a:xfrm>
              <a:off x="1167" y="1820"/>
              <a:ext cx="363" cy="245"/>
            </a:xfrm>
            <a:custGeom>
              <a:avLst/>
              <a:gdLst>
                <a:gd name="T0" fmla="*/ 0 w 2743"/>
                <a:gd name="T1" fmla="*/ 0 h 1857"/>
                <a:gd name="T2" fmla="*/ 0 w 2743"/>
                <a:gd name="T3" fmla="*/ 0 h 1857"/>
                <a:gd name="T4" fmla="*/ 0 w 2743"/>
                <a:gd name="T5" fmla="*/ 0 h 1857"/>
                <a:gd name="T6" fmla="*/ 0 w 2743"/>
                <a:gd name="T7" fmla="*/ 1 h 1857"/>
                <a:gd name="T8" fmla="*/ 0 w 2743"/>
                <a:gd name="T9" fmla="*/ 1 h 1857"/>
                <a:gd name="T10" fmla="*/ 0 w 2743"/>
                <a:gd name="T11" fmla="*/ 1 h 1857"/>
                <a:gd name="T12" fmla="*/ 0 w 2743"/>
                <a:gd name="T13" fmla="*/ 0 h 1857"/>
                <a:gd name="T14" fmla="*/ 0 w 2743"/>
                <a:gd name="T15" fmla="*/ 0 h 1857"/>
                <a:gd name="T16" fmla="*/ 0 w 2743"/>
                <a:gd name="T17" fmla="*/ 0 h 1857"/>
                <a:gd name="T18" fmla="*/ 0 w 2743"/>
                <a:gd name="T19" fmla="*/ 0 h 1857"/>
                <a:gd name="T20" fmla="*/ 0 w 2743"/>
                <a:gd name="T21" fmla="*/ 0 h 1857"/>
                <a:gd name="T22" fmla="*/ 0 w 2743"/>
                <a:gd name="T23" fmla="*/ 0 h 1857"/>
                <a:gd name="T24" fmla="*/ 0 w 2743"/>
                <a:gd name="T25" fmla="*/ 0 h 1857"/>
                <a:gd name="T26" fmla="*/ 0 w 2743"/>
                <a:gd name="T27" fmla="*/ 0 h 1857"/>
                <a:gd name="T28" fmla="*/ 0 w 2743"/>
                <a:gd name="T29" fmla="*/ 1 h 1857"/>
                <a:gd name="T30" fmla="*/ 0 w 2743"/>
                <a:gd name="T31" fmla="*/ 1 h 1857"/>
                <a:gd name="T32" fmla="*/ 0 w 2743"/>
                <a:gd name="T33" fmla="*/ 1 h 1857"/>
                <a:gd name="T34" fmla="*/ 0 w 2743"/>
                <a:gd name="T35" fmla="*/ 0 h 1857"/>
                <a:gd name="T36" fmla="*/ 0 w 2743"/>
                <a:gd name="T37" fmla="*/ 0 h 1857"/>
                <a:gd name="T38" fmla="*/ 0 w 2743"/>
                <a:gd name="T39" fmla="*/ 0 h 1857"/>
                <a:gd name="T40" fmla="*/ 0 w 2743"/>
                <a:gd name="T41" fmla="*/ 0 h 1857"/>
                <a:gd name="T42" fmla="*/ 0 w 2743"/>
                <a:gd name="T43" fmla="*/ 0 h 1857"/>
                <a:gd name="T44" fmla="*/ 1 w 2743"/>
                <a:gd name="T45" fmla="*/ 1 h 1857"/>
                <a:gd name="T46" fmla="*/ 1 w 2743"/>
                <a:gd name="T47" fmla="*/ 1 h 1857"/>
                <a:gd name="T48" fmla="*/ 1 w 2743"/>
                <a:gd name="T49" fmla="*/ 0 h 1857"/>
                <a:gd name="T50" fmla="*/ 1 w 2743"/>
                <a:gd name="T51" fmla="*/ 0 h 1857"/>
                <a:gd name="T52" fmla="*/ 1 w 2743"/>
                <a:gd name="T53" fmla="*/ 0 h 1857"/>
                <a:gd name="T54" fmla="*/ 1 w 2743"/>
                <a:gd name="T55" fmla="*/ 0 h 1857"/>
                <a:gd name="T56" fmla="*/ 1 w 2743"/>
                <a:gd name="T57" fmla="*/ 0 h 1857"/>
                <a:gd name="T58" fmla="*/ 1 w 2743"/>
                <a:gd name="T59" fmla="*/ 0 h 1857"/>
                <a:gd name="T60" fmla="*/ 1 w 2743"/>
                <a:gd name="T61" fmla="*/ 1 h 18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743" h="1857">
                  <a:moveTo>
                    <a:pt x="452" y="0"/>
                  </a:moveTo>
                  <a:cubicBezTo>
                    <a:pt x="628" y="0"/>
                    <a:pt x="781" y="63"/>
                    <a:pt x="910" y="189"/>
                  </a:cubicBezTo>
                  <a:cubicBezTo>
                    <a:pt x="1063" y="337"/>
                    <a:pt x="1181" y="584"/>
                    <a:pt x="1264" y="929"/>
                  </a:cubicBezTo>
                  <a:cubicBezTo>
                    <a:pt x="1346" y="1273"/>
                    <a:pt x="1345" y="1520"/>
                    <a:pt x="1262" y="1671"/>
                  </a:cubicBezTo>
                  <a:cubicBezTo>
                    <a:pt x="1193" y="1795"/>
                    <a:pt x="1071" y="1857"/>
                    <a:pt x="894" y="1857"/>
                  </a:cubicBezTo>
                  <a:cubicBezTo>
                    <a:pt x="718" y="1857"/>
                    <a:pt x="559" y="1789"/>
                    <a:pt x="418" y="1653"/>
                  </a:cubicBezTo>
                  <a:cubicBezTo>
                    <a:pt x="277" y="1517"/>
                    <a:pt x="165" y="1274"/>
                    <a:pt x="82" y="925"/>
                  </a:cubicBezTo>
                  <a:cubicBezTo>
                    <a:pt x="0" y="583"/>
                    <a:pt x="1" y="336"/>
                    <a:pt x="85" y="186"/>
                  </a:cubicBezTo>
                  <a:cubicBezTo>
                    <a:pt x="153" y="62"/>
                    <a:pt x="276" y="0"/>
                    <a:pt x="452" y="0"/>
                  </a:cubicBezTo>
                  <a:close/>
                  <a:moveTo>
                    <a:pt x="521" y="289"/>
                  </a:moveTo>
                  <a:cubicBezTo>
                    <a:pt x="479" y="289"/>
                    <a:pt x="444" y="303"/>
                    <a:pt x="418" y="329"/>
                  </a:cubicBezTo>
                  <a:cubicBezTo>
                    <a:pt x="391" y="356"/>
                    <a:pt x="377" y="405"/>
                    <a:pt x="375" y="474"/>
                  </a:cubicBezTo>
                  <a:cubicBezTo>
                    <a:pt x="373" y="564"/>
                    <a:pt x="397" y="716"/>
                    <a:pt x="447" y="929"/>
                  </a:cubicBezTo>
                  <a:cubicBezTo>
                    <a:pt x="498" y="1142"/>
                    <a:pt x="544" y="1289"/>
                    <a:pt x="584" y="1368"/>
                  </a:cubicBezTo>
                  <a:cubicBezTo>
                    <a:pt x="625" y="1448"/>
                    <a:pt x="665" y="1501"/>
                    <a:pt x="704" y="1528"/>
                  </a:cubicBezTo>
                  <a:cubicBezTo>
                    <a:pt x="743" y="1554"/>
                    <a:pt x="783" y="1568"/>
                    <a:pt x="825" y="1568"/>
                  </a:cubicBezTo>
                  <a:cubicBezTo>
                    <a:pt x="868" y="1568"/>
                    <a:pt x="902" y="1554"/>
                    <a:pt x="929" y="1527"/>
                  </a:cubicBezTo>
                  <a:cubicBezTo>
                    <a:pt x="955" y="1501"/>
                    <a:pt x="970" y="1452"/>
                    <a:pt x="971" y="1383"/>
                  </a:cubicBezTo>
                  <a:cubicBezTo>
                    <a:pt x="974" y="1294"/>
                    <a:pt x="950" y="1142"/>
                    <a:pt x="899" y="929"/>
                  </a:cubicBezTo>
                  <a:cubicBezTo>
                    <a:pt x="848" y="716"/>
                    <a:pt x="802" y="569"/>
                    <a:pt x="762" y="489"/>
                  </a:cubicBezTo>
                  <a:cubicBezTo>
                    <a:pt x="722" y="410"/>
                    <a:pt x="682" y="356"/>
                    <a:pt x="643" y="329"/>
                  </a:cubicBezTo>
                  <a:cubicBezTo>
                    <a:pt x="603" y="303"/>
                    <a:pt x="563" y="289"/>
                    <a:pt x="521" y="289"/>
                  </a:cubicBezTo>
                  <a:close/>
                  <a:moveTo>
                    <a:pt x="2743" y="1826"/>
                  </a:moveTo>
                  <a:lnTo>
                    <a:pt x="2395" y="1826"/>
                  </a:lnTo>
                  <a:lnTo>
                    <a:pt x="2082" y="512"/>
                  </a:lnTo>
                  <a:cubicBezTo>
                    <a:pt x="1983" y="631"/>
                    <a:pt x="1854" y="720"/>
                    <a:pt x="1695" y="776"/>
                  </a:cubicBezTo>
                  <a:lnTo>
                    <a:pt x="1619" y="460"/>
                  </a:lnTo>
                  <a:cubicBezTo>
                    <a:pt x="1703" y="430"/>
                    <a:pt x="1789" y="374"/>
                    <a:pt x="1875" y="291"/>
                  </a:cubicBezTo>
                  <a:cubicBezTo>
                    <a:pt x="1962" y="208"/>
                    <a:pt x="2012" y="111"/>
                    <a:pt x="2025" y="0"/>
                  </a:cubicBezTo>
                  <a:lnTo>
                    <a:pt x="2308" y="0"/>
                  </a:lnTo>
                  <a:lnTo>
                    <a:pt x="2743" y="1826"/>
                  </a:ln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5"/>
            <p:cNvSpPr>
              <a:spLocks noEditPoints="1"/>
            </p:cNvSpPr>
            <p:nvPr/>
          </p:nvSpPr>
          <p:spPr bwMode="auto">
            <a:xfrm>
              <a:off x="1128" y="3007"/>
              <a:ext cx="408" cy="258"/>
            </a:xfrm>
            <a:custGeom>
              <a:avLst/>
              <a:gdLst>
                <a:gd name="T0" fmla="*/ 0 w 2942"/>
                <a:gd name="T1" fmla="*/ 0 h 1857"/>
                <a:gd name="T2" fmla="*/ 0 w 2942"/>
                <a:gd name="T3" fmla="*/ 0 h 1857"/>
                <a:gd name="T4" fmla="*/ 0 w 2942"/>
                <a:gd name="T5" fmla="*/ 0 h 1857"/>
                <a:gd name="T6" fmla="*/ 0 w 2942"/>
                <a:gd name="T7" fmla="*/ 1 h 1857"/>
                <a:gd name="T8" fmla="*/ 0 w 2942"/>
                <a:gd name="T9" fmla="*/ 1 h 1857"/>
                <a:gd name="T10" fmla="*/ 0 w 2942"/>
                <a:gd name="T11" fmla="*/ 1 h 1857"/>
                <a:gd name="T12" fmla="*/ 0 w 2942"/>
                <a:gd name="T13" fmla="*/ 0 h 1857"/>
                <a:gd name="T14" fmla="*/ 0 w 2942"/>
                <a:gd name="T15" fmla="*/ 0 h 1857"/>
                <a:gd name="T16" fmla="*/ 0 w 2942"/>
                <a:gd name="T17" fmla="*/ 0 h 1857"/>
                <a:gd name="T18" fmla="*/ 0 w 2942"/>
                <a:gd name="T19" fmla="*/ 0 h 1857"/>
                <a:gd name="T20" fmla="*/ 0 w 2942"/>
                <a:gd name="T21" fmla="*/ 0 h 1857"/>
                <a:gd name="T22" fmla="*/ 0 w 2942"/>
                <a:gd name="T23" fmla="*/ 0 h 1857"/>
                <a:gd name="T24" fmla="*/ 0 w 2942"/>
                <a:gd name="T25" fmla="*/ 0 h 1857"/>
                <a:gd name="T26" fmla="*/ 0 w 2942"/>
                <a:gd name="T27" fmla="*/ 1 h 1857"/>
                <a:gd name="T28" fmla="*/ 0 w 2942"/>
                <a:gd name="T29" fmla="*/ 1 h 1857"/>
                <a:gd name="T30" fmla="*/ 0 w 2942"/>
                <a:gd name="T31" fmla="*/ 1 h 1857"/>
                <a:gd name="T32" fmla="*/ 0 w 2942"/>
                <a:gd name="T33" fmla="*/ 1 h 1857"/>
                <a:gd name="T34" fmla="*/ 0 w 2942"/>
                <a:gd name="T35" fmla="*/ 1 h 1857"/>
                <a:gd name="T36" fmla="*/ 0 w 2942"/>
                <a:gd name="T37" fmla="*/ 0 h 1857"/>
                <a:gd name="T38" fmla="*/ 0 w 2942"/>
                <a:gd name="T39" fmla="*/ 0 h 1857"/>
                <a:gd name="T40" fmla="*/ 0 w 2942"/>
                <a:gd name="T41" fmla="*/ 0 h 1857"/>
                <a:gd name="T42" fmla="*/ 0 w 2942"/>
                <a:gd name="T43" fmla="*/ 0 h 1857"/>
                <a:gd name="T44" fmla="*/ 1 w 2942"/>
                <a:gd name="T45" fmla="*/ 1 h 1857"/>
                <a:gd name="T46" fmla="*/ 1 w 2942"/>
                <a:gd name="T47" fmla="*/ 0 h 1857"/>
                <a:gd name="T48" fmla="*/ 1 w 2942"/>
                <a:gd name="T49" fmla="*/ 1 h 1857"/>
                <a:gd name="T50" fmla="*/ 1 w 2942"/>
                <a:gd name="T51" fmla="*/ 1 h 1857"/>
                <a:gd name="T52" fmla="*/ 1 w 2942"/>
                <a:gd name="T53" fmla="*/ 1 h 1857"/>
                <a:gd name="T54" fmla="*/ 1 w 2942"/>
                <a:gd name="T55" fmla="*/ 0 h 1857"/>
                <a:gd name="T56" fmla="*/ 1 w 2942"/>
                <a:gd name="T57" fmla="*/ 0 h 1857"/>
                <a:gd name="T58" fmla="*/ 1 w 2942"/>
                <a:gd name="T59" fmla="*/ 0 h 1857"/>
                <a:gd name="T60" fmla="*/ 1 w 2942"/>
                <a:gd name="T61" fmla="*/ 0 h 1857"/>
                <a:gd name="T62" fmla="*/ 1 w 2942"/>
                <a:gd name="T63" fmla="*/ 0 h 1857"/>
                <a:gd name="T64" fmla="*/ 1 w 2942"/>
                <a:gd name="T65" fmla="*/ 0 h 1857"/>
                <a:gd name="T66" fmla="*/ 1 w 2942"/>
                <a:gd name="T67" fmla="*/ 0 h 1857"/>
                <a:gd name="T68" fmla="*/ 1 w 2942"/>
                <a:gd name="T69" fmla="*/ 0 h 1857"/>
                <a:gd name="T70" fmla="*/ 1 w 2942"/>
                <a:gd name="T71" fmla="*/ 0 h 1857"/>
                <a:gd name="T72" fmla="*/ 1 w 2942"/>
                <a:gd name="T73" fmla="*/ 0 h 1857"/>
                <a:gd name="T74" fmla="*/ 1 w 2942"/>
                <a:gd name="T75" fmla="*/ 0 h 1857"/>
                <a:gd name="T76" fmla="*/ 1 w 2942"/>
                <a:gd name="T77" fmla="*/ 0 h 1857"/>
                <a:gd name="T78" fmla="*/ 1 w 2942"/>
                <a:gd name="T79" fmla="*/ 0 h 1857"/>
                <a:gd name="T80" fmla="*/ 1 w 2942"/>
                <a:gd name="T81" fmla="*/ 0 h 1857"/>
                <a:gd name="T82" fmla="*/ 1 w 2942"/>
                <a:gd name="T83" fmla="*/ 0 h 1857"/>
                <a:gd name="T84" fmla="*/ 1 w 2942"/>
                <a:gd name="T85" fmla="*/ 0 h 1857"/>
                <a:gd name="T86" fmla="*/ 1 w 2942"/>
                <a:gd name="T87" fmla="*/ 0 h 1857"/>
                <a:gd name="T88" fmla="*/ 1 w 2942"/>
                <a:gd name="T89" fmla="*/ 0 h 1857"/>
                <a:gd name="T90" fmla="*/ 1 w 2942"/>
                <a:gd name="T91" fmla="*/ 0 h 1857"/>
                <a:gd name="T92" fmla="*/ 1 w 2942"/>
                <a:gd name="T93" fmla="*/ 0 h 1857"/>
                <a:gd name="T94" fmla="*/ 1 w 2942"/>
                <a:gd name="T95" fmla="*/ 1 h 1857"/>
                <a:gd name="T96" fmla="*/ 1 w 2942"/>
                <a:gd name="T97" fmla="*/ 1 h 1857"/>
                <a:gd name="T98" fmla="*/ 1 w 2942"/>
                <a:gd name="T99" fmla="*/ 1 h 1857"/>
                <a:gd name="T100" fmla="*/ 1 w 2942"/>
                <a:gd name="T101" fmla="*/ 1 h 185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42" h="1857">
                  <a:moveTo>
                    <a:pt x="461" y="0"/>
                  </a:moveTo>
                  <a:cubicBezTo>
                    <a:pt x="637" y="0"/>
                    <a:pt x="789" y="64"/>
                    <a:pt x="916" y="189"/>
                  </a:cubicBezTo>
                  <a:cubicBezTo>
                    <a:pt x="1067" y="338"/>
                    <a:pt x="1181" y="585"/>
                    <a:pt x="1258" y="930"/>
                  </a:cubicBezTo>
                  <a:cubicBezTo>
                    <a:pt x="1335" y="1273"/>
                    <a:pt x="1330" y="1521"/>
                    <a:pt x="1245" y="1671"/>
                  </a:cubicBezTo>
                  <a:cubicBezTo>
                    <a:pt x="1174" y="1795"/>
                    <a:pt x="1051" y="1857"/>
                    <a:pt x="874" y="1857"/>
                  </a:cubicBezTo>
                  <a:cubicBezTo>
                    <a:pt x="698" y="1857"/>
                    <a:pt x="540" y="1789"/>
                    <a:pt x="401" y="1653"/>
                  </a:cubicBezTo>
                  <a:cubicBezTo>
                    <a:pt x="263" y="1517"/>
                    <a:pt x="154" y="1275"/>
                    <a:pt x="77" y="926"/>
                  </a:cubicBezTo>
                  <a:cubicBezTo>
                    <a:pt x="0" y="583"/>
                    <a:pt x="5" y="337"/>
                    <a:pt x="91" y="187"/>
                  </a:cubicBezTo>
                  <a:cubicBezTo>
                    <a:pt x="161" y="63"/>
                    <a:pt x="285" y="0"/>
                    <a:pt x="461" y="0"/>
                  </a:cubicBezTo>
                  <a:close/>
                  <a:moveTo>
                    <a:pt x="525" y="290"/>
                  </a:moveTo>
                  <a:cubicBezTo>
                    <a:pt x="483" y="290"/>
                    <a:pt x="449" y="303"/>
                    <a:pt x="422" y="330"/>
                  </a:cubicBezTo>
                  <a:cubicBezTo>
                    <a:pt x="395" y="357"/>
                    <a:pt x="379" y="405"/>
                    <a:pt x="377" y="475"/>
                  </a:cubicBezTo>
                  <a:cubicBezTo>
                    <a:pt x="373" y="565"/>
                    <a:pt x="395" y="716"/>
                    <a:pt x="442" y="930"/>
                  </a:cubicBezTo>
                  <a:cubicBezTo>
                    <a:pt x="490" y="1143"/>
                    <a:pt x="533" y="1289"/>
                    <a:pt x="572" y="1369"/>
                  </a:cubicBezTo>
                  <a:cubicBezTo>
                    <a:pt x="611" y="1449"/>
                    <a:pt x="650" y="1502"/>
                    <a:pt x="689" y="1529"/>
                  </a:cubicBezTo>
                  <a:cubicBezTo>
                    <a:pt x="728" y="1555"/>
                    <a:pt x="768" y="1568"/>
                    <a:pt x="810" y="1568"/>
                  </a:cubicBezTo>
                  <a:cubicBezTo>
                    <a:pt x="852" y="1568"/>
                    <a:pt x="887" y="1555"/>
                    <a:pt x="914" y="1528"/>
                  </a:cubicBezTo>
                  <a:cubicBezTo>
                    <a:pt x="941" y="1501"/>
                    <a:pt x="956" y="1453"/>
                    <a:pt x="959" y="1383"/>
                  </a:cubicBezTo>
                  <a:cubicBezTo>
                    <a:pt x="963" y="1294"/>
                    <a:pt x="941" y="1143"/>
                    <a:pt x="894" y="930"/>
                  </a:cubicBezTo>
                  <a:cubicBezTo>
                    <a:pt x="846" y="716"/>
                    <a:pt x="803" y="570"/>
                    <a:pt x="764" y="490"/>
                  </a:cubicBezTo>
                  <a:cubicBezTo>
                    <a:pt x="724" y="410"/>
                    <a:pt x="685" y="357"/>
                    <a:pt x="647" y="330"/>
                  </a:cubicBezTo>
                  <a:cubicBezTo>
                    <a:pt x="608" y="303"/>
                    <a:pt x="568" y="290"/>
                    <a:pt x="525" y="290"/>
                  </a:cubicBezTo>
                  <a:close/>
                  <a:moveTo>
                    <a:pt x="1713" y="1344"/>
                  </a:moveTo>
                  <a:lnTo>
                    <a:pt x="2040" y="1303"/>
                  </a:lnTo>
                  <a:cubicBezTo>
                    <a:pt x="2071" y="1389"/>
                    <a:pt x="2114" y="1455"/>
                    <a:pt x="2171" y="1500"/>
                  </a:cubicBezTo>
                  <a:cubicBezTo>
                    <a:pt x="2229" y="1546"/>
                    <a:pt x="2291" y="1568"/>
                    <a:pt x="2358" y="1568"/>
                  </a:cubicBezTo>
                  <a:cubicBezTo>
                    <a:pt x="2430" y="1568"/>
                    <a:pt x="2484" y="1541"/>
                    <a:pt x="2521" y="1486"/>
                  </a:cubicBezTo>
                  <a:cubicBezTo>
                    <a:pt x="2558" y="1432"/>
                    <a:pt x="2566" y="1359"/>
                    <a:pt x="2546" y="1266"/>
                  </a:cubicBezTo>
                  <a:cubicBezTo>
                    <a:pt x="2526" y="1178"/>
                    <a:pt x="2487" y="1109"/>
                    <a:pt x="2429" y="1058"/>
                  </a:cubicBezTo>
                  <a:cubicBezTo>
                    <a:pt x="2370" y="1006"/>
                    <a:pt x="2307" y="980"/>
                    <a:pt x="2239" y="980"/>
                  </a:cubicBezTo>
                  <a:cubicBezTo>
                    <a:pt x="2195" y="980"/>
                    <a:pt x="2143" y="989"/>
                    <a:pt x="2085" y="1006"/>
                  </a:cubicBezTo>
                  <a:lnTo>
                    <a:pt x="2060" y="723"/>
                  </a:lnTo>
                  <a:cubicBezTo>
                    <a:pt x="2155" y="725"/>
                    <a:pt x="2223" y="704"/>
                    <a:pt x="2263" y="661"/>
                  </a:cubicBezTo>
                  <a:cubicBezTo>
                    <a:pt x="2302" y="618"/>
                    <a:pt x="2314" y="560"/>
                    <a:pt x="2298" y="488"/>
                  </a:cubicBezTo>
                  <a:cubicBezTo>
                    <a:pt x="2285" y="427"/>
                    <a:pt x="2256" y="378"/>
                    <a:pt x="2211" y="342"/>
                  </a:cubicBezTo>
                  <a:cubicBezTo>
                    <a:pt x="2167" y="305"/>
                    <a:pt x="2114" y="287"/>
                    <a:pt x="2054" y="287"/>
                  </a:cubicBezTo>
                  <a:cubicBezTo>
                    <a:pt x="1994" y="287"/>
                    <a:pt x="1948" y="308"/>
                    <a:pt x="1915" y="349"/>
                  </a:cubicBezTo>
                  <a:cubicBezTo>
                    <a:pt x="1882" y="390"/>
                    <a:pt x="1870" y="451"/>
                    <a:pt x="1879" y="530"/>
                  </a:cubicBezTo>
                  <a:lnTo>
                    <a:pt x="1545" y="476"/>
                  </a:lnTo>
                  <a:cubicBezTo>
                    <a:pt x="1543" y="366"/>
                    <a:pt x="1557" y="278"/>
                    <a:pt x="1588" y="212"/>
                  </a:cubicBezTo>
                  <a:cubicBezTo>
                    <a:pt x="1618" y="147"/>
                    <a:pt x="1669" y="95"/>
                    <a:pt x="1742" y="57"/>
                  </a:cubicBezTo>
                  <a:cubicBezTo>
                    <a:pt x="1814" y="19"/>
                    <a:pt x="1900" y="0"/>
                    <a:pt x="2000" y="0"/>
                  </a:cubicBezTo>
                  <a:cubicBezTo>
                    <a:pt x="2171" y="0"/>
                    <a:pt x="2321" y="55"/>
                    <a:pt x="2448" y="164"/>
                  </a:cubicBezTo>
                  <a:cubicBezTo>
                    <a:pt x="2553" y="254"/>
                    <a:pt x="2618" y="354"/>
                    <a:pt x="2643" y="467"/>
                  </a:cubicBezTo>
                  <a:cubicBezTo>
                    <a:pt x="2679" y="627"/>
                    <a:pt x="2620" y="754"/>
                    <a:pt x="2467" y="849"/>
                  </a:cubicBezTo>
                  <a:cubicBezTo>
                    <a:pt x="2576" y="871"/>
                    <a:pt x="2670" y="921"/>
                    <a:pt x="2750" y="999"/>
                  </a:cubicBezTo>
                  <a:cubicBezTo>
                    <a:pt x="2830" y="1077"/>
                    <a:pt x="2882" y="1171"/>
                    <a:pt x="2906" y="1281"/>
                  </a:cubicBezTo>
                  <a:cubicBezTo>
                    <a:pt x="2942" y="1440"/>
                    <a:pt x="2914" y="1576"/>
                    <a:pt x="2822" y="1689"/>
                  </a:cubicBezTo>
                  <a:cubicBezTo>
                    <a:pt x="2731" y="1801"/>
                    <a:pt x="2598" y="1857"/>
                    <a:pt x="2425" y="1857"/>
                  </a:cubicBezTo>
                  <a:cubicBezTo>
                    <a:pt x="2260" y="1857"/>
                    <a:pt x="2113" y="1810"/>
                    <a:pt x="1984" y="1715"/>
                  </a:cubicBezTo>
                  <a:cubicBezTo>
                    <a:pt x="1854" y="1621"/>
                    <a:pt x="1764" y="1497"/>
                    <a:pt x="1713" y="1344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56"/>
            <p:cNvSpPr>
              <a:spLocks noEditPoints="1"/>
            </p:cNvSpPr>
            <p:nvPr/>
          </p:nvSpPr>
          <p:spPr bwMode="auto">
            <a:xfrm>
              <a:off x="1134" y="3577"/>
              <a:ext cx="385" cy="248"/>
            </a:xfrm>
            <a:custGeom>
              <a:avLst/>
              <a:gdLst>
                <a:gd name="T0" fmla="*/ 0 w 2877"/>
                <a:gd name="T1" fmla="*/ 0 h 1857"/>
                <a:gd name="T2" fmla="*/ 0 w 2877"/>
                <a:gd name="T3" fmla="*/ 0 h 1857"/>
                <a:gd name="T4" fmla="*/ 0 w 2877"/>
                <a:gd name="T5" fmla="*/ 0 h 1857"/>
                <a:gd name="T6" fmla="*/ 0 w 2877"/>
                <a:gd name="T7" fmla="*/ 1 h 1857"/>
                <a:gd name="T8" fmla="*/ 0 w 2877"/>
                <a:gd name="T9" fmla="*/ 1 h 1857"/>
                <a:gd name="T10" fmla="*/ 0 w 2877"/>
                <a:gd name="T11" fmla="*/ 1 h 1857"/>
                <a:gd name="T12" fmla="*/ 0 w 2877"/>
                <a:gd name="T13" fmla="*/ 0 h 1857"/>
                <a:gd name="T14" fmla="*/ 0 w 2877"/>
                <a:gd name="T15" fmla="*/ 0 h 1857"/>
                <a:gd name="T16" fmla="*/ 0 w 2877"/>
                <a:gd name="T17" fmla="*/ 0 h 1857"/>
                <a:gd name="T18" fmla="*/ 0 w 2877"/>
                <a:gd name="T19" fmla="*/ 0 h 1857"/>
                <a:gd name="T20" fmla="*/ 0 w 2877"/>
                <a:gd name="T21" fmla="*/ 0 h 1857"/>
                <a:gd name="T22" fmla="*/ 0 w 2877"/>
                <a:gd name="T23" fmla="*/ 0 h 1857"/>
                <a:gd name="T24" fmla="*/ 0 w 2877"/>
                <a:gd name="T25" fmla="*/ 0 h 1857"/>
                <a:gd name="T26" fmla="*/ 0 w 2877"/>
                <a:gd name="T27" fmla="*/ 0 h 1857"/>
                <a:gd name="T28" fmla="*/ 0 w 2877"/>
                <a:gd name="T29" fmla="*/ 1 h 1857"/>
                <a:gd name="T30" fmla="*/ 0 w 2877"/>
                <a:gd name="T31" fmla="*/ 1 h 1857"/>
                <a:gd name="T32" fmla="*/ 0 w 2877"/>
                <a:gd name="T33" fmla="*/ 1 h 1857"/>
                <a:gd name="T34" fmla="*/ 0 w 2877"/>
                <a:gd name="T35" fmla="*/ 0 h 1857"/>
                <a:gd name="T36" fmla="*/ 0 w 2877"/>
                <a:gd name="T37" fmla="*/ 0 h 1857"/>
                <a:gd name="T38" fmla="*/ 0 w 2877"/>
                <a:gd name="T39" fmla="*/ 0 h 1857"/>
                <a:gd name="T40" fmla="*/ 0 w 2877"/>
                <a:gd name="T41" fmla="*/ 0 h 1857"/>
                <a:gd name="T42" fmla="*/ 0 w 2877"/>
                <a:gd name="T43" fmla="*/ 0 h 1857"/>
                <a:gd name="T44" fmla="*/ 1 w 2877"/>
                <a:gd name="T45" fmla="*/ 1 h 1857"/>
                <a:gd name="T46" fmla="*/ 1 w 2877"/>
                <a:gd name="T47" fmla="*/ 0 h 1857"/>
                <a:gd name="T48" fmla="*/ 0 w 2877"/>
                <a:gd name="T49" fmla="*/ 0 h 1857"/>
                <a:gd name="T50" fmla="*/ 1 w 2877"/>
                <a:gd name="T51" fmla="*/ 0 h 1857"/>
                <a:gd name="T52" fmla="*/ 1 w 2877"/>
                <a:gd name="T53" fmla="*/ 0 h 1857"/>
                <a:gd name="T54" fmla="*/ 1 w 2877"/>
                <a:gd name="T55" fmla="*/ 0 h 1857"/>
                <a:gd name="T56" fmla="*/ 1 w 2877"/>
                <a:gd name="T57" fmla="*/ 0 h 1857"/>
                <a:gd name="T58" fmla="*/ 1 w 2877"/>
                <a:gd name="T59" fmla="*/ 0 h 1857"/>
                <a:gd name="T60" fmla="*/ 1 w 2877"/>
                <a:gd name="T61" fmla="*/ 0 h 1857"/>
                <a:gd name="T62" fmla="*/ 1 w 2877"/>
                <a:gd name="T63" fmla="*/ 0 h 1857"/>
                <a:gd name="T64" fmla="*/ 1 w 2877"/>
                <a:gd name="T65" fmla="*/ 1 h 1857"/>
                <a:gd name="T66" fmla="*/ 1 w 2877"/>
                <a:gd name="T67" fmla="*/ 1 h 1857"/>
                <a:gd name="T68" fmla="*/ 1 w 2877"/>
                <a:gd name="T69" fmla="*/ 0 h 1857"/>
                <a:gd name="T70" fmla="*/ 1 w 2877"/>
                <a:gd name="T71" fmla="*/ 0 h 1857"/>
                <a:gd name="T72" fmla="*/ 1 w 2877"/>
                <a:gd name="T73" fmla="*/ 0 h 1857"/>
                <a:gd name="T74" fmla="*/ 1 w 2877"/>
                <a:gd name="T75" fmla="*/ 0 h 185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877" h="1857">
                  <a:moveTo>
                    <a:pt x="891" y="0"/>
                  </a:moveTo>
                  <a:cubicBezTo>
                    <a:pt x="1068" y="0"/>
                    <a:pt x="1191" y="63"/>
                    <a:pt x="1260" y="189"/>
                  </a:cubicBezTo>
                  <a:cubicBezTo>
                    <a:pt x="1344" y="338"/>
                    <a:pt x="1345" y="584"/>
                    <a:pt x="1264" y="929"/>
                  </a:cubicBezTo>
                  <a:cubicBezTo>
                    <a:pt x="1183" y="1273"/>
                    <a:pt x="1066" y="1520"/>
                    <a:pt x="911" y="1671"/>
                  </a:cubicBezTo>
                  <a:cubicBezTo>
                    <a:pt x="784" y="1795"/>
                    <a:pt x="632" y="1857"/>
                    <a:pt x="456" y="1857"/>
                  </a:cubicBezTo>
                  <a:cubicBezTo>
                    <a:pt x="279" y="1857"/>
                    <a:pt x="153" y="1789"/>
                    <a:pt x="76" y="1653"/>
                  </a:cubicBezTo>
                  <a:cubicBezTo>
                    <a:pt x="0" y="1517"/>
                    <a:pt x="2" y="1274"/>
                    <a:pt x="84" y="926"/>
                  </a:cubicBezTo>
                  <a:cubicBezTo>
                    <a:pt x="165" y="583"/>
                    <a:pt x="282" y="337"/>
                    <a:pt x="436" y="186"/>
                  </a:cubicBezTo>
                  <a:cubicBezTo>
                    <a:pt x="564" y="62"/>
                    <a:pt x="715" y="0"/>
                    <a:pt x="891" y="0"/>
                  </a:cubicBezTo>
                  <a:close/>
                  <a:moveTo>
                    <a:pt x="824" y="289"/>
                  </a:moveTo>
                  <a:cubicBezTo>
                    <a:pt x="782" y="289"/>
                    <a:pt x="741" y="303"/>
                    <a:pt x="702" y="330"/>
                  </a:cubicBezTo>
                  <a:cubicBezTo>
                    <a:pt x="662" y="357"/>
                    <a:pt x="625" y="405"/>
                    <a:pt x="591" y="474"/>
                  </a:cubicBezTo>
                  <a:cubicBezTo>
                    <a:pt x="546" y="564"/>
                    <a:pt x="498" y="716"/>
                    <a:pt x="448" y="929"/>
                  </a:cubicBezTo>
                  <a:cubicBezTo>
                    <a:pt x="398" y="1143"/>
                    <a:pt x="374" y="1289"/>
                    <a:pt x="377" y="1369"/>
                  </a:cubicBezTo>
                  <a:cubicBezTo>
                    <a:pt x="380" y="1449"/>
                    <a:pt x="394" y="1502"/>
                    <a:pt x="421" y="1528"/>
                  </a:cubicBezTo>
                  <a:cubicBezTo>
                    <a:pt x="448" y="1555"/>
                    <a:pt x="482" y="1568"/>
                    <a:pt x="524" y="1568"/>
                  </a:cubicBezTo>
                  <a:cubicBezTo>
                    <a:pt x="566" y="1568"/>
                    <a:pt x="607" y="1555"/>
                    <a:pt x="646" y="1528"/>
                  </a:cubicBezTo>
                  <a:cubicBezTo>
                    <a:pt x="685" y="1501"/>
                    <a:pt x="723" y="1453"/>
                    <a:pt x="757" y="1383"/>
                  </a:cubicBezTo>
                  <a:cubicBezTo>
                    <a:pt x="802" y="1294"/>
                    <a:pt x="849" y="1143"/>
                    <a:pt x="899" y="929"/>
                  </a:cubicBezTo>
                  <a:cubicBezTo>
                    <a:pt x="950" y="716"/>
                    <a:pt x="973" y="570"/>
                    <a:pt x="970" y="490"/>
                  </a:cubicBezTo>
                  <a:cubicBezTo>
                    <a:pt x="968" y="410"/>
                    <a:pt x="953" y="357"/>
                    <a:pt x="927" y="330"/>
                  </a:cubicBezTo>
                  <a:cubicBezTo>
                    <a:pt x="900" y="303"/>
                    <a:pt x="866" y="289"/>
                    <a:pt x="824" y="289"/>
                  </a:cubicBezTo>
                  <a:close/>
                  <a:moveTo>
                    <a:pt x="2111" y="1826"/>
                  </a:moveTo>
                  <a:lnTo>
                    <a:pt x="2197" y="1460"/>
                  </a:lnTo>
                  <a:lnTo>
                    <a:pt x="1453" y="1460"/>
                  </a:lnTo>
                  <a:lnTo>
                    <a:pt x="1524" y="1155"/>
                  </a:lnTo>
                  <a:lnTo>
                    <a:pt x="2584" y="0"/>
                  </a:lnTo>
                  <a:lnTo>
                    <a:pt x="2877" y="0"/>
                  </a:lnTo>
                  <a:lnTo>
                    <a:pt x="2606" y="1154"/>
                  </a:lnTo>
                  <a:lnTo>
                    <a:pt x="2832" y="1154"/>
                  </a:lnTo>
                  <a:lnTo>
                    <a:pt x="2760" y="1460"/>
                  </a:lnTo>
                  <a:lnTo>
                    <a:pt x="2535" y="1460"/>
                  </a:lnTo>
                  <a:lnTo>
                    <a:pt x="2449" y="1826"/>
                  </a:lnTo>
                  <a:lnTo>
                    <a:pt x="2111" y="1826"/>
                  </a:lnTo>
                  <a:close/>
                  <a:moveTo>
                    <a:pt x="2269" y="1154"/>
                  </a:moveTo>
                  <a:lnTo>
                    <a:pt x="2415" y="532"/>
                  </a:lnTo>
                  <a:lnTo>
                    <a:pt x="1851" y="1154"/>
                  </a:lnTo>
                  <a:lnTo>
                    <a:pt x="2269" y="1154"/>
                  </a:ln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Rectangle 134"/>
            <p:cNvSpPr>
              <a:spLocks noChangeArrowheads="1"/>
            </p:cNvSpPr>
            <p:nvPr/>
          </p:nvSpPr>
          <p:spPr bwMode="auto">
            <a:xfrm>
              <a:off x="1863" y="1820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545454"/>
                  </a:solidFill>
                  <a:ea typeface="黑体" pitchFamily="49" charset="-122"/>
                </a:rPr>
                <a:t>点击修改文字内容为目录内容</a:t>
              </a:r>
            </a:p>
          </p:txBody>
        </p:sp>
        <p:sp>
          <p:nvSpPr>
            <p:cNvPr id="19" name="Rectangle 134"/>
            <p:cNvSpPr>
              <a:spLocks noChangeArrowheads="1"/>
            </p:cNvSpPr>
            <p:nvPr/>
          </p:nvSpPr>
          <p:spPr bwMode="auto">
            <a:xfrm>
              <a:off x="1859" y="2386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accent1"/>
                  </a:solidFill>
                  <a:ea typeface="黑体" pitchFamily="49" charset="-122"/>
                </a:rPr>
                <a:t>点击修改文字内容为目录内容</a:t>
              </a:r>
            </a:p>
          </p:txBody>
        </p:sp>
        <p:sp>
          <p:nvSpPr>
            <p:cNvPr id="20" name="Rectangle 134"/>
            <p:cNvSpPr>
              <a:spLocks noChangeArrowheads="1"/>
            </p:cNvSpPr>
            <p:nvPr/>
          </p:nvSpPr>
          <p:spPr bwMode="auto">
            <a:xfrm>
              <a:off x="1859" y="2987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545454"/>
                  </a:solidFill>
                  <a:ea typeface="黑体" pitchFamily="49" charset="-122"/>
                </a:rPr>
                <a:t>点击修改文字内容为目录内容</a:t>
              </a:r>
            </a:p>
          </p:txBody>
        </p:sp>
        <p:sp>
          <p:nvSpPr>
            <p:cNvPr id="21" name="Rectangle 134"/>
            <p:cNvSpPr>
              <a:spLocks noChangeArrowheads="1"/>
            </p:cNvSpPr>
            <p:nvPr/>
          </p:nvSpPr>
          <p:spPr bwMode="auto">
            <a:xfrm>
              <a:off x="1859" y="3566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545454"/>
                  </a:solidFill>
                  <a:ea typeface="黑体" pitchFamily="49" charset="-122"/>
                </a:rPr>
                <a:t>点击修改文字内容为目录内容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94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88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32</TotalTime>
  <Words>119</Words>
  <Application>Microsoft Office PowerPoint</Application>
  <PresentationFormat>全屏显示(4:3)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Administrator</cp:lastModifiedBy>
  <cp:revision>32</cp:revision>
  <dcterms:created xsi:type="dcterms:W3CDTF">2014-05-14T08:21:05Z</dcterms:created>
  <dcterms:modified xsi:type="dcterms:W3CDTF">2015-06-30T10:53:20Z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