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34C6B5-DA0A-40AB-8D68-C777D9858A44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095B7-E03B-4997-9E4C-C3125973E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6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54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831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453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216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012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81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63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073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235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5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821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881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12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89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7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192"/>
          <p:cNvGrpSpPr>
            <a:grpSpLocks/>
          </p:cNvGrpSpPr>
          <p:nvPr/>
        </p:nvGrpSpPr>
        <p:grpSpPr bwMode="auto">
          <a:xfrm>
            <a:off x="2611438" y="2438400"/>
            <a:ext cx="5056187" cy="1019175"/>
            <a:chOff x="1305" y="1286"/>
            <a:chExt cx="3185" cy="642"/>
          </a:xfrm>
        </p:grpSpPr>
        <p:pic>
          <p:nvPicPr>
            <p:cNvPr id="102" name="Picture 16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515908" flipH="1">
              <a:off x="1316" y="1298"/>
              <a:ext cx="3174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03" name="Group 128"/>
            <p:cNvGrpSpPr>
              <a:grpSpLocks/>
            </p:cNvGrpSpPr>
            <p:nvPr/>
          </p:nvGrpSpPr>
          <p:grpSpPr bwMode="auto">
            <a:xfrm>
              <a:off x="1305" y="1286"/>
              <a:ext cx="3039" cy="396"/>
              <a:chOff x="1406" y="913"/>
              <a:chExt cx="2773" cy="652"/>
            </a:xfrm>
          </p:grpSpPr>
          <p:grpSp>
            <p:nvGrpSpPr>
              <p:cNvPr id="105" name="Group 125"/>
              <p:cNvGrpSpPr>
                <a:grpSpLocks/>
              </p:cNvGrpSpPr>
              <p:nvPr/>
            </p:nvGrpSpPr>
            <p:grpSpPr bwMode="auto">
              <a:xfrm>
                <a:off x="1406" y="913"/>
                <a:ext cx="2773" cy="650"/>
                <a:chOff x="1406" y="915"/>
                <a:chExt cx="2773" cy="650"/>
              </a:xfrm>
            </p:grpSpPr>
            <p:sp>
              <p:nvSpPr>
                <p:cNvPr id="109" name="Freeform 126"/>
                <p:cNvSpPr>
                  <a:spLocks/>
                </p:cNvSpPr>
                <p:nvPr/>
              </p:nvSpPr>
              <p:spPr bwMode="auto">
                <a:xfrm>
                  <a:off x="3833" y="915"/>
                  <a:ext cx="346" cy="650"/>
                </a:xfrm>
                <a:custGeom>
                  <a:avLst/>
                  <a:gdLst>
                    <a:gd name="T0" fmla="*/ 346 w 346"/>
                    <a:gd name="T1" fmla="*/ 0 h 650"/>
                    <a:gd name="T2" fmla="*/ 82 w 346"/>
                    <a:gd name="T3" fmla="*/ 322 h 650"/>
                    <a:gd name="T4" fmla="*/ 346 w 346"/>
                    <a:gd name="T5" fmla="*/ 650 h 650"/>
                    <a:gd name="T6" fmla="*/ 0 w 346"/>
                    <a:gd name="T7" fmla="*/ 650 h 650"/>
                    <a:gd name="T8" fmla="*/ 0 w 346"/>
                    <a:gd name="T9" fmla="*/ 0 h 650"/>
                    <a:gd name="T10" fmla="*/ 346 w 346"/>
                    <a:gd name="T11" fmla="*/ 0 h 6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46" h="650">
                      <a:moveTo>
                        <a:pt x="346" y="0"/>
                      </a:moveTo>
                      <a:lnTo>
                        <a:pt x="82" y="322"/>
                      </a:lnTo>
                      <a:lnTo>
                        <a:pt x="346" y="650"/>
                      </a:lnTo>
                      <a:lnTo>
                        <a:pt x="0" y="650"/>
                      </a:lnTo>
                      <a:lnTo>
                        <a:pt x="0" y="0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" name="Rectangle 127"/>
                <p:cNvSpPr>
                  <a:spLocks noChangeArrowheads="1"/>
                </p:cNvSpPr>
                <p:nvPr/>
              </p:nvSpPr>
              <p:spPr bwMode="auto">
                <a:xfrm>
                  <a:off x="1406" y="916"/>
                  <a:ext cx="2427" cy="64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folHlink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 sz="4000" b="1"/>
                </a:p>
              </p:txBody>
            </p:sp>
          </p:grpSp>
          <p:grpSp>
            <p:nvGrpSpPr>
              <p:cNvPr id="106" name="Group 124"/>
              <p:cNvGrpSpPr>
                <a:grpSpLocks/>
              </p:cNvGrpSpPr>
              <p:nvPr/>
            </p:nvGrpSpPr>
            <p:grpSpPr bwMode="auto">
              <a:xfrm>
                <a:off x="1406" y="915"/>
                <a:ext cx="2773" cy="650"/>
                <a:chOff x="1406" y="915"/>
                <a:chExt cx="2773" cy="650"/>
              </a:xfrm>
            </p:grpSpPr>
            <p:sp>
              <p:nvSpPr>
                <p:cNvPr id="107" name="Freeform 121"/>
                <p:cNvSpPr>
                  <a:spLocks/>
                </p:cNvSpPr>
                <p:nvPr/>
              </p:nvSpPr>
              <p:spPr bwMode="auto">
                <a:xfrm>
                  <a:off x="3833" y="915"/>
                  <a:ext cx="346" cy="650"/>
                </a:xfrm>
                <a:custGeom>
                  <a:avLst/>
                  <a:gdLst>
                    <a:gd name="T0" fmla="*/ 346 w 346"/>
                    <a:gd name="T1" fmla="*/ 0 h 650"/>
                    <a:gd name="T2" fmla="*/ 82 w 346"/>
                    <a:gd name="T3" fmla="*/ 322 h 650"/>
                    <a:gd name="T4" fmla="*/ 346 w 346"/>
                    <a:gd name="T5" fmla="*/ 650 h 650"/>
                    <a:gd name="T6" fmla="*/ 0 w 346"/>
                    <a:gd name="T7" fmla="*/ 650 h 650"/>
                    <a:gd name="T8" fmla="*/ 0 w 346"/>
                    <a:gd name="T9" fmla="*/ 0 h 650"/>
                    <a:gd name="T10" fmla="*/ 346 w 346"/>
                    <a:gd name="T11" fmla="*/ 0 h 6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46" h="650">
                      <a:moveTo>
                        <a:pt x="346" y="0"/>
                      </a:moveTo>
                      <a:lnTo>
                        <a:pt x="82" y="322"/>
                      </a:lnTo>
                      <a:lnTo>
                        <a:pt x="346" y="650"/>
                      </a:lnTo>
                      <a:lnTo>
                        <a:pt x="0" y="650"/>
                      </a:lnTo>
                      <a:lnTo>
                        <a:pt x="0" y="0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" name="Rectangle 122"/>
                <p:cNvSpPr>
                  <a:spLocks noChangeArrowheads="1"/>
                </p:cNvSpPr>
                <p:nvPr/>
              </p:nvSpPr>
              <p:spPr bwMode="auto">
                <a:xfrm>
                  <a:off x="1406" y="916"/>
                  <a:ext cx="2427" cy="648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>
                        <a:alpha val="60001"/>
                      </a:schemeClr>
                    </a:gs>
                    <a:gs pos="100000">
                      <a:schemeClr val="accent1">
                        <a:alpha val="79999"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folHlink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 sz="4000" b="1"/>
                </a:p>
              </p:txBody>
            </p:sp>
          </p:grpSp>
        </p:grpSp>
        <p:sp>
          <p:nvSpPr>
            <p:cNvPr id="104" name="Rectangle 129"/>
            <p:cNvSpPr>
              <a:spLocks noChangeArrowheads="1"/>
            </p:cNvSpPr>
            <p:nvPr/>
          </p:nvSpPr>
          <p:spPr bwMode="auto">
            <a:xfrm>
              <a:off x="1373" y="1344"/>
              <a:ext cx="253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点击修改文字内容为目标文本内容</a:t>
              </a:r>
            </a:p>
          </p:txBody>
        </p:sp>
      </p:grpSp>
      <p:grpSp>
        <p:nvGrpSpPr>
          <p:cNvPr id="111" name="Group 245"/>
          <p:cNvGrpSpPr>
            <a:grpSpLocks/>
          </p:cNvGrpSpPr>
          <p:nvPr/>
        </p:nvGrpSpPr>
        <p:grpSpPr bwMode="auto">
          <a:xfrm>
            <a:off x="2611438" y="4751388"/>
            <a:ext cx="5056187" cy="1019175"/>
            <a:chOff x="1305" y="1286"/>
            <a:chExt cx="3185" cy="642"/>
          </a:xfrm>
        </p:grpSpPr>
        <p:pic>
          <p:nvPicPr>
            <p:cNvPr id="112" name="Picture 24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515908" flipH="1">
              <a:off x="1316" y="1298"/>
              <a:ext cx="3174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3" name="Group 247"/>
            <p:cNvGrpSpPr>
              <a:grpSpLocks/>
            </p:cNvGrpSpPr>
            <p:nvPr/>
          </p:nvGrpSpPr>
          <p:grpSpPr bwMode="auto">
            <a:xfrm>
              <a:off x="1305" y="1286"/>
              <a:ext cx="3039" cy="396"/>
              <a:chOff x="1406" y="913"/>
              <a:chExt cx="2773" cy="652"/>
            </a:xfrm>
          </p:grpSpPr>
          <p:grpSp>
            <p:nvGrpSpPr>
              <p:cNvPr id="115" name="Group 248"/>
              <p:cNvGrpSpPr>
                <a:grpSpLocks/>
              </p:cNvGrpSpPr>
              <p:nvPr/>
            </p:nvGrpSpPr>
            <p:grpSpPr bwMode="auto">
              <a:xfrm>
                <a:off x="1406" y="913"/>
                <a:ext cx="2773" cy="650"/>
                <a:chOff x="1406" y="915"/>
                <a:chExt cx="2773" cy="650"/>
              </a:xfrm>
            </p:grpSpPr>
            <p:sp>
              <p:nvSpPr>
                <p:cNvPr id="119" name="Freeform 249"/>
                <p:cNvSpPr>
                  <a:spLocks/>
                </p:cNvSpPr>
                <p:nvPr/>
              </p:nvSpPr>
              <p:spPr bwMode="auto">
                <a:xfrm>
                  <a:off x="3833" y="915"/>
                  <a:ext cx="346" cy="650"/>
                </a:xfrm>
                <a:custGeom>
                  <a:avLst/>
                  <a:gdLst>
                    <a:gd name="T0" fmla="*/ 346 w 346"/>
                    <a:gd name="T1" fmla="*/ 0 h 650"/>
                    <a:gd name="T2" fmla="*/ 82 w 346"/>
                    <a:gd name="T3" fmla="*/ 322 h 650"/>
                    <a:gd name="T4" fmla="*/ 346 w 346"/>
                    <a:gd name="T5" fmla="*/ 650 h 650"/>
                    <a:gd name="T6" fmla="*/ 0 w 346"/>
                    <a:gd name="T7" fmla="*/ 650 h 650"/>
                    <a:gd name="T8" fmla="*/ 0 w 346"/>
                    <a:gd name="T9" fmla="*/ 0 h 650"/>
                    <a:gd name="T10" fmla="*/ 346 w 346"/>
                    <a:gd name="T11" fmla="*/ 0 h 6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46" h="650">
                      <a:moveTo>
                        <a:pt x="346" y="0"/>
                      </a:moveTo>
                      <a:lnTo>
                        <a:pt x="82" y="322"/>
                      </a:lnTo>
                      <a:lnTo>
                        <a:pt x="346" y="650"/>
                      </a:lnTo>
                      <a:lnTo>
                        <a:pt x="0" y="650"/>
                      </a:lnTo>
                      <a:lnTo>
                        <a:pt x="0" y="0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" name="Rectangle 250"/>
                <p:cNvSpPr>
                  <a:spLocks noChangeArrowheads="1"/>
                </p:cNvSpPr>
                <p:nvPr/>
              </p:nvSpPr>
              <p:spPr bwMode="auto">
                <a:xfrm>
                  <a:off x="1406" y="916"/>
                  <a:ext cx="2427" cy="64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folHlink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 sz="4000" b="1"/>
                </a:p>
              </p:txBody>
            </p:sp>
          </p:grpSp>
          <p:grpSp>
            <p:nvGrpSpPr>
              <p:cNvPr id="116" name="Group 251"/>
              <p:cNvGrpSpPr>
                <a:grpSpLocks/>
              </p:cNvGrpSpPr>
              <p:nvPr/>
            </p:nvGrpSpPr>
            <p:grpSpPr bwMode="auto">
              <a:xfrm>
                <a:off x="1406" y="915"/>
                <a:ext cx="2773" cy="650"/>
                <a:chOff x="1406" y="915"/>
                <a:chExt cx="2773" cy="650"/>
              </a:xfrm>
            </p:grpSpPr>
            <p:sp>
              <p:nvSpPr>
                <p:cNvPr id="117" name="Freeform 252"/>
                <p:cNvSpPr>
                  <a:spLocks/>
                </p:cNvSpPr>
                <p:nvPr/>
              </p:nvSpPr>
              <p:spPr bwMode="auto">
                <a:xfrm>
                  <a:off x="3833" y="915"/>
                  <a:ext cx="346" cy="650"/>
                </a:xfrm>
                <a:custGeom>
                  <a:avLst/>
                  <a:gdLst>
                    <a:gd name="T0" fmla="*/ 346 w 346"/>
                    <a:gd name="T1" fmla="*/ 0 h 650"/>
                    <a:gd name="T2" fmla="*/ 82 w 346"/>
                    <a:gd name="T3" fmla="*/ 322 h 650"/>
                    <a:gd name="T4" fmla="*/ 346 w 346"/>
                    <a:gd name="T5" fmla="*/ 650 h 650"/>
                    <a:gd name="T6" fmla="*/ 0 w 346"/>
                    <a:gd name="T7" fmla="*/ 650 h 650"/>
                    <a:gd name="T8" fmla="*/ 0 w 346"/>
                    <a:gd name="T9" fmla="*/ 0 h 650"/>
                    <a:gd name="T10" fmla="*/ 346 w 346"/>
                    <a:gd name="T11" fmla="*/ 0 h 6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46" h="650">
                      <a:moveTo>
                        <a:pt x="346" y="0"/>
                      </a:moveTo>
                      <a:lnTo>
                        <a:pt x="82" y="322"/>
                      </a:lnTo>
                      <a:lnTo>
                        <a:pt x="346" y="650"/>
                      </a:lnTo>
                      <a:lnTo>
                        <a:pt x="0" y="650"/>
                      </a:lnTo>
                      <a:lnTo>
                        <a:pt x="0" y="0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8" name="Rectangle 253"/>
                <p:cNvSpPr>
                  <a:spLocks noChangeArrowheads="1"/>
                </p:cNvSpPr>
                <p:nvPr/>
              </p:nvSpPr>
              <p:spPr bwMode="auto">
                <a:xfrm>
                  <a:off x="1406" y="916"/>
                  <a:ext cx="2427" cy="648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>
                        <a:alpha val="60001"/>
                      </a:schemeClr>
                    </a:gs>
                    <a:gs pos="100000">
                      <a:schemeClr val="accent1">
                        <a:alpha val="79999"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folHlink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 sz="4000" b="1"/>
                </a:p>
              </p:txBody>
            </p:sp>
          </p:grpSp>
        </p:grpSp>
        <p:sp>
          <p:nvSpPr>
            <p:cNvPr id="114" name="Rectangle 254"/>
            <p:cNvSpPr>
              <a:spLocks noChangeArrowheads="1"/>
            </p:cNvSpPr>
            <p:nvPr/>
          </p:nvSpPr>
          <p:spPr bwMode="auto">
            <a:xfrm>
              <a:off x="1373" y="1344"/>
              <a:ext cx="253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点击修改文字内容为目标文本内容</a:t>
              </a:r>
            </a:p>
          </p:txBody>
        </p:sp>
      </p:grpSp>
      <p:grpSp>
        <p:nvGrpSpPr>
          <p:cNvPr id="121" name="Group 215"/>
          <p:cNvGrpSpPr>
            <a:grpSpLocks/>
          </p:cNvGrpSpPr>
          <p:nvPr/>
        </p:nvGrpSpPr>
        <p:grpSpPr bwMode="auto">
          <a:xfrm>
            <a:off x="2611438" y="3598863"/>
            <a:ext cx="5056187" cy="1019175"/>
            <a:chOff x="1305" y="1286"/>
            <a:chExt cx="3185" cy="642"/>
          </a:xfrm>
        </p:grpSpPr>
        <p:pic>
          <p:nvPicPr>
            <p:cNvPr id="122" name="Picture 2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515908" flipH="1">
              <a:off x="1316" y="1298"/>
              <a:ext cx="3174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23" name="Group 217"/>
            <p:cNvGrpSpPr>
              <a:grpSpLocks/>
            </p:cNvGrpSpPr>
            <p:nvPr/>
          </p:nvGrpSpPr>
          <p:grpSpPr bwMode="auto">
            <a:xfrm>
              <a:off x="1305" y="1286"/>
              <a:ext cx="3039" cy="396"/>
              <a:chOff x="1406" y="913"/>
              <a:chExt cx="2773" cy="652"/>
            </a:xfrm>
          </p:grpSpPr>
          <p:grpSp>
            <p:nvGrpSpPr>
              <p:cNvPr id="125" name="Group 218"/>
              <p:cNvGrpSpPr>
                <a:grpSpLocks/>
              </p:cNvGrpSpPr>
              <p:nvPr/>
            </p:nvGrpSpPr>
            <p:grpSpPr bwMode="auto">
              <a:xfrm>
                <a:off x="1406" y="913"/>
                <a:ext cx="2773" cy="650"/>
                <a:chOff x="1406" y="915"/>
                <a:chExt cx="2773" cy="650"/>
              </a:xfrm>
            </p:grpSpPr>
            <p:sp>
              <p:nvSpPr>
                <p:cNvPr id="129" name="Freeform 219"/>
                <p:cNvSpPr>
                  <a:spLocks/>
                </p:cNvSpPr>
                <p:nvPr/>
              </p:nvSpPr>
              <p:spPr bwMode="auto">
                <a:xfrm>
                  <a:off x="3833" y="915"/>
                  <a:ext cx="346" cy="650"/>
                </a:xfrm>
                <a:custGeom>
                  <a:avLst/>
                  <a:gdLst>
                    <a:gd name="T0" fmla="*/ 346 w 346"/>
                    <a:gd name="T1" fmla="*/ 0 h 650"/>
                    <a:gd name="T2" fmla="*/ 82 w 346"/>
                    <a:gd name="T3" fmla="*/ 322 h 650"/>
                    <a:gd name="T4" fmla="*/ 346 w 346"/>
                    <a:gd name="T5" fmla="*/ 650 h 650"/>
                    <a:gd name="T6" fmla="*/ 0 w 346"/>
                    <a:gd name="T7" fmla="*/ 650 h 650"/>
                    <a:gd name="T8" fmla="*/ 0 w 346"/>
                    <a:gd name="T9" fmla="*/ 0 h 650"/>
                    <a:gd name="T10" fmla="*/ 346 w 346"/>
                    <a:gd name="T11" fmla="*/ 0 h 6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46" h="650">
                      <a:moveTo>
                        <a:pt x="346" y="0"/>
                      </a:moveTo>
                      <a:lnTo>
                        <a:pt x="82" y="322"/>
                      </a:lnTo>
                      <a:lnTo>
                        <a:pt x="346" y="650"/>
                      </a:lnTo>
                      <a:lnTo>
                        <a:pt x="0" y="650"/>
                      </a:lnTo>
                      <a:lnTo>
                        <a:pt x="0" y="0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0" name="Rectangle 220"/>
                <p:cNvSpPr>
                  <a:spLocks noChangeArrowheads="1"/>
                </p:cNvSpPr>
                <p:nvPr/>
              </p:nvSpPr>
              <p:spPr bwMode="auto">
                <a:xfrm>
                  <a:off x="1406" y="916"/>
                  <a:ext cx="2427" cy="64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folHlink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 sz="4000" b="1"/>
                </a:p>
              </p:txBody>
            </p:sp>
          </p:grpSp>
          <p:grpSp>
            <p:nvGrpSpPr>
              <p:cNvPr id="126" name="Group 221"/>
              <p:cNvGrpSpPr>
                <a:grpSpLocks/>
              </p:cNvGrpSpPr>
              <p:nvPr/>
            </p:nvGrpSpPr>
            <p:grpSpPr bwMode="auto">
              <a:xfrm>
                <a:off x="1406" y="915"/>
                <a:ext cx="2773" cy="650"/>
                <a:chOff x="1406" y="915"/>
                <a:chExt cx="2773" cy="650"/>
              </a:xfrm>
            </p:grpSpPr>
            <p:sp>
              <p:nvSpPr>
                <p:cNvPr id="127" name="Freeform 222"/>
                <p:cNvSpPr>
                  <a:spLocks/>
                </p:cNvSpPr>
                <p:nvPr/>
              </p:nvSpPr>
              <p:spPr bwMode="auto">
                <a:xfrm>
                  <a:off x="3833" y="915"/>
                  <a:ext cx="346" cy="650"/>
                </a:xfrm>
                <a:custGeom>
                  <a:avLst/>
                  <a:gdLst>
                    <a:gd name="T0" fmla="*/ 346 w 346"/>
                    <a:gd name="T1" fmla="*/ 0 h 650"/>
                    <a:gd name="T2" fmla="*/ 82 w 346"/>
                    <a:gd name="T3" fmla="*/ 322 h 650"/>
                    <a:gd name="T4" fmla="*/ 346 w 346"/>
                    <a:gd name="T5" fmla="*/ 650 h 650"/>
                    <a:gd name="T6" fmla="*/ 0 w 346"/>
                    <a:gd name="T7" fmla="*/ 650 h 650"/>
                    <a:gd name="T8" fmla="*/ 0 w 346"/>
                    <a:gd name="T9" fmla="*/ 0 h 650"/>
                    <a:gd name="T10" fmla="*/ 346 w 346"/>
                    <a:gd name="T11" fmla="*/ 0 h 6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46" h="650">
                      <a:moveTo>
                        <a:pt x="346" y="0"/>
                      </a:moveTo>
                      <a:lnTo>
                        <a:pt x="82" y="322"/>
                      </a:lnTo>
                      <a:lnTo>
                        <a:pt x="346" y="650"/>
                      </a:lnTo>
                      <a:lnTo>
                        <a:pt x="0" y="650"/>
                      </a:lnTo>
                      <a:lnTo>
                        <a:pt x="0" y="0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solidFill>
                  <a:srgbClr val="B2B2B2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8" name="Rectangle 223"/>
                <p:cNvSpPr>
                  <a:spLocks noChangeArrowheads="1"/>
                </p:cNvSpPr>
                <p:nvPr/>
              </p:nvSpPr>
              <p:spPr bwMode="auto">
                <a:xfrm>
                  <a:off x="1406" y="916"/>
                  <a:ext cx="2427" cy="648"/>
                </a:xfrm>
                <a:prstGeom prst="rect">
                  <a:avLst/>
                </a:prstGeom>
                <a:gradFill rotWithShape="1">
                  <a:gsLst>
                    <a:gs pos="0">
                      <a:srgbClr val="B2B2B2">
                        <a:alpha val="60001"/>
                      </a:srgbClr>
                    </a:gs>
                    <a:gs pos="100000">
                      <a:srgbClr val="B2B2B2">
                        <a:alpha val="79999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folHlink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 sz="4000" b="1"/>
                </a:p>
              </p:txBody>
            </p:sp>
          </p:grpSp>
        </p:grpSp>
        <p:sp>
          <p:nvSpPr>
            <p:cNvPr id="124" name="Rectangle 224"/>
            <p:cNvSpPr>
              <a:spLocks noChangeArrowheads="1"/>
            </p:cNvSpPr>
            <p:nvPr/>
          </p:nvSpPr>
          <p:spPr bwMode="auto">
            <a:xfrm>
              <a:off x="1373" y="1344"/>
              <a:ext cx="253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点击修改文字内容为目标文本内容</a:t>
              </a:r>
            </a:p>
          </p:txBody>
        </p:sp>
      </p:grpSp>
      <p:grpSp>
        <p:nvGrpSpPr>
          <p:cNvPr id="131" name="Group 256"/>
          <p:cNvGrpSpPr>
            <a:grpSpLocks/>
          </p:cNvGrpSpPr>
          <p:nvPr/>
        </p:nvGrpSpPr>
        <p:grpSpPr bwMode="auto">
          <a:xfrm>
            <a:off x="1808163" y="1809750"/>
            <a:ext cx="908050" cy="4211638"/>
            <a:chOff x="799" y="563"/>
            <a:chExt cx="572" cy="3525"/>
          </a:xfrm>
        </p:grpSpPr>
        <p:pic>
          <p:nvPicPr>
            <p:cNvPr id="132" name="Picture 112" descr="未标题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5" y="563"/>
              <a:ext cx="66" cy="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" name="Picture 111" descr="未标题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" y="563"/>
              <a:ext cx="92" cy="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4" name="Group 193"/>
          <p:cNvGrpSpPr>
            <a:grpSpLocks/>
          </p:cNvGrpSpPr>
          <p:nvPr/>
        </p:nvGrpSpPr>
        <p:grpSpPr bwMode="auto">
          <a:xfrm>
            <a:off x="1676400" y="2386013"/>
            <a:ext cx="771525" cy="752475"/>
            <a:chOff x="716" y="1253"/>
            <a:chExt cx="486" cy="474"/>
          </a:xfrm>
        </p:grpSpPr>
        <p:grpSp>
          <p:nvGrpSpPr>
            <p:cNvPr id="135" name="Group 107"/>
            <p:cNvGrpSpPr>
              <a:grpSpLocks/>
            </p:cNvGrpSpPr>
            <p:nvPr/>
          </p:nvGrpSpPr>
          <p:grpSpPr bwMode="auto">
            <a:xfrm>
              <a:off x="716" y="1253"/>
              <a:ext cx="486" cy="474"/>
              <a:chOff x="3098" y="2700"/>
              <a:chExt cx="683" cy="666"/>
            </a:xfrm>
          </p:grpSpPr>
          <p:grpSp>
            <p:nvGrpSpPr>
              <p:cNvPr id="137" name="Group 88"/>
              <p:cNvGrpSpPr>
                <a:grpSpLocks/>
              </p:cNvGrpSpPr>
              <p:nvPr/>
            </p:nvGrpSpPr>
            <p:grpSpPr bwMode="auto">
              <a:xfrm>
                <a:off x="3103" y="2700"/>
                <a:ext cx="242" cy="666"/>
                <a:chOff x="3103" y="2700"/>
                <a:chExt cx="242" cy="666"/>
              </a:xfrm>
            </p:grpSpPr>
            <p:sp>
              <p:nvSpPr>
                <p:cNvPr id="151" name="AutoShape 78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03" y="2700"/>
                  <a:ext cx="242" cy="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80"/>
                <p:cNvSpPr>
                  <a:spLocks/>
                </p:cNvSpPr>
                <p:nvPr/>
              </p:nvSpPr>
              <p:spPr bwMode="auto">
                <a:xfrm>
                  <a:off x="3107" y="2704"/>
                  <a:ext cx="234" cy="658"/>
                </a:xfrm>
                <a:custGeom>
                  <a:avLst/>
                  <a:gdLst>
                    <a:gd name="T0" fmla="*/ 0 w 234"/>
                    <a:gd name="T1" fmla="*/ 658 h 658"/>
                    <a:gd name="T2" fmla="*/ 234 w 234"/>
                    <a:gd name="T3" fmla="*/ 654 h 658"/>
                    <a:gd name="T4" fmla="*/ 234 w 234"/>
                    <a:gd name="T5" fmla="*/ 460 h 658"/>
                    <a:gd name="T6" fmla="*/ 234 w 234"/>
                    <a:gd name="T7" fmla="*/ 198 h 658"/>
                    <a:gd name="T8" fmla="*/ 234 w 234"/>
                    <a:gd name="T9" fmla="*/ 4 h 658"/>
                    <a:gd name="T10" fmla="*/ 0 w 234"/>
                    <a:gd name="T11" fmla="*/ 0 h 658"/>
                    <a:gd name="T12" fmla="*/ 0 w 234"/>
                    <a:gd name="T13" fmla="*/ 658 h 6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4" h="658">
                      <a:moveTo>
                        <a:pt x="0" y="658"/>
                      </a:moveTo>
                      <a:lnTo>
                        <a:pt x="234" y="654"/>
                      </a:lnTo>
                      <a:lnTo>
                        <a:pt x="234" y="460"/>
                      </a:lnTo>
                      <a:lnTo>
                        <a:pt x="234" y="198"/>
                      </a:lnTo>
                      <a:lnTo>
                        <a:pt x="234" y="4"/>
                      </a:lnTo>
                      <a:lnTo>
                        <a:pt x="0" y="0"/>
                      </a:lnTo>
                      <a:lnTo>
                        <a:pt x="0" y="65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81"/>
                <p:cNvSpPr>
                  <a:spLocks/>
                </p:cNvSpPr>
                <p:nvPr/>
              </p:nvSpPr>
              <p:spPr bwMode="auto">
                <a:xfrm>
                  <a:off x="3108" y="2704"/>
                  <a:ext cx="233" cy="658"/>
                </a:xfrm>
                <a:custGeom>
                  <a:avLst/>
                  <a:gdLst>
                    <a:gd name="T0" fmla="*/ 0 w 234"/>
                    <a:gd name="T1" fmla="*/ 658 h 658"/>
                    <a:gd name="T2" fmla="*/ 234 w 234"/>
                    <a:gd name="T3" fmla="*/ 654 h 658"/>
                    <a:gd name="T4" fmla="*/ 234 w 234"/>
                    <a:gd name="T5" fmla="*/ 460 h 658"/>
                    <a:gd name="T6" fmla="*/ 234 w 234"/>
                    <a:gd name="T7" fmla="*/ 198 h 658"/>
                    <a:gd name="T8" fmla="*/ 234 w 234"/>
                    <a:gd name="T9" fmla="*/ 4 h 658"/>
                    <a:gd name="T10" fmla="*/ 0 w 234"/>
                    <a:gd name="T11" fmla="*/ 0 h 658"/>
                    <a:gd name="T12" fmla="*/ 0 w 234"/>
                    <a:gd name="T13" fmla="*/ 658 h 6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4" h="658">
                      <a:moveTo>
                        <a:pt x="0" y="658"/>
                      </a:moveTo>
                      <a:lnTo>
                        <a:pt x="234" y="654"/>
                      </a:lnTo>
                      <a:lnTo>
                        <a:pt x="234" y="460"/>
                      </a:lnTo>
                      <a:lnTo>
                        <a:pt x="234" y="198"/>
                      </a:lnTo>
                      <a:lnTo>
                        <a:pt x="234" y="4"/>
                      </a:lnTo>
                      <a:lnTo>
                        <a:pt x="0" y="0"/>
                      </a:lnTo>
                      <a:lnTo>
                        <a:pt x="0" y="65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1">
                        <a:gamma/>
                        <a:shade val="0"/>
                        <a:invGamma/>
                        <a:alpha val="39999"/>
                      </a:schemeClr>
                    </a:gs>
                    <a:gs pos="50000">
                      <a:schemeClr val="tx1">
                        <a:alpha val="11000"/>
                      </a:schemeClr>
                    </a:gs>
                    <a:gs pos="100000">
                      <a:schemeClr val="tx1">
                        <a:gamma/>
                        <a:shade val="0"/>
                        <a:invGamma/>
                        <a:alpha val="39999"/>
                      </a:scheme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4000" b="1"/>
                </a:p>
              </p:txBody>
            </p:sp>
          </p:grpSp>
          <p:grpSp>
            <p:nvGrpSpPr>
              <p:cNvPr id="138" name="Group 93"/>
              <p:cNvGrpSpPr>
                <a:grpSpLocks/>
              </p:cNvGrpSpPr>
              <p:nvPr/>
            </p:nvGrpSpPr>
            <p:grpSpPr bwMode="auto">
              <a:xfrm>
                <a:off x="3098" y="2704"/>
                <a:ext cx="236" cy="656"/>
                <a:chOff x="3515" y="1797"/>
                <a:chExt cx="236" cy="656"/>
              </a:xfrm>
            </p:grpSpPr>
            <p:sp>
              <p:nvSpPr>
                <p:cNvPr id="149" name="Freeform 85"/>
                <p:cNvSpPr>
                  <a:spLocks/>
                </p:cNvSpPr>
                <p:nvPr/>
              </p:nvSpPr>
              <p:spPr bwMode="auto">
                <a:xfrm>
                  <a:off x="3515" y="1797"/>
                  <a:ext cx="236" cy="656"/>
                </a:xfrm>
                <a:custGeom>
                  <a:avLst/>
                  <a:gdLst>
                    <a:gd name="T0" fmla="*/ 236 w 236"/>
                    <a:gd name="T1" fmla="*/ 64 h 656"/>
                    <a:gd name="T2" fmla="*/ 236 w 236"/>
                    <a:gd name="T3" fmla="*/ 592 h 656"/>
                    <a:gd name="T4" fmla="*/ 0 w 236"/>
                    <a:gd name="T5" fmla="*/ 656 h 656"/>
                    <a:gd name="T6" fmla="*/ 0 w 236"/>
                    <a:gd name="T7" fmla="*/ 0 h 656"/>
                    <a:gd name="T8" fmla="*/ 236 w 236"/>
                    <a:gd name="T9" fmla="*/ 64 h 6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6" h="656">
                      <a:moveTo>
                        <a:pt x="236" y="64"/>
                      </a:moveTo>
                      <a:lnTo>
                        <a:pt x="236" y="592"/>
                      </a:lnTo>
                      <a:lnTo>
                        <a:pt x="0" y="656"/>
                      </a:lnTo>
                      <a:lnTo>
                        <a:pt x="0" y="0"/>
                      </a:lnTo>
                      <a:lnTo>
                        <a:pt x="236" y="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86"/>
                <p:cNvSpPr>
                  <a:spLocks/>
                </p:cNvSpPr>
                <p:nvPr/>
              </p:nvSpPr>
              <p:spPr bwMode="auto">
                <a:xfrm>
                  <a:off x="3515" y="1797"/>
                  <a:ext cx="236" cy="656"/>
                </a:xfrm>
                <a:custGeom>
                  <a:avLst/>
                  <a:gdLst>
                    <a:gd name="T0" fmla="*/ 236 w 236"/>
                    <a:gd name="T1" fmla="*/ 64 h 656"/>
                    <a:gd name="T2" fmla="*/ 236 w 236"/>
                    <a:gd name="T3" fmla="*/ 592 h 656"/>
                    <a:gd name="T4" fmla="*/ 0 w 236"/>
                    <a:gd name="T5" fmla="*/ 656 h 656"/>
                    <a:gd name="T6" fmla="*/ 0 w 236"/>
                    <a:gd name="T7" fmla="*/ 0 h 656"/>
                    <a:gd name="T8" fmla="*/ 236 w 236"/>
                    <a:gd name="T9" fmla="*/ 64 h 6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6" h="656">
                      <a:moveTo>
                        <a:pt x="236" y="64"/>
                      </a:moveTo>
                      <a:lnTo>
                        <a:pt x="236" y="592"/>
                      </a:lnTo>
                      <a:lnTo>
                        <a:pt x="0" y="656"/>
                      </a:lnTo>
                      <a:lnTo>
                        <a:pt x="0" y="0"/>
                      </a:lnTo>
                      <a:lnTo>
                        <a:pt x="236" y="6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alpha val="62999"/>
                      </a:schemeClr>
                    </a:gs>
                    <a:gs pos="100000">
                      <a:schemeClr val="accent1">
                        <a:alpha val="82999"/>
                      </a:scheme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9" name="Group 95"/>
              <p:cNvGrpSpPr>
                <a:grpSpLocks/>
              </p:cNvGrpSpPr>
              <p:nvPr/>
            </p:nvGrpSpPr>
            <p:grpSpPr bwMode="auto">
              <a:xfrm>
                <a:off x="3175" y="2772"/>
                <a:ext cx="166" cy="530"/>
                <a:chOff x="1859" y="2364"/>
                <a:chExt cx="166" cy="530"/>
              </a:xfrm>
            </p:grpSpPr>
            <p:sp>
              <p:nvSpPr>
                <p:cNvPr id="147" name="Freeform 92"/>
                <p:cNvSpPr>
                  <a:spLocks/>
                </p:cNvSpPr>
                <p:nvPr/>
              </p:nvSpPr>
              <p:spPr bwMode="auto">
                <a:xfrm>
                  <a:off x="1859" y="2364"/>
                  <a:ext cx="166" cy="530"/>
                </a:xfrm>
                <a:custGeom>
                  <a:avLst/>
                  <a:gdLst>
                    <a:gd name="T0" fmla="*/ 166 w 166"/>
                    <a:gd name="T1" fmla="*/ 0 h 530"/>
                    <a:gd name="T2" fmla="*/ 166 w 166"/>
                    <a:gd name="T3" fmla="*/ 530 h 530"/>
                    <a:gd name="T4" fmla="*/ 20 w 166"/>
                    <a:gd name="T5" fmla="*/ 508 h 530"/>
                    <a:gd name="T6" fmla="*/ 0 w 166"/>
                    <a:gd name="T7" fmla="*/ 22 h 530"/>
                    <a:gd name="T8" fmla="*/ 166 w 166"/>
                    <a:gd name="T9" fmla="*/ 0 h 5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6" h="530">
                      <a:moveTo>
                        <a:pt x="166" y="0"/>
                      </a:moveTo>
                      <a:lnTo>
                        <a:pt x="166" y="530"/>
                      </a:lnTo>
                      <a:lnTo>
                        <a:pt x="20" y="508"/>
                      </a:lnTo>
                      <a:lnTo>
                        <a:pt x="0" y="22"/>
                      </a:lnTo>
                      <a:lnTo>
                        <a:pt x="16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94"/>
                <p:cNvSpPr>
                  <a:spLocks/>
                </p:cNvSpPr>
                <p:nvPr/>
              </p:nvSpPr>
              <p:spPr bwMode="auto">
                <a:xfrm>
                  <a:off x="1859" y="2364"/>
                  <a:ext cx="166" cy="530"/>
                </a:xfrm>
                <a:custGeom>
                  <a:avLst/>
                  <a:gdLst>
                    <a:gd name="T0" fmla="*/ 166 w 166"/>
                    <a:gd name="T1" fmla="*/ 0 h 530"/>
                    <a:gd name="T2" fmla="*/ 166 w 166"/>
                    <a:gd name="T3" fmla="*/ 530 h 530"/>
                    <a:gd name="T4" fmla="*/ 20 w 166"/>
                    <a:gd name="T5" fmla="*/ 508 h 530"/>
                    <a:gd name="T6" fmla="*/ 0 w 166"/>
                    <a:gd name="T7" fmla="*/ 22 h 530"/>
                    <a:gd name="T8" fmla="*/ 166 w 166"/>
                    <a:gd name="T9" fmla="*/ 0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530">
                      <a:moveTo>
                        <a:pt x="166" y="0"/>
                      </a:moveTo>
                      <a:lnTo>
                        <a:pt x="166" y="530"/>
                      </a:lnTo>
                      <a:lnTo>
                        <a:pt x="20" y="508"/>
                      </a:lnTo>
                      <a:lnTo>
                        <a:pt x="0" y="22"/>
                      </a:lnTo>
                      <a:lnTo>
                        <a:pt x="16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  <a:alpha val="46001"/>
                      </a:schemeClr>
                    </a:gs>
                    <a:gs pos="50000">
                      <a:schemeClr val="tx1">
                        <a:alpha val="11000"/>
                      </a:schemeClr>
                    </a:gs>
                    <a:gs pos="100000">
                      <a:schemeClr val="tx1">
                        <a:gamma/>
                        <a:shade val="46275"/>
                        <a:invGamma/>
                        <a:alpha val="46001"/>
                      </a:scheme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4000" b="1"/>
                </a:p>
              </p:txBody>
            </p:sp>
          </p:grpSp>
          <p:grpSp>
            <p:nvGrpSpPr>
              <p:cNvPr id="140" name="Group 96"/>
              <p:cNvGrpSpPr>
                <a:grpSpLocks/>
              </p:cNvGrpSpPr>
              <p:nvPr/>
            </p:nvGrpSpPr>
            <p:grpSpPr bwMode="auto">
              <a:xfrm>
                <a:off x="3175" y="2731"/>
                <a:ext cx="606" cy="608"/>
                <a:chOff x="1542" y="1117"/>
                <a:chExt cx="606" cy="608"/>
              </a:xfrm>
            </p:grpSpPr>
            <p:sp>
              <p:nvSpPr>
                <p:cNvPr id="145" name="Freeform 74"/>
                <p:cNvSpPr>
                  <a:spLocks/>
                </p:cNvSpPr>
                <p:nvPr/>
              </p:nvSpPr>
              <p:spPr bwMode="auto">
                <a:xfrm>
                  <a:off x="1542" y="1117"/>
                  <a:ext cx="606" cy="608"/>
                </a:xfrm>
                <a:custGeom>
                  <a:avLst/>
                  <a:gdLst>
                    <a:gd name="T0" fmla="*/ 290 w 606"/>
                    <a:gd name="T1" fmla="*/ 8 h 608"/>
                    <a:gd name="T2" fmla="*/ 290 w 606"/>
                    <a:gd name="T3" fmla="*/ 8 h 608"/>
                    <a:gd name="T4" fmla="*/ 280 w 606"/>
                    <a:gd name="T5" fmla="*/ 16 h 608"/>
                    <a:gd name="T6" fmla="*/ 274 w 606"/>
                    <a:gd name="T7" fmla="*/ 28 h 608"/>
                    <a:gd name="T8" fmla="*/ 268 w 606"/>
                    <a:gd name="T9" fmla="*/ 44 h 608"/>
                    <a:gd name="T10" fmla="*/ 266 w 606"/>
                    <a:gd name="T11" fmla="*/ 60 h 608"/>
                    <a:gd name="T12" fmla="*/ 266 w 606"/>
                    <a:gd name="T13" fmla="*/ 114 h 608"/>
                    <a:gd name="T14" fmla="*/ 0 w 606"/>
                    <a:gd name="T15" fmla="*/ 62 h 608"/>
                    <a:gd name="T16" fmla="*/ 0 w 606"/>
                    <a:gd name="T17" fmla="*/ 548 h 608"/>
                    <a:gd name="T18" fmla="*/ 266 w 606"/>
                    <a:gd name="T19" fmla="*/ 496 h 608"/>
                    <a:gd name="T20" fmla="*/ 266 w 606"/>
                    <a:gd name="T21" fmla="*/ 550 h 608"/>
                    <a:gd name="T22" fmla="*/ 266 w 606"/>
                    <a:gd name="T23" fmla="*/ 550 h 608"/>
                    <a:gd name="T24" fmla="*/ 268 w 606"/>
                    <a:gd name="T25" fmla="*/ 566 h 608"/>
                    <a:gd name="T26" fmla="*/ 274 w 606"/>
                    <a:gd name="T27" fmla="*/ 580 h 608"/>
                    <a:gd name="T28" fmla="*/ 280 w 606"/>
                    <a:gd name="T29" fmla="*/ 594 h 608"/>
                    <a:gd name="T30" fmla="*/ 290 w 606"/>
                    <a:gd name="T31" fmla="*/ 602 h 608"/>
                    <a:gd name="T32" fmla="*/ 290 w 606"/>
                    <a:gd name="T33" fmla="*/ 602 h 608"/>
                    <a:gd name="T34" fmla="*/ 302 w 606"/>
                    <a:gd name="T35" fmla="*/ 608 h 608"/>
                    <a:gd name="T36" fmla="*/ 314 w 606"/>
                    <a:gd name="T37" fmla="*/ 608 h 608"/>
                    <a:gd name="T38" fmla="*/ 326 w 606"/>
                    <a:gd name="T39" fmla="*/ 606 h 608"/>
                    <a:gd name="T40" fmla="*/ 336 w 606"/>
                    <a:gd name="T41" fmla="*/ 598 h 608"/>
                    <a:gd name="T42" fmla="*/ 588 w 606"/>
                    <a:gd name="T43" fmla="*/ 352 h 608"/>
                    <a:gd name="T44" fmla="*/ 588 w 606"/>
                    <a:gd name="T45" fmla="*/ 352 h 608"/>
                    <a:gd name="T46" fmla="*/ 596 w 606"/>
                    <a:gd name="T47" fmla="*/ 342 h 608"/>
                    <a:gd name="T48" fmla="*/ 602 w 606"/>
                    <a:gd name="T49" fmla="*/ 332 h 608"/>
                    <a:gd name="T50" fmla="*/ 606 w 606"/>
                    <a:gd name="T51" fmla="*/ 318 h 608"/>
                    <a:gd name="T52" fmla="*/ 606 w 606"/>
                    <a:gd name="T53" fmla="*/ 304 h 608"/>
                    <a:gd name="T54" fmla="*/ 606 w 606"/>
                    <a:gd name="T55" fmla="*/ 304 h 608"/>
                    <a:gd name="T56" fmla="*/ 606 w 606"/>
                    <a:gd name="T57" fmla="*/ 290 h 608"/>
                    <a:gd name="T58" fmla="*/ 602 w 606"/>
                    <a:gd name="T59" fmla="*/ 278 h 608"/>
                    <a:gd name="T60" fmla="*/ 596 w 606"/>
                    <a:gd name="T61" fmla="*/ 266 h 608"/>
                    <a:gd name="T62" fmla="*/ 588 w 606"/>
                    <a:gd name="T63" fmla="*/ 258 h 608"/>
                    <a:gd name="T64" fmla="*/ 336 w 606"/>
                    <a:gd name="T65" fmla="*/ 12 h 608"/>
                    <a:gd name="T66" fmla="*/ 336 w 606"/>
                    <a:gd name="T67" fmla="*/ 12 h 608"/>
                    <a:gd name="T68" fmla="*/ 326 w 606"/>
                    <a:gd name="T69" fmla="*/ 4 h 608"/>
                    <a:gd name="T70" fmla="*/ 314 w 606"/>
                    <a:gd name="T71" fmla="*/ 0 h 608"/>
                    <a:gd name="T72" fmla="*/ 302 w 606"/>
                    <a:gd name="T73" fmla="*/ 2 h 608"/>
                    <a:gd name="T74" fmla="*/ 290 w 606"/>
                    <a:gd name="T75" fmla="*/ 8 h 608"/>
                    <a:gd name="T76" fmla="*/ 290 w 606"/>
                    <a:gd name="T77" fmla="*/ 8 h 60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606" h="608">
                      <a:moveTo>
                        <a:pt x="290" y="8"/>
                      </a:moveTo>
                      <a:lnTo>
                        <a:pt x="290" y="8"/>
                      </a:lnTo>
                      <a:lnTo>
                        <a:pt x="280" y="16"/>
                      </a:lnTo>
                      <a:lnTo>
                        <a:pt x="274" y="28"/>
                      </a:lnTo>
                      <a:lnTo>
                        <a:pt x="268" y="44"/>
                      </a:lnTo>
                      <a:lnTo>
                        <a:pt x="266" y="60"/>
                      </a:lnTo>
                      <a:lnTo>
                        <a:pt x="266" y="114"/>
                      </a:lnTo>
                      <a:lnTo>
                        <a:pt x="0" y="62"/>
                      </a:lnTo>
                      <a:lnTo>
                        <a:pt x="0" y="548"/>
                      </a:lnTo>
                      <a:lnTo>
                        <a:pt x="266" y="496"/>
                      </a:lnTo>
                      <a:lnTo>
                        <a:pt x="266" y="550"/>
                      </a:lnTo>
                      <a:lnTo>
                        <a:pt x="268" y="566"/>
                      </a:lnTo>
                      <a:lnTo>
                        <a:pt x="274" y="580"/>
                      </a:lnTo>
                      <a:lnTo>
                        <a:pt x="280" y="594"/>
                      </a:lnTo>
                      <a:lnTo>
                        <a:pt x="290" y="602"/>
                      </a:lnTo>
                      <a:lnTo>
                        <a:pt x="302" y="608"/>
                      </a:lnTo>
                      <a:lnTo>
                        <a:pt x="314" y="608"/>
                      </a:lnTo>
                      <a:lnTo>
                        <a:pt x="326" y="606"/>
                      </a:lnTo>
                      <a:lnTo>
                        <a:pt x="336" y="598"/>
                      </a:lnTo>
                      <a:lnTo>
                        <a:pt x="588" y="352"/>
                      </a:lnTo>
                      <a:lnTo>
                        <a:pt x="596" y="342"/>
                      </a:lnTo>
                      <a:lnTo>
                        <a:pt x="602" y="332"/>
                      </a:lnTo>
                      <a:lnTo>
                        <a:pt x="606" y="318"/>
                      </a:lnTo>
                      <a:lnTo>
                        <a:pt x="606" y="304"/>
                      </a:lnTo>
                      <a:lnTo>
                        <a:pt x="606" y="290"/>
                      </a:lnTo>
                      <a:lnTo>
                        <a:pt x="602" y="278"/>
                      </a:lnTo>
                      <a:lnTo>
                        <a:pt x="596" y="266"/>
                      </a:lnTo>
                      <a:lnTo>
                        <a:pt x="588" y="258"/>
                      </a:lnTo>
                      <a:lnTo>
                        <a:pt x="336" y="12"/>
                      </a:lnTo>
                      <a:lnTo>
                        <a:pt x="326" y="4"/>
                      </a:lnTo>
                      <a:lnTo>
                        <a:pt x="314" y="0"/>
                      </a:lnTo>
                      <a:lnTo>
                        <a:pt x="302" y="2"/>
                      </a:lnTo>
                      <a:lnTo>
                        <a:pt x="29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75"/>
                <p:cNvSpPr>
                  <a:spLocks/>
                </p:cNvSpPr>
                <p:nvPr/>
              </p:nvSpPr>
              <p:spPr bwMode="auto">
                <a:xfrm>
                  <a:off x="1542" y="1117"/>
                  <a:ext cx="606" cy="608"/>
                </a:xfrm>
                <a:custGeom>
                  <a:avLst/>
                  <a:gdLst>
                    <a:gd name="T0" fmla="*/ 290 w 606"/>
                    <a:gd name="T1" fmla="*/ 8 h 608"/>
                    <a:gd name="T2" fmla="*/ 290 w 606"/>
                    <a:gd name="T3" fmla="*/ 8 h 608"/>
                    <a:gd name="T4" fmla="*/ 280 w 606"/>
                    <a:gd name="T5" fmla="*/ 16 h 608"/>
                    <a:gd name="T6" fmla="*/ 274 w 606"/>
                    <a:gd name="T7" fmla="*/ 28 h 608"/>
                    <a:gd name="T8" fmla="*/ 268 w 606"/>
                    <a:gd name="T9" fmla="*/ 44 h 608"/>
                    <a:gd name="T10" fmla="*/ 266 w 606"/>
                    <a:gd name="T11" fmla="*/ 60 h 608"/>
                    <a:gd name="T12" fmla="*/ 266 w 606"/>
                    <a:gd name="T13" fmla="*/ 114 h 608"/>
                    <a:gd name="T14" fmla="*/ 0 w 606"/>
                    <a:gd name="T15" fmla="*/ 62 h 608"/>
                    <a:gd name="T16" fmla="*/ 0 w 606"/>
                    <a:gd name="T17" fmla="*/ 548 h 608"/>
                    <a:gd name="T18" fmla="*/ 266 w 606"/>
                    <a:gd name="T19" fmla="*/ 496 h 608"/>
                    <a:gd name="T20" fmla="*/ 266 w 606"/>
                    <a:gd name="T21" fmla="*/ 550 h 608"/>
                    <a:gd name="T22" fmla="*/ 266 w 606"/>
                    <a:gd name="T23" fmla="*/ 550 h 608"/>
                    <a:gd name="T24" fmla="*/ 268 w 606"/>
                    <a:gd name="T25" fmla="*/ 566 h 608"/>
                    <a:gd name="T26" fmla="*/ 274 w 606"/>
                    <a:gd name="T27" fmla="*/ 580 h 608"/>
                    <a:gd name="T28" fmla="*/ 280 w 606"/>
                    <a:gd name="T29" fmla="*/ 594 h 608"/>
                    <a:gd name="T30" fmla="*/ 290 w 606"/>
                    <a:gd name="T31" fmla="*/ 602 h 608"/>
                    <a:gd name="T32" fmla="*/ 290 w 606"/>
                    <a:gd name="T33" fmla="*/ 602 h 608"/>
                    <a:gd name="T34" fmla="*/ 302 w 606"/>
                    <a:gd name="T35" fmla="*/ 608 h 608"/>
                    <a:gd name="T36" fmla="*/ 314 w 606"/>
                    <a:gd name="T37" fmla="*/ 608 h 608"/>
                    <a:gd name="T38" fmla="*/ 326 w 606"/>
                    <a:gd name="T39" fmla="*/ 606 h 608"/>
                    <a:gd name="T40" fmla="*/ 336 w 606"/>
                    <a:gd name="T41" fmla="*/ 598 h 608"/>
                    <a:gd name="T42" fmla="*/ 588 w 606"/>
                    <a:gd name="T43" fmla="*/ 352 h 608"/>
                    <a:gd name="T44" fmla="*/ 588 w 606"/>
                    <a:gd name="T45" fmla="*/ 352 h 608"/>
                    <a:gd name="T46" fmla="*/ 596 w 606"/>
                    <a:gd name="T47" fmla="*/ 342 h 608"/>
                    <a:gd name="T48" fmla="*/ 602 w 606"/>
                    <a:gd name="T49" fmla="*/ 332 h 608"/>
                    <a:gd name="T50" fmla="*/ 606 w 606"/>
                    <a:gd name="T51" fmla="*/ 318 h 608"/>
                    <a:gd name="T52" fmla="*/ 606 w 606"/>
                    <a:gd name="T53" fmla="*/ 304 h 608"/>
                    <a:gd name="T54" fmla="*/ 606 w 606"/>
                    <a:gd name="T55" fmla="*/ 304 h 608"/>
                    <a:gd name="T56" fmla="*/ 606 w 606"/>
                    <a:gd name="T57" fmla="*/ 290 h 608"/>
                    <a:gd name="T58" fmla="*/ 602 w 606"/>
                    <a:gd name="T59" fmla="*/ 278 h 608"/>
                    <a:gd name="T60" fmla="*/ 596 w 606"/>
                    <a:gd name="T61" fmla="*/ 266 h 608"/>
                    <a:gd name="T62" fmla="*/ 588 w 606"/>
                    <a:gd name="T63" fmla="*/ 258 h 608"/>
                    <a:gd name="T64" fmla="*/ 336 w 606"/>
                    <a:gd name="T65" fmla="*/ 12 h 608"/>
                    <a:gd name="T66" fmla="*/ 336 w 606"/>
                    <a:gd name="T67" fmla="*/ 12 h 608"/>
                    <a:gd name="T68" fmla="*/ 326 w 606"/>
                    <a:gd name="T69" fmla="*/ 4 h 608"/>
                    <a:gd name="T70" fmla="*/ 314 w 606"/>
                    <a:gd name="T71" fmla="*/ 0 h 608"/>
                    <a:gd name="T72" fmla="*/ 302 w 606"/>
                    <a:gd name="T73" fmla="*/ 2 h 608"/>
                    <a:gd name="T74" fmla="*/ 290 w 606"/>
                    <a:gd name="T75" fmla="*/ 8 h 608"/>
                    <a:gd name="T76" fmla="*/ 290 w 606"/>
                    <a:gd name="T77" fmla="*/ 8 h 60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606" h="608">
                      <a:moveTo>
                        <a:pt x="290" y="8"/>
                      </a:moveTo>
                      <a:lnTo>
                        <a:pt x="290" y="8"/>
                      </a:lnTo>
                      <a:lnTo>
                        <a:pt x="280" y="16"/>
                      </a:lnTo>
                      <a:lnTo>
                        <a:pt x="274" y="28"/>
                      </a:lnTo>
                      <a:lnTo>
                        <a:pt x="268" y="44"/>
                      </a:lnTo>
                      <a:lnTo>
                        <a:pt x="266" y="60"/>
                      </a:lnTo>
                      <a:lnTo>
                        <a:pt x="266" y="114"/>
                      </a:lnTo>
                      <a:lnTo>
                        <a:pt x="0" y="62"/>
                      </a:lnTo>
                      <a:lnTo>
                        <a:pt x="0" y="548"/>
                      </a:lnTo>
                      <a:lnTo>
                        <a:pt x="266" y="496"/>
                      </a:lnTo>
                      <a:lnTo>
                        <a:pt x="266" y="550"/>
                      </a:lnTo>
                      <a:lnTo>
                        <a:pt x="268" y="566"/>
                      </a:lnTo>
                      <a:lnTo>
                        <a:pt x="274" y="580"/>
                      </a:lnTo>
                      <a:lnTo>
                        <a:pt x="280" y="594"/>
                      </a:lnTo>
                      <a:lnTo>
                        <a:pt x="290" y="602"/>
                      </a:lnTo>
                      <a:lnTo>
                        <a:pt x="302" y="608"/>
                      </a:lnTo>
                      <a:lnTo>
                        <a:pt x="314" y="608"/>
                      </a:lnTo>
                      <a:lnTo>
                        <a:pt x="326" y="606"/>
                      </a:lnTo>
                      <a:lnTo>
                        <a:pt x="336" y="598"/>
                      </a:lnTo>
                      <a:lnTo>
                        <a:pt x="588" y="352"/>
                      </a:lnTo>
                      <a:lnTo>
                        <a:pt x="596" y="342"/>
                      </a:lnTo>
                      <a:lnTo>
                        <a:pt x="602" y="332"/>
                      </a:lnTo>
                      <a:lnTo>
                        <a:pt x="606" y="318"/>
                      </a:lnTo>
                      <a:lnTo>
                        <a:pt x="606" y="304"/>
                      </a:lnTo>
                      <a:lnTo>
                        <a:pt x="606" y="290"/>
                      </a:lnTo>
                      <a:lnTo>
                        <a:pt x="602" y="278"/>
                      </a:lnTo>
                      <a:lnTo>
                        <a:pt x="596" y="266"/>
                      </a:lnTo>
                      <a:lnTo>
                        <a:pt x="588" y="258"/>
                      </a:lnTo>
                      <a:lnTo>
                        <a:pt x="336" y="12"/>
                      </a:lnTo>
                      <a:lnTo>
                        <a:pt x="326" y="4"/>
                      </a:lnTo>
                      <a:lnTo>
                        <a:pt x="314" y="0"/>
                      </a:lnTo>
                      <a:lnTo>
                        <a:pt x="302" y="2"/>
                      </a:lnTo>
                      <a:lnTo>
                        <a:pt x="290" y="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alpha val="50998"/>
                      </a:schemeClr>
                    </a:gs>
                    <a:gs pos="100000">
                      <a:schemeClr val="accent1">
                        <a:alpha val="84000"/>
                      </a:scheme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1" name="Freeform 100"/>
              <p:cNvSpPr>
                <a:spLocks/>
              </p:cNvSpPr>
              <p:nvPr/>
            </p:nvSpPr>
            <p:spPr bwMode="auto">
              <a:xfrm>
                <a:off x="3098" y="2705"/>
                <a:ext cx="236" cy="86"/>
              </a:xfrm>
              <a:custGeom>
                <a:avLst/>
                <a:gdLst>
                  <a:gd name="T0" fmla="*/ 172 w 236"/>
                  <a:gd name="T1" fmla="*/ 6 h 86"/>
                  <a:gd name="T2" fmla="*/ 172 w 236"/>
                  <a:gd name="T3" fmla="*/ 6 h 86"/>
                  <a:gd name="T4" fmla="*/ 172 w 236"/>
                  <a:gd name="T5" fmla="*/ 4 h 86"/>
                  <a:gd name="T6" fmla="*/ 0 w 236"/>
                  <a:gd name="T7" fmla="*/ 0 h 86"/>
                  <a:gd name="T8" fmla="*/ 230 w 236"/>
                  <a:gd name="T9" fmla="*/ 64 h 86"/>
                  <a:gd name="T10" fmla="*/ 68 w 236"/>
                  <a:gd name="T11" fmla="*/ 86 h 86"/>
                  <a:gd name="T12" fmla="*/ 76 w 236"/>
                  <a:gd name="T13" fmla="*/ 86 h 86"/>
                  <a:gd name="T14" fmla="*/ 236 w 236"/>
                  <a:gd name="T15" fmla="*/ 66 h 86"/>
                  <a:gd name="T16" fmla="*/ 236 w 236"/>
                  <a:gd name="T17" fmla="*/ 64 h 86"/>
                  <a:gd name="T18" fmla="*/ 20 w 236"/>
                  <a:gd name="T19" fmla="*/ 2 h 86"/>
                  <a:gd name="T20" fmla="*/ 172 w 236"/>
                  <a:gd name="T21" fmla="*/ 6 h 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6" h="86">
                    <a:moveTo>
                      <a:pt x="172" y="6"/>
                    </a:moveTo>
                    <a:lnTo>
                      <a:pt x="172" y="6"/>
                    </a:lnTo>
                    <a:lnTo>
                      <a:pt x="172" y="4"/>
                    </a:lnTo>
                    <a:lnTo>
                      <a:pt x="0" y="0"/>
                    </a:lnTo>
                    <a:lnTo>
                      <a:pt x="230" y="64"/>
                    </a:lnTo>
                    <a:lnTo>
                      <a:pt x="68" y="86"/>
                    </a:lnTo>
                    <a:lnTo>
                      <a:pt x="76" y="86"/>
                    </a:lnTo>
                    <a:lnTo>
                      <a:pt x="236" y="66"/>
                    </a:lnTo>
                    <a:lnTo>
                      <a:pt x="236" y="64"/>
                    </a:lnTo>
                    <a:lnTo>
                      <a:pt x="20" y="2"/>
                    </a:lnTo>
                    <a:lnTo>
                      <a:pt x="172" y="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42" name="Group 106"/>
              <p:cNvGrpSpPr>
                <a:grpSpLocks/>
              </p:cNvGrpSpPr>
              <p:nvPr/>
            </p:nvGrpSpPr>
            <p:grpSpPr bwMode="auto">
              <a:xfrm>
                <a:off x="3107" y="3275"/>
                <a:ext cx="236" cy="88"/>
                <a:chOff x="2741" y="2928"/>
                <a:chExt cx="236" cy="88"/>
              </a:xfrm>
            </p:grpSpPr>
            <p:sp>
              <p:nvSpPr>
                <p:cNvPr id="143" name="Freeform 104"/>
                <p:cNvSpPr>
                  <a:spLocks/>
                </p:cNvSpPr>
                <p:nvPr/>
              </p:nvSpPr>
              <p:spPr bwMode="auto">
                <a:xfrm>
                  <a:off x="2741" y="2928"/>
                  <a:ext cx="236" cy="88"/>
                </a:xfrm>
                <a:custGeom>
                  <a:avLst/>
                  <a:gdLst>
                    <a:gd name="T0" fmla="*/ 68 w 236"/>
                    <a:gd name="T1" fmla="*/ 2 h 88"/>
                    <a:gd name="T2" fmla="*/ 230 w 236"/>
                    <a:gd name="T3" fmla="*/ 22 h 88"/>
                    <a:gd name="T4" fmla="*/ 0 w 236"/>
                    <a:gd name="T5" fmla="*/ 88 h 88"/>
                    <a:gd name="T6" fmla="*/ 232 w 236"/>
                    <a:gd name="T7" fmla="*/ 84 h 88"/>
                    <a:gd name="T8" fmla="*/ 232 w 236"/>
                    <a:gd name="T9" fmla="*/ 84 h 88"/>
                    <a:gd name="T10" fmla="*/ 232 w 236"/>
                    <a:gd name="T11" fmla="*/ 80 h 88"/>
                    <a:gd name="T12" fmla="*/ 20 w 236"/>
                    <a:gd name="T13" fmla="*/ 84 h 88"/>
                    <a:gd name="T14" fmla="*/ 236 w 236"/>
                    <a:gd name="T15" fmla="*/ 24 h 88"/>
                    <a:gd name="T16" fmla="*/ 236 w 236"/>
                    <a:gd name="T17" fmla="*/ 22 h 88"/>
                    <a:gd name="T18" fmla="*/ 76 w 236"/>
                    <a:gd name="T19" fmla="*/ 0 h 88"/>
                    <a:gd name="T20" fmla="*/ 68 w 236"/>
                    <a:gd name="T21" fmla="*/ 2 h 8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6" h="88">
                      <a:moveTo>
                        <a:pt x="68" y="2"/>
                      </a:moveTo>
                      <a:lnTo>
                        <a:pt x="230" y="22"/>
                      </a:lnTo>
                      <a:lnTo>
                        <a:pt x="0" y="88"/>
                      </a:lnTo>
                      <a:lnTo>
                        <a:pt x="232" y="84"/>
                      </a:lnTo>
                      <a:lnTo>
                        <a:pt x="232" y="80"/>
                      </a:lnTo>
                      <a:lnTo>
                        <a:pt x="20" y="84"/>
                      </a:lnTo>
                      <a:lnTo>
                        <a:pt x="236" y="24"/>
                      </a:lnTo>
                      <a:lnTo>
                        <a:pt x="236" y="22"/>
                      </a:lnTo>
                      <a:lnTo>
                        <a:pt x="76" y="0"/>
                      </a:lnTo>
                      <a:lnTo>
                        <a:pt x="68" y="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105"/>
                <p:cNvSpPr>
                  <a:spLocks/>
                </p:cNvSpPr>
                <p:nvPr/>
              </p:nvSpPr>
              <p:spPr bwMode="auto">
                <a:xfrm>
                  <a:off x="2741" y="2928"/>
                  <a:ext cx="236" cy="88"/>
                </a:xfrm>
                <a:custGeom>
                  <a:avLst/>
                  <a:gdLst>
                    <a:gd name="T0" fmla="*/ 68 w 236"/>
                    <a:gd name="T1" fmla="*/ 2 h 88"/>
                    <a:gd name="T2" fmla="*/ 230 w 236"/>
                    <a:gd name="T3" fmla="*/ 22 h 88"/>
                    <a:gd name="T4" fmla="*/ 0 w 236"/>
                    <a:gd name="T5" fmla="*/ 88 h 88"/>
                    <a:gd name="T6" fmla="*/ 232 w 236"/>
                    <a:gd name="T7" fmla="*/ 84 h 88"/>
                    <a:gd name="T8" fmla="*/ 232 w 236"/>
                    <a:gd name="T9" fmla="*/ 84 h 88"/>
                    <a:gd name="T10" fmla="*/ 232 w 236"/>
                    <a:gd name="T11" fmla="*/ 80 h 88"/>
                    <a:gd name="T12" fmla="*/ 20 w 236"/>
                    <a:gd name="T13" fmla="*/ 84 h 88"/>
                    <a:gd name="T14" fmla="*/ 236 w 236"/>
                    <a:gd name="T15" fmla="*/ 24 h 88"/>
                    <a:gd name="T16" fmla="*/ 236 w 236"/>
                    <a:gd name="T17" fmla="*/ 22 h 88"/>
                    <a:gd name="T18" fmla="*/ 76 w 236"/>
                    <a:gd name="T19" fmla="*/ 0 h 88"/>
                    <a:gd name="T20" fmla="*/ 68 w 236"/>
                    <a:gd name="T21" fmla="*/ 2 h 8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6" h="88">
                      <a:moveTo>
                        <a:pt x="68" y="2"/>
                      </a:moveTo>
                      <a:lnTo>
                        <a:pt x="230" y="22"/>
                      </a:lnTo>
                      <a:lnTo>
                        <a:pt x="0" y="88"/>
                      </a:lnTo>
                      <a:lnTo>
                        <a:pt x="232" y="84"/>
                      </a:lnTo>
                      <a:lnTo>
                        <a:pt x="232" y="80"/>
                      </a:lnTo>
                      <a:lnTo>
                        <a:pt x="20" y="84"/>
                      </a:lnTo>
                      <a:lnTo>
                        <a:pt x="236" y="24"/>
                      </a:lnTo>
                      <a:lnTo>
                        <a:pt x="236" y="22"/>
                      </a:lnTo>
                      <a:lnTo>
                        <a:pt x="76" y="0"/>
                      </a:lnTo>
                      <a:lnTo>
                        <a:pt x="68" y="2"/>
                      </a:lnTo>
                      <a:close/>
                    </a:path>
                  </a:pathLst>
                </a:cu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6" name="Rectangle 113"/>
            <p:cNvSpPr>
              <a:spLocks noChangeArrowheads="1"/>
            </p:cNvSpPr>
            <p:nvPr/>
          </p:nvSpPr>
          <p:spPr bwMode="auto">
            <a:xfrm>
              <a:off x="807" y="1344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400" b="1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154" name="Group 214"/>
          <p:cNvGrpSpPr>
            <a:grpSpLocks/>
          </p:cNvGrpSpPr>
          <p:nvPr/>
        </p:nvGrpSpPr>
        <p:grpSpPr bwMode="auto">
          <a:xfrm>
            <a:off x="1676400" y="3541713"/>
            <a:ext cx="771525" cy="754062"/>
            <a:chOff x="716" y="1981"/>
            <a:chExt cx="486" cy="475"/>
          </a:xfrm>
        </p:grpSpPr>
        <p:sp>
          <p:nvSpPr>
            <p:cNvPr id="155" name="AutoShape 197"/>
            <p:cNvSpPr>
              <a:spLocks noChangeAspect="1" noChangeArrowheads="1" noTextEdit="1"/>
            </p:cNvSpPr>
            <p:nvPr/>
          </p:nvSpPr>
          <p:spPr bwMode="auto">
            <a:xfrm>
              <a:off x="720" y="1981"/>
              <a:ext cx="172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98"/>
            <p:cNvSpPr>
              <a:spLocks/>
            </p:cNvSpPr>
            <p:nvPr/>
          </p:nvSpPr>
          <p:spPr bwMode="auto">
            <a:xfrm>
              <a:off x="723" y="1984"/>
              <a:ext cx="166" cy="468"/>
            </a:xfrm>
            <a:custGeom>
              <a:avLst/>
              <a:gdLst>
                <a:gd name="T0" fmla="*/ 0 w 234"/>
                <a:gd name="T1" fmla="*/ 468 h 658"/>
                <a:gd name="T2" fmla="*/ 166 w 234"/>
                <a:gd name="T3" fmla="*/ 465 h 658"/>
                <a:gd name="T4" fmla="*/ 166 w 234"/>
                <a:gd name="T5" fmla="*/ 327 h 658"/>
                <a:gd name="T6" fmla="*/ 166 w 234"/>
                <a:gd name="T7" fmla="*/ 141 h 658"/>
                <a:gd name="T8" fmla="*/ 166 w 234"/>
                <a:gd name="T9" fmla="*/ 3 h 658"/>
                <a:gd name="T10" fmla="*/ 0 w 234"/>
                <a:gd name="T11" fmla="*/ 0 h 658"/>
                <a:gd name="T12" fmla="*/ 0 w 234"/>
                <a:gd name="T13" fmla="*/ 468 h 6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4" h="658">
                  <a:moveTo>
                    <a:pt x="0" y="658"/>
                  </a:moveTo>
                  <a:lnTo>
                    <a:pt x="234" y="654"/>
                  </a:lnTo>
                  <a:lnTo>
                    <a:pt x="234" y="460"/>
                  </a:lnTo>
                  <a:lnTo>
                    <a:pt x="234" y="198"/>
                  </a:lnTo>
                  <a:lnTo>
                    <a:pt x="234" y="4"/>
                  </a:lnTo>
                  <a:lnTo>
                    <a:pt x="0" y="0"/>
                  </a:lnTo>
                  <a:lnTo>
                    <a:pt x="0" y="65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99"/>
            <p:cNvSpPr>
              <a:spLocks/>
            </p:cNvSpPr>
            <p:nvPr/>
          </p:nvSpPr>
          <p:spPr bwMode="auto">
            <a:xfrm>
              <a:off x="725" y="1984"/>
              <a:ext cx="166" cy="468"/>
            </a:xfrm>
            <a:custGeom>
              <a:avLst/>
              <a:gdLst>
                <a:gd name="T0" fmla="*/ 0 w 234"/>
                <a:gd name="T1" fmla="*/ 658 h 658"/>
                <a:gd name="T2" fmla="*/ 234 w 234"/>
                <a:gd name="T3" fmla="*/ 654 h 658"/>
                <a:gd name="T4" fmla="*/ 234 w 234"/>
                <a:gd name="T5" fmla="*/ 460 h 658"/>
                <a:gd name="T6" fmla="*/ 234 w 234"/>
                <a:gd name="T7" fmla="*/ 198 h 658"/>
                <a:gd name="T8" fmla="*/ 234 w 234"/>
                <a:gd name="T9" fmla="*/ 4 h 658"/>
                <a:gd name="T10" fmla="*/ 0 w 234"/>
                <a:gd name="T11" fmla="*/ 0 h 658"/>
                <a:gd name="T12" fmla="*/ 0 w 234"/>
                <a:gd name="T13" fmla="*/ 658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658">
                  <a:moveTo>
                    <a:pt x="0" y="658"/>
                  </a:moveTo>
                  <a:lnTo>
                    <a:pt x="234" y="654"/>
                  </a:lnTo>
                  <a:lnTo>
                    <a:pt x="234" y="460"/>
                  </a:lnTo>
                  <a:lnTo>
                    <a:pt x="234" y="198"/>
                  </a:lnTo>
                  <a:lnTo>
                    <a:pt x="234" y="4"/>
                  </a:lnTo>
                  <a:lnTo>
                    <a:pt x="0" y="0"/>
                  </a:lnTo>
                  <a:lnTo>
                    <a:pt x="0" y="658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gamma/>
                    <a:shade val="0"/>
                    <a:invGamma/>
                    <a:alpha val="39999"/>
                  </a:schemeClr>
                </a:gs>
                <a:gs pos="50000">
                  <a:schemeClr val="tx1">
                    <a:alpha val="11000"/>
                  </a:schemeClr>
                </a:gs>
                <a:gs pos="100000">
                  <a:schemeClr val="tx1">
                    <a:gamma/>
                    <a:shade val="0"/>
                    <a:invGamma/>
                    <a:alpha val="39999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4000" b="1"/>
            </a:p>
          </p:txBody>
        </p:sp>
        <p:grpSp>
          <p:nvGrpSpPr>
            <p:cNvPr id="158" name="Group 200"/>
            <p:cNvGrpSpPr>
              <a:grpSpLocks/>
            </p:cNvGrpSpPr>
            <p:nvPr/>
          </p:nvGrpSpPr>
          <p:grpSpPr bwMode="auto">
            <a:xfrm>
              <a:off x="721" y="1989"/>
              <a:ext cx="168" cy="467"/>
              <a:chOff x="3515" y="1797"/>
              <a:chExt cx="236" cy="656"/>
            </a:xfrm>
          </p:grpSpPr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15" y="1797"/>
                <a:ext cx="236" cy="656"/>
              </a:xfrm>
              <a:custGeom>
                <a:avLst/>
                <a:gdLst>
                  <a:gd name="T0" fmla="*/ 236 w 236"/>
                  <a:gd name="T1" fmla="*/ 64 h 656"/>
                  <a:gd name="T2" fmla="*/ 236 w 236"/>
                  <a:gd name="T3" fmla="*/ 592 h 656"/>
                  <a:gd name="T4" fmla="*/ 0 w 236"/>
                  <a:gd name="T5" fmla="*/ 656 h 656"/>
                  <a:gd name="T6" fmla="*/ 0 w 236"/>
                  <a:gd name="T7" fmla="*/ 0 h 656"/>
                  <a:gd name="T8" fmla="*/ 236 w 236"/>
                  <a:gd name="T9" fmla="*/ 64 h 6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6" h="656">
                    <a:moveTo>
                      <a:pt x="236" y="64"/>
                    </a:moveTo>
                    <a:lnTo>
                      <a:pt x="236" y="592"/>
                    </a:lnTo>
                    <a:lnTo>
                      <a:pt x="0" y="656"/>
                    </a:lnTo>
                    <a:lnTo>
                      <a:pt x="0" y="0"/>
                    </a:lnTo>
                    <a:lnTo>
                      <a:pt x="236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15" y="1797"/>
                <a:ext cx="236" cy="656"/>
              </a:xfrm>
              <a:custGeom>
                <a:avLst/>
                <a:gdLst>
                  <a:gd name="T0" fmla="*/ 236 w 236"/>
                  <a:gd name="T1" fmla="*/ 64 h 656"/>
                  <a:gd name="T2" fmla="*/ 236 w 236"/>
                  <a:gd name="T3" fmla="*/ 592 h 656"/>
                  <a:gd name="T4" fmla="*/ 0 w 236"/>
                  <a:gd name="T5" fmla="*/ 656 h 656"/>
                  <a:gd name="T6" fmla="*/ 0 w 236"/>
                  <a:gd name="T7" fmla="*/ 0 h 656"/>
                  <a:gd name="T8" fmla="*/ 236 w 236"/>
                  <a:gd name="T9" fmla="*/ 64 h 6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6" h="656">
                    <a:moveTo>
                      <a:pt x="236" y="64"/>
                    </a:moveTo>
                    <a:lnTo>
                      <a:pt x="236" y="592"/>
                    </a:lnTo>
                    <a:lnTo>
                      <a:pt x="0" y="656"/>
                    </a:lnTo>
                    <a:lnTo>
                      <a:pt x="0" y="0"/>
                    </a:lnTo>
                    <a:lnTo>
                      <a:pt x="236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alpha val="62999"/>
                    </a:srgbClr>
                  </a:gs>
                  <a:gs pos="100000">
                    <a:srgbClr val="B2B2B2">
                      <a:alpha val="82999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9" name="Freeform 204"/>
            <p:cNvSpPr>
              <a:spLocks/>
            </p:cNvSpPr>
            <p:nvPr/>
          </p:nvSpPr>
          <p:spPr bwMode="auto">
            <a:xfrm>
              <a:off x="771" y="2032"/>
              <a:ext cx="118" cy="377"/>
            </a:xfrm>
            <a:custGeom>
              <a:avLst/>
              <a:gdLst>
                <a:gd name="T0" fmla="*/ 118 w 166"/>
                <a:gd name="T1" fmla="*/ 0 h 530"/>
                <a:gd name="T2" fmla="*/ 118 w 166"/>
                <a:gd name="T3" fmla="*/ 377 h 530"/>
                <a:gd name="T4" fmla="*/ 14 w 166"/>
                <a:gd name="T5" fmla="*/ 361 h 530"/>
                <a:gd name="T6" fmla="*/ 0 w 166"/>
                <a:gd name="T7" fmla="*/ 16 h 530"/>
                <a:gd name="T8" fmla="*/ 118 w 166"/>
                <a:gd name="T9" fmla="*/ 0 h 5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" h="530">
                  <a:moveTo>
                    <a:pt x="166" y="0"/>
                  </a:moveTo>
                  <a:lnTo>
                    <a:pt x="166" y="530"/>
                  </a:lnTo>
                  <a:lnTo>
                    <a:pt x="20" y="508"/>
                  </a:lnTo>
                  <a:lnTo>
                    <a:pt x="0" y="2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205"/>
            <p:cNvSpPr>
              <a:spLocks/>
            </p:cNvSpPr>
            <p:nvPr/>
          </p:nvSpPr>
          <p:spPr bwMode="auto">
            <a:xfrm>
              <a:off x="771" y="2031"/>
              <a:ext cx="118" cy="377"/>
            </a:xfrm>
            <a:custGeom>
              <a:avLst/>
              <a:gdLst>
                <a:gd name="T0" fmla="*/ 166 w 166"/>
                <a:gd name="T1" fmla="*/ 0 h 530"/>
                <a:gd name="T2" fmla="*/ 166 w 166"/>
                <a:gd name="T3" fmla="*/ 530 h 530"/>
                <a:gd name="T4" fmla="*/ 20 w 166"/>
                <a:gd name="T5" fmla="*/ 508 h 530"/>
                <a:gd name="T6" fmla="*/ 0 w 166"/>
                <a:gd name="T7" fmla="*/ 22 h 530"/>
                <a:gd name="T8" fmla="*/ 166 w 166"/>
                <a:gd name="T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530">
                  <a:moveTo>
                    <a:pt x="166" y="0"/>
                  </a:moveTo>
                  <a:lnTo>
                    <a:pt x="166" y="530"/>
                  </a:lnTo>
                  <a:lnTo>
                    <a:pt x="20" y="508"/>
                  </a:lnTo>
                  <a:lnTo>
                    <a:pt x="0" y="22"/>
                  </a:lnTo>
                  <a:lnTo>
                    <a:pt x="16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gamma/>
                    <a:shade val="46275"/>
                    <a:invGamma/>
                    <a:alpha val="46001"/>
                  </a:schemeClr>
                </a:gs>
                <a:gs pos="50000">
                  <a:schemeClr val="tx1">
                    <a:alpha val="11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46001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4000" b="1"/>
            </a:p>
          </p:txBody>
        </p:sp>
        <p:grpSp>
          <p:nvGrpSpPr>
            <p:cNvPr id="161" name="Group 206"/>
            <p:cNvGrpSpPr>
              <a:grpSpLocks/>
            </p:cNvGrpSpPr>
            <p:nvPr/>
          </p:nvGrpSpPr>
          <p:grpSpPr bwMode="auto">
            <a:xfrm>
              <a:off x="771" y="2003"/>
              <a:ext cx="431" cy="433"/>
              <a:chOff x="1542" y="1117"/>
              <a:chExt cx="606" cy="608"/>
            </a:xfrm>
          </p:grpSpPr>
          <p:sp>
            <p:nvSpPr>
              <p:cNvPr id="167" name="Freeform 207"/>
              <p:cNvSpPr>
                <a:spLocks/>
              </p:cNvSpPr>
              <p:nvPr/>
            </p:nvSpPr>
            <p:spPr bwMode="auto">
              <a:xfrm>
                <a:off x="1542" y="1117"/>
                <a:ext cx="606" cy="608"/>
              </a:xfrm>
              <a:custGeom>
                <a:avLst/>
                <a:gdLst>
                  <a:gd name="T0" fmla="*/ 290 w 606"/>
                  <a:gd name="T1" fmla="*/ 8 h 608"/>
                  <a:gd name="T2" fmla="*/ 290 w 606"/>
                  <a:gd name="T3" fmla="*/ 8 h 608"/>
                  <a:gd name="T4" fmla="*/ 280 w 606"/>
                  <a:gd name="T5" fmla="*/ 16 h 608"/>
                  <a:gd name="T6" fmla="*/ 274 w 606"/>
                  <a:gd name="T7" fmla="*/ 28 h 608"/>
                  <a:gd name="T8" fmla="*/ 268 w 606"/>
                  <a:gd name="T9" fmla="*/ 44 h 608"/>
                  <a:gd name="T10" fmla="*/ 266 w 606"/>
                  <a:gd name="T11" fmla="*/ 60 h 608"/>
                  <a:gd name="T12" fmla="*/ 266 w 606"/>
                  <a:gd name="T13" fmla="*/ 114 h 608"/>
                  <a:gd name="T14" fmla="*/ 0 w 606"/>
                  <a:gd name="T15" fmla="*/ 62 h 608"/>
                  <a:gd name="T16" fmla="*/ 0 w 606"/>
                  <a:gd name="T17" fmla="*/ 548 h 608"/>
                  <a:gd name="T18" fmla="*/ 266 w 606"/>
                  <a:gd name="T19" fmla="*/ 496 h 608"/>
                  <a:gd name="T20" fmla="*/ 266 w 606"/>
                  <a:gd name="T21" fmla="*/ 550 h 608"/>
                  <a:gd name="T22" fmla="*/ 266 w 606"/>
                  <a:gd name="T23" fmla="*/ 550 h 608"/>
                  <a:gd name="T24" fmla="*/ 268 w 606"/>
                  <a:gd name="T25" fmla="*/ 566 h 608"/>
                  <a:gd name="T26" fmla="*/ 274 w 606"/>
                  <a:gd name="T27" fmla="*/ 580 h 608"/>
                  <a:gd name="T28" fmla="*/ 280 w 606"/>
                  <a:gd name="T29" fmla="*/ 594 h 608"/>
                  <a:gd name="T30" fmla="*/ 290 w 606"/>
                  <a:gd name="T31" fmla="*/ 602 h 608"/>
                  <a:gd name="T32" fmla="*/ 290 w 606"/>
                  <a:gd name="T33" fmla="*/ 602 h 608"/>
                  <a:gd name="T34" fmla="*/ 302 w 606"/>
                  <a:gd name="T35" fmla="*/ 608 h 608"/>
                  <a:gd name="T36" fmla="*/ 314 w 606"/>
                  <a:gd name="T37" fmla="*/ 608 h 608"/>
                  <a:gd name="T38" fmla="*/ 326 w 606"/>
                  <a:gd name="T39" fmla="*/ 606 h 608"/>
                  <a:gd name="T40" fmla="*/ 336 w 606"/>
                  <a:gd name="T41" fmla="*/ 598 h 608"/>
                  <a:gd name="T42" fmla="*/ 588 w 606"/>
                  <a:gd name="T43" fmla="*/ 352 h 608"/>
                  <a:gd name="T44" fmla="*/ 588 w 606"/>
                  <a:gd name="T45" fmla="*/ 352 h 608"/>
                  <a:gd name="T46" fmla="*/ 596 w 606"/>
                  <a:gd name="T47" fmla="*/ 342 h 608"/>
                  <a:gd name="T48" fmla="*/ 602 w 606"/>
                  <a:gd name="T49" fmla="*/ 332 h 608"/>
                  <a:gd name="T50" fmla="*/ 606 w 606"/>
                  <a:gd name="T51" fmla="*/ 318 h 608"/>
                  <a:gd name="T52" fmla="*/ 606 w 606"/>
                  <a:gd name="T53" fmla="*/ 304 h 608"/>
                  <a:gd name="T54" fmla="*/ 606 w 606"/>
                  <a:gd name="T55" fmla="*/ 304 h 608"/>
                  <a:gd name="T56" fmla="*/ 606 w 606"/>
                  <a:gd name="T57" fmla="*/ 290 h 608"/>
                  <a:gd name="T58" fmla="*/ 602 w 606"/>
                  <a:gd name="T59" fmla="*/ 278 h 608"/>
                  <a:gd name="T60" fmla="*/ 596 w 606"/>
                  <a:gd name="T61" fmla="*/ 266 h 608"/>
                  <a:gd name="T62" fmla="*/ 588 w 606"/>
                  <a:gd name="T63" fmla="*/ 258 h 608"/>
                  <a:gd name="T64" fmla="*/ 336 w 606"/>
                  <a:gd name="T65" fmla="*/ 12 h 608"/>
                  <a:gd name="T66" fmla="*/ 336 w 606"/>
                  <a:gd name="T67" fmla="*/ 12 h 608"/>
                  <a:gd name="T68" fmla="*/ 326 w 606"/>
                  <a:gd name="T69" fmla="*/ 4 h 608"/>
                  <a:gd name="T70" fmla="*/ 314 w 606"/>
                  <a:gd name="T71" fmla="*/ 0 h 608"/>
                  <a:gd name="T72" fmla="*/ 302 w 606"/>
                  <a:gd name="T73" fmla="*/ 2 h 608"/>
                  <a:gd name="T74" fmla="*/ 290 w 606"/>
                  <a:gd name="T75" fmla="*/ 8 h 608"/>
                  <a:gd name="T76" fmla="*/ 290 w 606"/>
                  <a:gd name="T77" fmla="*/ 8 h 60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6" h="608">
                    <a:moveTo>
                      <a:pt x="290" y="8"/>
                    </a:moveTo>
                    <a:lnTo>
                      <a:pt x="290" y="8"/>
                    </a:lnTo>
                    <a:lnTo>
                      <a:pt x="280" y="16"/>
                    </a:lnTo>
                    <a:lnTo>
                      <a:pt x="274" y="28"/>
                    </a:lnTo>
                    <a:lnTo>
                      <a:pt x="268" y="44"/>
                    </a:lnTo>
                    <a:lnTo>
                      <a:pt x="266" y="60"/>
                    </a:lnTo>
                    <a:lnTo>
                      <a:pt x="266" y="114"/>
                    </a:lnTo>
                    <a:lnTo>
                      <a:pt x="0" y="62"/>
                    </a:lnTo>
                    <a:lnTo>
                      <a:pt x="0" y="548"/>
                    </a:lnTo>
                    <a:lnTo>
                      <a:pt x="266" y="496"/>
                    </a:lnTo>
                    <a:lnTo>
                      <a:pt x="266" y="550"/>
                    </a:lnTo>
                    <a:lnTo>
                      <a:pt x="268" y="566"/>
                    </a:lnTo>
                    <a:lnTo>
                      <a:pt x="274" y="580"/>
                    </a:lnTo>
                    <a:lnTo>
                      <a:pt x="280" y="594"/>
                    </a:lnTo>
                    <a:lnTo>
                      <a:pt x="290" y="602"/>
                    </a:lnTo>
                    <a:lnTo>
                      <a:pt x="302" y="608"/>
                    </a:lnTo>
                    <a:lnTo>
                      <a:pt x="314" y="608"/>
                    </a:lnTo>
                    <a:lnTo>
                      <a:pt x="326" y="606"/>
                    </a:lnTo>
                    <a:lnTo>
                      <a:pt x="336" y="598"/>
                    </a:lnTo>
                    <a:lnTo>
                      <a:pt x="588" y="352"/>
                    </a:lnTo>
                    <a:lnTo>
                      <a:pt x="596" y="342"/>
                    </a:lnTo>
                    <a:lnTo>
                      <a:pt x="602" y="332"/>
                    </a:lnTo>
                    <a:lnTo>
                      <a:pt x="606" y="318"/>
                    </a:lnTo>
                    <a:lnTo>
                      <a:pt x="606" y="304"/>
                    </a:lnTo>
                    <a:lnTo>
                      <a:pt x="606" y="290"/>
                    </a:lnTo>
                    <a:lnTo>
                      <a:pt x="602" y="278"/>
                    </a:lnTo>
                    <a:lnTo>
                      <a:pt x="596" y="266"/>
                    </a:lnTo>
                    <a:lnTo>
                      <a:pt x="588" y="258"/>
                    </a:lnTo>
                    <a:lnTo>
                      <a:pt x="336" y="12"/>
                    </a:lnTo>
                    <a:lnTo>
                      <a:pt x="326" y="4"/>
                    </a:lnTo>
                    <a:lnTo>
                      <a:pt x="314" y="0"/>
                    </a:lnTo>
                    <a:lnTo>
                      <a:pt x="302" y="2"/>
                    </a:lnTo>
                    <a:lnTo>
                      <a:pt x="29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Freeform 208"/>
              <p:cNvSpPr>
                <a:spLocks/>
              </p:cNvSpPr>
              <p:nvPr/>
            </p:nvSpPr>
            <p:spPr bwMode="auto">
              <a:xfrm>
                <a:off x="1542" y="1117"/>
                <a:ext cx="606" cy="608"/>
              </a:xfrm>
              <a:custGeom>
                <a:avLst/>
                <a:gdLst>
                  <a:gd name="T0" fmla="*/ 290 w 606"/>
                  <a:gd name="T1" fmla="*/ 8 h 608"/>
                  <a:gd name="T2" fmla="*/ 290 w 606"/>
                  <a:gd name="T3" fmla="*/ 8 h 608"/>
                  <a:gd name="T4" fmla="*/ 280 w 606"/>
                  <a:gd name="T5" fmla="*/ 16 h 608"/>
                  <a:gd name="T6" fmla="*/ 274 w 606"/>
                  <a:gd name="T7" fmla="*/ 28 h 608"/>
                  <a:gd name="T8" fmla="*/ 268 w 606"/>
                  <a:gd name="T9" fmla="*/ 44 h 608"/>
                  <a:gd name="T10" fmla="*/ 266 w 606"/>
                  <a:gd name="T11" fmla="*/ 60 h 608"/>
                  <a:gd name="T12" fmla="*/ 266 w 606"/>
                  <a:gd name="T13" fmla="*/ 114 h 608"/>
                  <a:gd name="T14" fmla="*/ 0 w 606"/>
                  <a:gd name="T15" fmla="*/ 62 h 608"/>
                  <a:gd name="T16" fmla="*/ 0 w 606"/>
                  <a:gd name="T17" fmla="*/ 548 h 608"/>
                  <a:gd name="T18" fmla="*/ 266 w 606"/>
                  <a:gd name="T19" fmla="*/ 496 h 608"/>
                  <a:gd name="T20" fmla="*/ 266 w 606"/>
                  <a:gd name="T21" fmla="*/ 550 h 608"/>
                  <a:gd name="T22" fmla="*/ 266 w 606"/>
                  <a:gd name="T23" fmla="*/ 550 h 608"/>
                  <a:gd name="T24" fmla="*/ 268 w 606"/>
                  <a:gd name="T25" fmla="*/ 566 h 608"/>
                  <a:gd name="T26" fmla="*/ 274 w 606"/>
                  <a:gd name="T27" fmla="*/ 580 h 608"/>
                  <a:gd name="T28" fmla="*/ 280 w 606"/>
                  <a:gd name="T29" fmla="*/ 594 h 608"/>
                  <a:gd name="T30" fmla="*/ 290 w 606"/>
                  <a:gd name="T31" fmla="*/ 602 h 608"/>
                  <a:gd name="T32" fmla="*/ 290 w 606"/>
                  <a:gd name="T33" fmla="*/ 602 h 608"/>
                  <a:gd name="T34" fmla="*/ 302 w 606"/>
                  <a:gd name="T35" fmla="*/ 608 h 608"/>
                  <a:gd name="T36" fmla="*/ 314 w 606"/>
                  <a:gd name="T37" fmla="*/ 608 h 608"/>
                  <a:gd name="T38" fmla="*/ 326 w 606"/>
                  <a:gd name="T39" fmla="*/ 606 h 608"/>
                  <a:gd name="T40" fmla="*/ 336 w 606"/>
                  <a:gd name="T41" fmla="*/ 598 h 608"/>
                  <a:gd name="T42" fmla="*/ 588 w 606"/>
                  <a:gd name="T43" fmla="*/ 352 h 608"/>
                  <a:gd name="T44" fmla="*/ 588 w 606"/>
                  <a:gd name="T45" fmla="*/ 352 h 608"/>
                  <a:gd name="T46" fmla="*/ 596 w 606"/>
                  <a:gd name="T47" fmla="*/ 342 h 608"/>
                  <a:gd name="T48" fmla="*/ 602 w 606"/>
                  <a:gd name="T49" fmla="*/ 332 h 608"/>
                  <a:gd name="T50" fmla="*/ 606 w 606"/>
                  <a:gd name="T51" fmla="*/ 318 h 608"/>
                  <a:gd name="T52" fmla="*/ 606 w 606"/>
                  <a:gd name="T53" fmla="*/ 304 h 608"/>
                  <a:gd name="T54" fmla="*/ 606 w 606"/>
                  <a:gd name="T55" fmla="*/ 304 h 608"/>
                  <a:gd name="T56" fmla="*/ 606 w 606"/>
                  <a:gd name="T57" fmla="*/ 290 h 608"/>
                  <a:gd name="T58" fmla="*/ 602 w 606"/>
                  <a:gd name="T59" fmla="*/ 278 h 608"/>
                  <a:gd name="T60" fmla="*/ 596 w 606"/>
                  <a:gd name="T61" fmla="*/ 266 h 608"/>
                  <a:gd name="T62" fmla="*/ 588 w 606"/>
                  <a:gd name="T63" fmla="*/ 258 h 608"/>
                  <a:gd name="T64" fmla="*/ 336 w 606"/>
                  <a:gd name="T65" fmla="*/ 12 h 608"/>
                  <a:gd name="T66" fmla="*/ 336 w 606"/>
                  <a:gd name="T67" fmla="*/ 12 h 608"/>
                  <a:gd name="T68" fmla="*/ 326 w 606"/>
                  <a:gd name="T69" fmla="*/ 4 h 608"/>
                  <a:gd name="T70" fmla="*/ 314 w 606"/>
                  <a:gd name="T71" fmla="*/ 0 h 608"/>
                  <a:gd name="T72" fmla="*/ 302 w 606"/>
                  <a:gd name="T73" fmla="*/ 2 h 608"/>
                  <a:gd name="T74" fmla="*/ 290 w 606"/>
                  <a:gd name="T75" fmla="*/ 8 h 608"/>
                  <a:gd name="T76" fmla="*/ 290 w 606"/>
                  <a:gd name="T77" fmla="*/ 8 h 60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6" h="608">
                    <a:moveTo>
                      <a:pt x="290" y="8"/>
                    </a:moveTo>
                    <a:lnTo>
                      <a:pt x="290" y="8"/>
                    </a:lnTo>
                    <a:lnTo>
                      <a:pt x="280" y="16"/>
                    </a:lnTo>
                    <a:lnTo>
                      <a:pt x="274" y="28"/>
                    </a:lnTo>
                    <a:lnTo>
                      <a:pt x="268" y="44"/>
                    </a:lnTo>
                    <a:lnTo>
                      <a:pt x="266" y="60"/>
                    </a:lnTo>
                    <a:lnTo>
                      <a:pt x="266" y="114"/>
                    </a:lnTo>
                    <a:lnTo>
                      <a:pt x="0" y="62"/>
                    </a:lnTo>
                    <a:lnTo>
                      <a:pt x="0" y="548"/>
                    </a:lnTo>
                    <a:lnTo>
                      <a:pt x="266" y="496"/>
                    </a:lnTo>
                    <a:lnTo>
                      <a:pt x="266" y="550"/>
                    </a:lnTo>
                    <a:lnTo>
                      <a:pt x="268" y="566"/>
                    </a:lnTo>
                    <a:lnTo>
                      <a:pt x="274" y="580"/>
                    </a:lnTo>
                    <a:lnTo>
                      <a:pt x="280" y="594"/>
                    </a:lnTo>
                    <a:lnTo>
                      <a:pt x="290" y="602"/>
                    </a:lnTo>
                    <a:lnTo>
                      <a:pt x="302" y="608"/>
                    </a:lnTo>
                    <a:lnTo>
                      <a:pt x="314" y="608"/>
                    </a:lnTo>
                    <a:lnTo>
                      <a:pt x="326" y="606"/>
                    </a:lnTo>
                    <a:lnTo>
                      <a:pt x="336" y="598"/>
                    </a:lnTo>
                    <a:lnTo>
                      <a:pt x="588" y="352"/>
                    </a:lnTo>
                    <a:lnTo>
                      <a:pt x="596" y="342"/>
                    </a:lnTo>
                    <a:lnTo>
                      <a:pt x="602" y="332"/>
                    </a:lnTo>
                    <a:lnTo>
                      <a:pt x="606" y="318"/>
                    </a:lnTo>
                    <a:lnTo>
                      <a:pt x="606" y="304"/>
                    </a:lnTo>
                    <a:lnTo>
                      <a:pt x="606" y="290"/>
                    </a:lnTo>
                    <a:lnTo>
                      <a:pt x="602" y="278"/>
                    </a:lnTo>
                    <a:lnTo>
                      <a:pt x="596" y="266"/>
                    </a:lnTo>
                    <a:lnTo>
                      <a:pt x="588" y="258"/>
                    </a:lnTo>
                    <a:lnTo>
                      <a:pt x="336" y="12"/>
                    </a:lnTo>
                    <a:lnTo>
                      <a:pt x="326" y="4"/>
                    </a:lnTo>
                    <a:lnTo>
                      <a:pt x="314" y="0"/>
                    </a:lnTo>
                    <a:lnTo>
                      <a:pt x="302" y="2"/>
                    </a:lnTo>
                    <a:lnTo>
                      <a:pt x="290" y="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alpha val="50998"/>
                    </a:srgbClr>
                  </a:gs>
                  <a:gs pos="100000">
                    <a:srgbClr val="B2B2B2">
                      <a:alpha val="84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2" name="Freeform 209"/>
            <p:cNvSpPr>
              <a:spLocks/>
            </p:cNvSpPr>
            <p:nvPr/>
          </p:nvSpPr>
          <p:spPr bwMode="auto">
            <a:xfrm>
              <a:off x="716" y="1985"/>
              <a:ext cx="168" cy="61"/>
            </a:xfrm>
            <a:custGeom>
              <a:avLst/>
              <a:gdLst>
                <a:gd name="T0" fmla="*/ 122 w 236"/>
                <a:gd name="T1" fmla="*/ 4 h 86"/>
                <a:gd name="T2" fmla="*/ 122 w 236"/>
                <a:gd name="T3" fmla="*/ 4 h 86"/>
                <a:gd name="T4" fmla="*/ 122 w 236"/>
                <a:gd name="T5" fmla="*/ 3 h 86"/>
                <a:gd name="T6" fmla="*/ 0 w 236"/>
                <a:gd name="T7" fmla="*/ 0 h 86"/>
                <a:gd name="T8" fmla="*/ 164 w 236"/>
                <a:gd name="T9" fmla="*/ 45 h 86"/>
                <a:gd name="T10" fmla="*/ 48 w 236"/>
                <a:gd name="T11" fmla="*/ 61 h 86"/>
                <a:gd name="T12" fmla="*/ 54 w 236"/>
                <a:gd name="T13" fmla="*/ 61 h 86"/>
                <a:gd name="T14" fmla="*/ 168 w 236"/>
                <a:gd name="T15" fmla="*/ 47 h 86"/>
                <a:gd name="T16" fmla="*/ 168 w 236"/>
                <a:gd name="T17" fmla="*/ 45 h 86"/>
                <a:gd name="T18" fmla="*/ 14 w 236"/>
                <a:gd name="T19" fmla="*/ 1 h 86"/>
                <a:gd name="T20" fmla="*/ 122 w 236"/>
                <a:gd name="T21" fmla="*/ 4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6" h="86">
                  <a:moveTo>
                    <a:pt x="172" y="6"/>
                  </a:moveTo>
                  <a:lnTo>
                    <a:pt x="172" y="6"/>
                  </a:lnTo>
                  <a:lnTo>
                    <a:pt x="172" y="4"/>
                  </a:lnTo>
                  <a:lnTo>
                    <a:pt x="0" y="0"/>
                  </a:lnTo>
                  <a:lnTo>
                    <a:pt x="230" y="64"/>
                  </a:lnTo>
                  <a:lnTo>
                    <a:pt x="68" y="86"/>
                  </a:lnTo>
                  <a:lnTo>
                    <a:pt x="76" y="86"/>
                  </a:lnTo>
                  <a:lnTo>
                    <a:pt x="236" y="66"/>
                  </a:lnTo>
                  <a:lnTo>
                    <a:pt x="236" y="64"/>
                  </a:lnTo>
                  <a:lnTo>
                    <a:pt x="20" y="2"/>
                  </a:lnTo>
                  <a:lnTo>
                    <a:pt x="172" y="6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3" name="Group 210"/>
            <p:cNvGrpSpPr>
              <a:grpSpLocks/>
            </p:cNvGrpSpPr>
            <p:nvPr/>
          </p:nvGrpSpPr>
          <p:grpSpPr bwMode="auto">
            <a:xfrm>
              <a:off x="722" y="2390"/>
              <a:ext cx="168" cy="63"/>
              <a:chOff x="2741" y="2928"/>
              <a:chExt cx="236" cy="88"/>
            </a:xfrm>
          </p:grpSpPr>
          <p:sp>
            <p:nvSpPr>
              <p:cNvPr id="165" name="Freeform 211"/>
              <p:cNvSpPr>
                <a:spLocks/>
              </p:cNvSpPr>
              <p:nvPr/>
            </p:nvSpPr>
            <p:spPr bwMode="auto">
              <a:xfrm>
                <a:off x="2741" y="2928"/>
                <a:ext cx="236" cy="88"/>
              </a:xfrm>
              <a:custGeom>
                <a:avLst/>
                <a:gdLst>
                  <a:gd name="T0" fmla="*/ 68 w 236"/>
                  <a:gd name="T1" fmla="*/ 2 h 88"/>
                  <a:gd name="T2" fmla="*/ 230 w 236"/>
                  <a:gd name="T3" fmla="*/ 22 h 88"/>
                  <a:gd name="T4" fmla="*/ 0 w 236"/>
                  <a:gd name="T5" fmla="*/ 88 h 88"/>
                  <a:gd name="T6" fmla="*/ 232 w 236"/>
                  <a:gd name="T7" fmla="*/ 84 h 88"/>
                  <a:gd name="T8" fmla="*/ 232 w 236"/>
                  <a:gd name="T9" fmla="*/ 84 h 88"/>
                  <a:gd name="T10" fmla="*/ 232 w 236"/>
                  <a:gd name="T11" fmla="*/ 80 h 88"/>
                  <a:gd name="T12" fmla="*/ 20 w 236"/>
                  <a:gd name="T13" fmla="*/ 84 h 88"/>
                  <a:gd name="T14" fmla="*/ 236 w 236"/>
                  <a:gd name="T15" fmla="*/ 24 h 88"/>
                  <a:gd name="T16" fmla="*/ 236 w 236"/>
                  <a:gd name="T17" fmla="*/ 22 h 88"/>
                  <a:gd name="T18" fmla="*/ 76 w 236"/>
                  <a:gd name="T19" fmla="*/ 0 h 88"/>
                  <a:gd name="T20" fmla="*/ 68 w 236"/>
                  <a:gd name="T21" fmla="*/ 2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6" h="88">
                    <a:moveTo>
                      <a:pt x="68" y="2"/>
                    </a:moveTo>
                    <a:lnTo>
                      <a:pt x="230" y="22"/>
                    </a:lnTo>
                    <a:lnTo>
                      <a:pt x="0" y="88"/>
                    </a:lnTo>
                    <a:lnTo>
                      <a:pt x="232" y="84"/>
                    </a:lnTo>
                    <a:lnTo>
                      <a:pt x="232" y="80"/>
                    </a:lnTo>
                    <a:lnTo>
                      <a:pt x="20" y="84"/>
                    </a:lnTo>
                    <a:lnTo>
                      <a:pt x="236" y="24"/>
                    </a:lnTo>
                    <a:lnTo>
                      <a:pt x="236" y="22"/>
                    </a:lnTo>
                    <a:lnTo>
                      <a:pt x="76" y="0"/>
                    </a:lnTo>
                    <a:lnTo>
                      <a:pt x="68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Freeform 212"/>
              <p:cNvSpPr>
                <a:spLocks/>
              </p:cNvSpPr>
              <p:nvPr/>
            </p:nvSpPr>
            <p:spPr bwMode="auto">
              <a:xfrm>
                <a:off x="2741" y="2928"/>
                <a:ext cx="236" cy="88"/>
              </a:xfrm>
              <a:custGeom>
                <a:avLst/>
                <a:gdLst>
                  <a:gd name="T0" fmla="*/ 68 w 236"/>
                  <a:gd name="T1" fmla="*/ 2 h 88"/>
                  <a:gd name="T2" fmla="*/ 230 w 236"/>
                  <a:gd name="T3" fmla="*/ 22 h 88"/>
                  <a:gd name="T4" fmla="*/ 0 w 236"/>
                  <a:gd name="T5" fmla="*/ 88 h 88"/>
                  <a:gd name="T6" fmla="*/ 232 w 236"/>
                  <a:gd name="T7" fmla="*/ 84 h 88"/>
                  <a:gd name="T8" fmla="*/ 232 w 236"/>
                  <a:gd name="T9" fmla="*/ 84 h 88"/>
                  <a:gd name="T10" fmla="*/ 232 w 236"/>
                  <a:gd name="T11" fmla="*/ 80 h 88"/>
                  <a:gd name="T12" fmla="*/ 20 w 236"/>
                  <a:gd name="T13" fmla="*/ 84 h 88"/>
                  <a:gd name="T14" fmla="*/ 236 w 236"/>
                  <a:gd name="T15" fmla="*/ 24 h 88"/>
                  <a:gd name="T16" fmla="*/ 236 w 236"/>
                  <a:gd name="T17" fmla="*/ 22 h 88"/>
                  <a:gd name="T18" fmla="*/ 76 w 236"/>
                  <a:gd name="T19" fmla="*/ 0 h 88"/>
                  <a:gd name="T20" fmla="*/ 68 w 236"/>
                  <a:gd name="T21" fmla="*/ 2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6" h="88">
                    <a:moveTo>
                      <a:pt x="68" y="2"/>
                    </a:moveTo>
                    <a:lnTo>
                      <a:pt x="230" y="22"/>
                    </a:lnTo>
                    <a:lnTo>
                      <a:pt x="0" y="88"/>
                    </a:lnTo>
                    <a:lnTo>
                      <a:pt x="232" y="84"/>
                    </a:lnTo>
                    <a:lnTo>
                      <a:pt x="232" y="80"/>
                    </a:lnTo>
                    <a:lnTo>
                      <a:pt x="20" y="84"/>
                    </a:lnTo>
                    <a:lnTo>
                      <a:pt x="236" y="24"/>
                    </a:lnTo>
                    <a:lnTo>
                      <a:pt x="236" y="22"/>
                    </a:lnTo>
                    <a:lnTo>
                      <a:pt x="76" y="0"/>
                    </a:lnTo>
                    <a:lnTo>
                      <a:pt x="68" y="2"/>
                    </a:lnTo>
                    <a:close/>
                  </a:path>
                </a:pathLst>
              </a:custGeom>
              <a:solidFill>
                <a:srgbClr val="EAEAEA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" name="Rectangle 213"/>
            <p:cNvSpPr>
              <a:spLocks noChangeArrowheads="1"/>
            </p:cNvSpPr>
            <p:nvPr/>
          </p:nvSpPr>
          <p:spPr bwMode="auto">
            <a:xfrm>
              <a:off x="807" y="2072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400" b="1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171" name="Group 225"/>
          <p:cNvGrpSpPr>
            <a:grpSpLocks/>
          </p:cNvGrpSpPr>
          <p:nvPr/>
        </p:nvGrpSpPr>
        <p:grpSpPr bwMode="auto">
          <a:xfrm>
            <a:off x="1676400" y="4699000"/>
            <a:ext cx="771525" cy="752475"/>
            <a:chOff x="716" y="1253"/>
            <a:chExt cx="486" cy="474"/>
          </a:xfrm>
        </p:grpSpPr>
        <p:grpSp>
          <p:nvGrpSpPr>
            <p:cNvPr id="172" name="Group 226"/>
            <p:cNvGrpSpPr>
              <a:grpSpLocks/>
            </p:cNvGrpSpPr>
            <p:nvPr/>
          </p:nvGrpSpPr>
          <p:grpSpPr bwMode="auto">
            <a:xfrm>
              <a:off x="716" y="1253"/>
              <a:ext cx="486" cy="474"/>
              <a:chOff x="3098" y="2700"/>
              <a:chExt cx="683" cy="666"/>
            </a:xfrm>
          </p:grpSpPr>
          <p:grpSp>
            <p:nvGrpSpPr>
              <p:cNvPr id="174" name="Group 227"/>
              <p:cNvGrpSpPr>
                <a:grpSpLocks/>
              </p:cNvGrpSpPr>
              <p:nvPr/>
            </p:nvGrpSpPr>
            <p:grpSpPr bwMode="auto">
              <a:xfrm>
                <a:off x="3103" y="2700"/>
                <a:ext cx="242" cy="666"/>
                <a:chOff x="3103" y="2700"/>
                <a:chExt cx="242" cy="666"/>
              </a:xfrm>
            </p:grpSpPr>
            <p:sp>
              <p:nvSpPr>
                <p:cNvPr id="188" name="AutoShape 228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03" y="2700"/>
                  <a:ext cx="242" cy="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9"/>
                <p:cNvSpPr>
                  <a:spLocks/>
                </p:cNvSpPr>
                <p:nvPr/>
              </p:nvSpPr>
              <p:spPr bwMode="auto">
                <a:xfrm>
                  <a:off x="3107" y="2704"/>
                  <a:ext cx="234" cy="658"/>
                </a:xfrm>
                <a:custGeom>
                  <a:avLst/>
                  <a:gdLst>
                    <a:gd name="T0" fmla="*/ 0 w 234"/>
                    <a:gd name="T1" fmla="*/ 658 h 658"/>
                    <a:gd name="T2" fmla="*/ 234 w 234"/>
                    <a:gd name="T3" fmla="*/ 654 h 658"/>
                    <a:gd name="T4" fmla="*/ 234 w 234"/>
                    <a:gd name="T5" fmla="*/ 460 h 658"/>
                    <a:gd name="T6" fmla="*/ 234 w 234"/>
                    <a:gd name="T7" fmla="*/ 198 h 658"/>
                    <a:gd name="T8" fmla="*/ 234 w 234"/>
                    <a:gd name="T9" fmla="*/ 4 h 658"/>
                    <a:gd name="T10" fmla="*/ 0 w 234"/>
                    <a:gd name="T11" fmla="*/ 0 h 658"/>
                    <a:gd name="T12" fmla="*/ 0 w 234"/>
                    <a:gd name="T13" fmla="*/ 658 h 6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4" h="658">
                      <a:moveTo>
                        <a:pt x="0" y="658"/>
                      </a:moveTo>
                      <a:lnTo>
                        <a:pt x="234" y="654"/>
                      </a:lnTo>
                      <a:lnTo>
                        <a:pt x="234" y="460"/>
                      </a:lnTo>
                      <a:lnTo>
                        <a:pt x="234" y="198"/>
                      </a:lnTo>
                      <a:lnTo>
                        <a:pt x="234" y="4"/>
                      </a:lnTo>
                      <a:lnTo>
                        <a:pt x="0" y="0"/>
                      </a:lnTo>
                      <a:lnTo>
                        <a:pt x="0" y="65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30"/>
                <p:cNvSpPr>
                  <a:spLocks/>
                </p:cNvSpPr>
                <p:nvPr/>
              </p:nvSpPr>
              <p:spPr bwMode="auto">
                <a:xfrm>
                  <a:off x="3108" y="2704"/>
                  <a:ext cx="233" cy="658"/>
                </a:xfrm>
                <a:custGeom>
                  <a:avLst/>
                  <a:gdLst>
                    <a:gd name="T0" fmla="*/ 0 w 234"/>
                    <a:gd name="T1" fmla="*/ 658 h 658"/>
                    <a:gd name="T2" fmla="*/ 234 w 234"/>
                    <a:gd name="T3" fmla="*/ 654 h 658"/>
                    <a:gd name="T4" fmla="*/ 234 w 234"/>
                    <a:gd name="T5" fmla="*/ 460 h 658"/>
                    <a:gd name="T6" fmla="*/ 234 w 234"/>
                    <a:gd name="T7" fmla="*/ 198 h 658"/>
                    <a:gd name="T8" fmla="*/ 234 w 234"/>
                    <a:gd name="T9" fmla="*/ 4 h 658"/>
                    <a:gd name="T10" fmla="*/ 0 w 234"/>
                    <a:gd name="T11" fmla="*/ 0 h 658"/>
                    <a:gd name="T12" fmla="*/ 0 w 234"/>
                    <a:gd name="T13" fmla="*/ 658 h 6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4" h="658">
                      <a:moveTo>
                        <a:pt x="0" y="658"/>
                      </a:moveTo>
                      <a:lnTo>
                        <a:pt x="234" y="654"/>
                      </a:lnTo>
                      <a:lnTo>
                        <a:pt x="234" y="460"/>
                      </a:lnTo>
                      <a:lnTo>
                        <a:pt x="234" y="198"/>
                      </a:lnTo>
                      <a:lnTo>
                        <a:pt x="234" y="4"/>
                      </a:lnTo>
                      <a:lnTo>
                        <a:pt x="0" y="0"/>
                      </a:lnTo>
                      <a:lnTo>
                        <a:pt x="0" y="65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1">
                        <a:gamma/>
                        <a:shade val="0"/>
                        <a:invGamma/>
                        <a:alpha val="39999"/>
                      </a:schemeClr>
                    </a:gs>
                    <a:gs pos="50000">
                      <a:schemeClr val="tx1">
                        <a:alpha val="11000"/>
                      </a:schemeClr>
                    </a:gs>
                    <a:gs pos="100000">
                      <a:schemeClr val="tx1">
                        <a:gamma/>
                        <a:shade val="0"/>
                        <a:invGamma/>
                        <a:alpha val="39999"/>
                      </a:scheme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4000" b="1"/>
                </a:p>
              </p:txBody>
            </p:sp>
          </p:grpSp>
          <p:grpSp>
            <p:nvGrpSpPr>
              <p:cNvPr id="175" name="Group 231"/>
              <p:cNvGrpSpPr>
                <a:grpSpLocks/>
              </p:cNvGrpSpPr>
              <p:nvPr/>
            </p:nvGrpSpPr>
            <p:grpSpPr bwMode="auto">
              <a:xfrm>
                <a:off x="3098" y="2704"/>
                <a:ext cx="236" cy="656"/>
                <a:chOff x="3515" y="1797"/>
                <a:chExt cx="236" cy="656"/>
              </a:xfrm>
            </p:grpSpPr>
            <p:sp>
              <p:nvSpPr>
                <p:cNvPr id="186" name="Freeform 232"/>
                <p:cNvSpPr>
                  <a:spLocks/>
                </p:cNvSpPr>
                <p:nvPr/>
              </p:nvSpPr>
              <p:spPr bwMode="auto">
                <a:xfrm>
                  <a:off x="3515" y="1797"/>
                  <a:ext cx="236" cy="656"/>
                </a:xfrm>
                <a:custGeom>
                  <a:avLst/>
                  <a:gdLst>
                    <a:gd name="T0" fmla="*/ 236 w 236"/>
                    <a:gd name="T1" fmla="*/ 64 h 656"/>
                    <a:gd name="T2" fmla="*/ 236 w 236"/>
                    <a:gd name="T3" fmla="*/ 592 h 656"/>
                    <a:gd name="T4" fmla="*/ 0 w 236"/>
                    <a:gd name="T5" fmla="*/ 656 h 656"/>
                    <a:gd name="T6" fmla="*/ 0 w 236"/>
                    <a:gd name="T7" fmla="*/ 0 h 656"/>
                    <a:gd name="T8" fmla="*/ 236 w 236"/>
                    <a:gd name="T9" fmla="*/ 64 h 6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6" h="656">
                      <a:moveTo>
                        <a:pt x="236" y="64"/>
                      </a:moveTo>
                      <a:lnTo>
                        <a:pt x="236" y="592"/>
                      </a:lnTo>
                      <a:lnTo>
                        <a:pt x="0" y="656"/>
                      </a:lnTo>
                      <a:lnTo>
                        <a:pt x="0" y="0"/>
                      </a:lnTo>
                      <a:lnTo>
                        <a:pt x="236" y="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33"/>
                <p:cNvSpPr>
                  <a:spLocks/>
                </p:cNvSpPr>
                <p:nvPr/>
              </p:nvSpPr>
              <p:spPr bwMode="auto">
                <a:xfrm>
                  <a:off x="3515" y="1797"/>
                  <a:ext cx="236" cy="656"/>
                </a:xfrm>
                <a:custGeom>
                  <a:avLst/>
                  <a:gdLst>
                    <a:gd name="T0" fmla="*/ 236 w 236"/>
                    <a:gd name="T1" fmla="*/ 64 h 656"/>
                    <a:gd name="T2" fmla="*/ 236 w 236"/>
                    <a:gd name="T3" fmla="*/ 592 h 656"/>
                    <a:gd name="T4" fmla="*/ 0 w 236"/>
                    <a:gd name="T5" fmla="*/ 656 h 656"/>
                    <a:gd name="T6" fmla="*/ 0 w 236"/>
                    <a:gd name="T7" fmla="*/ 0 h 656"/>
                    <a:gd name="T8" fmla="*/ 236 w 236"/>
                    <a:gd name="T9" fmla="*/ 64 h 6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6" h="656">
                      <a:moveTo>
                        <a:pt x="236" y="64"/>
                      </a:moveTo>
                      <a:lnTo>
                        <a:pt x="236" y="592"/>
                      </a:lnTo>
                      <a:lnTo>
                        <a:pt x="0" y="656"/>
                      </a:lnTo>
                      <a:lnTo>
                        <a:pt x="0" y="0"/>
                      </a:lnTo>
                      <a:lnTo>
                        <a:pt x="236" y="6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alpha val="62999"/>
                      </a:schemeClr>
                    </a:gs>
                    <a:gs pos="100000">
                      <a:schemeClr val="accent1">
                        <a:alpha val="82999"/>
                      </a:scheme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6" name="Group 234"/>
              <p:cNvGrpSpPr>
                <a:grpSpLocks/>
              </p:cNvGrpSpPr>
              <p:nvPr/>
            </p:nvGrpSpPr>
            <p:grpSpPr bwMode="auto">
              <a:xfrm>
                <a:off x="3175" y="2772"/>
                <a:ext cx="166" cy="530"/>
                <a:chOff x="1859" y="2364"/>
                <a:chExt cx="166" cy="530"/>
              </a:xfrm>
            </p:grpSpPr>
            <p:sp>
              <p:nvSpPr>
                <p:cNvPr id="184" name="Freeform 235"/>
                <p:cNvSpPr>
                  <a:spLocks/>
                </p:cNvSpPr>
                <p:nvPr/>
              </p:nvSpPr>
              <p:spPr bwMode="auto">
                <a:xfrm>
                  <a:off x="1859" y="2364"/>
                  <a:ext cx="166" cy="530"/>
                </a:xfrm>
                <a:custGeom>
                  <a:avLst/>
                  <a:gdLst>
                    <a:gd name="T0" fmla="*/ 166 w 166"/>
                    <a:gd name="T1" fmla="*/ 0 h 530"/>
                    <a:gd name="T2" fmla="*/ 166 w 166"/>
                    <a:gd name="T3" fmla="*/ 530 h 530"/>
                    <a:gd name="T4" fmla="*/ 20 w 166"/>
                    <a:gd name="T5" fmla="*/ 508 h 530"/>
                    <a:gd name="T6" fmla="*/ 0 w 166"/>
                    <a:gd name="T7" fmla="*/ 22 h 530"/>
                    <a:gd name="T8" fmla="*/ 166 w 166"/>
                    <a:gd name="T9" fmla="*/ 0 h 5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6" h="530">
                      <a:moveTo>
                        <a:pt x="166" y="0"/>
                      </a:moveTo>
                      <a:lnTo>
                        <a:pt x="166" y="530"/>
                      </a:lnTo>
                      <a:lnTo>
                        <a:pt x="20" y="508"/>
                      </a:lnTo>
                      <a:lnTo>
                        <a:pt x="0" y="22"/>
                      </a:lnTo>
                      <a:lnTo>
                        <a:pt x="16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36"/>
                <p:cNvSpPr>
                  <a:spLocks/>
                </p:cNvSpPr>
                <p:nvPr/>
              </p:nvSpPr>
              <p:spPr bwMode="auto">
                <a:xfrm>
                  <a:off x="1859" y="2364"/>
                  <a:ext cx="166" cy="530"/>
                </a:xfrm>
                <a:custGeom>
                  <a:avLst/>
                  <a:gdLst>
                    <a:gd name="T0" fmla="*/ 166 w 166"/>
                    <a:gd name="T1" fmla="*/ 0 h 530"/>
                    <a:gd name="T2" fmla="*/ 166 w 166"/>
                    <a:gd name="T3" fmla="*/ 530 h 530"/>
                    <a:gd name="T4" fmla="*/ 20 w 166"/>
                    <a:gd name="T5" fmla="*/ 508 h 530"/>
                    <a:gd name="T6" fmla="*/ 0 w 166"/>
                    <a:gd name="T7" fmla="*/ 22 h 530"/>
                    <a:gd name="T8" fmla="*/ 166 w 166"/>
                    <a:gd name="T9" fmla="*/ 0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530">
                      <a:moveTo>
                        <a:pt x="166" y="0"/>
                      </a:moveTo>
                      <a:lnTo>
                        <a:pt x="166" y="530"/>
                      </a:lnTo>
                      <a:lnTo>
                        <a:pt x="20" y="508"/>
                      </a:lnTo>
                      <a:lnTo>
                        <a:pt x="0" y="22"/>
                      </a:lnTo>
                      <a:lnTo>
                        <a:pt x="16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  <a:alpha val="46001"/>
                      </a:schemeClr>
                    </a:gs>
                    <a:gs pos="50000">
                      <a:schemeClr val="tx1">
                        <a:alpha val="11000"/>
                      </a:schemeClr>
                    </a:gs>
                    <a:gs pos="100000">
                      <a:schemeClr val="tx1">
                        <a:gamma/>
                        <a:shade val="46275"/>
                        <a:invGamma/>
                        <a:alpha val="46001"/>
                      </a:scheme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4000" b="1"/>
                </a:p>
              </p:txBody>
            </p:sp>
          </p:grpSp>
          <p:grpSp>
            <p:nvGrpSpPr>
              <p:cNvPr id="177" name="Group 237"/>
              <p:cNvGrpSpPr>
                <a:grpSpLocks/>
              </p:cNvGrpSpPr>
              <p:nvPr/>
            </p:nvGrpSpPr>
            <p:grpSpPr bwMode="auto">
              <a:xfrm>
                <a:off x="3175" y="2731"/>
                <a:ext cx="606" cy="608"/>
                <a:chOff x="1542" y="1117"/>
                <a:chExt cx="606" cy="608"/>
              </a:xfrm>
            </p:grpSpPr>
            <p:sp>
              <p:nvSpPr>
                <p:cNvPr id="182" name="Freeform 238"/>
                <p:cNvSpPr>
                  <a:spLocks/>
                </p:cNvSpPr>
                <p:nvPr/>
              </p:nvSpPr>
              <p:spPr bwMode="auto">
                <a:xfrm>
                  <a:off x="1542" y="1117"/>
                  <a:ext cx="606" cy="608"/>
                </a:xfrm>
                <a:custGeom>
                  <a:avLst/>
                  <a:gdLst>
                    <a:gd name="T0" fmla="*/ 290 w 606"/>
                    <a:gd name="T1" fmla="*/ 8 h 608"/>
                    <a:gd name="T2" fmla="*/ 290 w 606"/>
                    <a:gd name="T3" fmla="*/ 8 h 608"/>
                    <a:gd name="T4" fmla="*/ 280 w 606"/>
                    <a:gd name="T5" fmla="*/ 16 h 608"/>
                    <a:gd name="T6" fmla="*/ 274 w 606"/>
                    <a:gd name="T7" fmla="*/ 28 h 608"/>
                    <a:gd name="T8" fmla="*/ 268 w 606"/>
                    <a:gd name="T9" fmla="*/ 44 h 608"/>
                    <a:gd name="T10" fmla="*/ 266 w 606"/>
                    <a:gd name="T11" fmla="*/ 60 h 608"/>
                    <a:gd name="T12" fmla="*/ 266 w 606"/>
                    <a:gd name="T13" fmla="*/ 114 h 608"/>
                    <a:gd name="T14" fmla="*/ 0 w 606"/>
                    <a:gd name="T15" fmla="*/ 62 h 608"/>
                    <a:gd name="T16" fmla="*/ 0 w 606"/>
                    <a:gd name="T17" fmla="*/ 548 h 608"/>
                    <a:gd name="T18" fmla="*/ 266 w 606"/>
                    <a:gd name="T19" fmla="*/ 496 h 608"/>
                    <a:gd name="T20" fmla="*/ 266 w 606"/>
                    <a:gd name="T21" fmla="*/ 550 h 608"/>
                    <a:gd name="T22" fmla="*/ 266 w 606"/>
                    <a:gd name="T23" fmla="*/ 550 h 608"/>
                    <a:gd name="T24" fmla="*/ 268 w 606"/>
                    <a:gd name="T25" fmla="*/ 566 h 608"/>
                    <a:gd name="T26" fmla="*/ 274 w 606"/>
                    <a:gd name="T27" fmla="*/ 580 h 608"/>
                    <a:gd name="T28" fmla="*/ 280 w 606"/>
                    <a:gd name="T29" fmla="*/ 594 h 608"/>
                    <a:gd name="T30" fmla="*/ 290 w 606"/>
                    <a:gd name="T31" fmla="*/ 602 h 608"/>
                    <a:gd name="T32" fmla="*/ 290 w 606"/>
                    <a:gd name="T33" fmla="*/ 602 h 608"/>
                    <a:gd name="T34" fmla="*/ 302 w 606"/>
                    <a:gd name="T35" fmla="*/ 608 h 608"/>
                    <a:gd name="T36" fmla="*/ 314 w 606"/>
                    <a:gd name="T37" fmla="*/ 608 h 608"/>
                    <a:gd name="T38" fmla="*/ 326 w 606"/>
                    <a:gd name="T39" fmla="*/ 606 h 608"/>
                    <a:gd name="T40" fmla="*/ 336 w 606"/>
                    <a:gd name="T41" fmla="*/ 598 h 608"/>
                    <a:gd name="T42" fmla="*/ 588 w 606"/>
                    <a:gd name="T43" fmla="*/ 352 h 608"/>
                    <a:gd name="T44" fmla="*/ 588 w 606"/>
                    <a:gd name="T45" fmla="*/ 352 h 608"/>
                    <a:gd name="T46" fmla="*/ 596 w 606"/>
                    <a:gd name="T47" fmla="*/ 342 h 608"/>
                    <a:gd name="T48" fmla="*/ 602 w 606"/>
                    <a:gd name="T49" fmla="*/ 332 h 608"/>
                    <a:gd name="T50" fmla="*/ 606 w 606"/>
                    <a:gd name="T51" fmla="*/ 318 h 608"/>
                    <a:gd name="T52" fmla="*/ 606 w 606"/>
                    <a:gd name="T53" fmla="*/ 304 h 608"/>
                    <a:gd name="T54" fmla="*/ 606 w 606"/>
                    <a:gd name="T55" fmla="*/ 304 h 608"/>
                    <a:gd name="T56" fmla="*/ 606 w 606"/>
                    <a:gd name="T57" fmla="*/ 290 h 608"/>
                    <a:gd name="T58" fmla="*/ 602 w 606"/>
                    <a:gd name="T59" fmla="*/ 278 h 608"/>
                    <a:gd name="T60" fmla="*/ 596 w 606"/>
                    <a:gd name="T61" fmla="*/ 266 h 608"/>
                    <a:gd name="T62" fmla="*/ 588 w 606"/>
                    <a:gd name="T63" fmla="*/ 258 h 608"/>
                    <a:gd name="T64" fmla="*/ 336 w 606"/>
                    <a:gd name="T65" fmla="*/ 12 h 608"/>
                    <a:gd name="T66" fmla="*/ 336 w 606"/>
                    <a:gd name="T67" fmla="*/ 12 h 608"/>
                    <a:gd name="T68" fmla="*/ 326 w 606"/>
                    <a:gd name="T69" fmla="*/ 4 h 608"/>
                    <a:gd name="T70" fmla="*/ 314 w 606"/>
                    <a:gd name="T71" fmla="*/ 0 h 608"/>
                    <a:gd name="T72" fmla="*/ 302 w 606"/>
                    <a:gd name="T73" fmla="*/ 2 h 608"/>
                    <a:gd name="T74" fmla="*/ 290 w 606"/>
                    <a:gd name="T75" fmla="*/ 8 h 608"/>
                    <a:gd name="T76" fmla="*/ 290 w 606"/>
                    <a:gd name="T77" fmla="*/ 8 h 60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606" h="608">
                      <a:moveTo>
                        <a:pt x="290" y="8"/>
                      </a:moveTo>
                      <a:lnTo>
                        <a:pt x="290" y="8"/>
                      </a:lnTo>
                      <a:lnTo>
                        <a:pt x="280" y="16"/>
                      </a:lnTo>
                      <a:lnTo>
                        <a:pt x="274" y="28"/>
                      </a:lnTo>
                      <a:lnTo>
                        <a:pt x="268" y="44"/>
                      </a:lnTo>
                      <a:lnTo>
                        <a:pt x="266" y="60"/>
                      </a:lnTo>
                      <a:lnTo>
                        <a:pt x="266" y="114"/>
                      </a:lnTo>
                      <a:lnTo>
                        <a:pt x="0" y="62"/>
                      </a:lnTo>
                      <a:lnTo>
                        <a:pt x="0" y="548"/>
                      </a:lnTo>
                      <a:lnTo>
                        <a:pt x="266" y="496"/>
                      </a:lnTo>
                      <a:lnTo>
                        <a:pt x="266" y="550"/>
                      </a:lnTo>
                      <a:lnTo>
                        <a:pt x="268" y="566"/>
                      </a:lnTo>
                      <a:lnTo>
                        <a:pt x="274" y="580"/>
                      </a:lnTo>
                      <a:lnTo>
                        <a:pt x="280" y="594"/>
                      </a:lnTo>
                      <a:lnTo>
                        <a:pt x="290" y="602"/>
                      </a:lnTo>
                      <a:lnTo>
                        <a:pt x="302" y="608"/>
                      </a:lnTo>
                      <a:lnTo>
                        <a:pt x="314" y="608"/>
                      </a:lnTo>
                      <a:lnTo>
                        <a:pt x="326" y="606"/>
                      </a:lnTo>
                      <a:lnTo>
                        <a:pt x="336" y="598"/>
                      </a:lnTo>
                      <a:lnTo>
                        <a:pt x="588" y="352"/>
                      </a:lnTo>
                      <a:lnTo>
                        <a:pt x="596" y="342"/>
                      </a:lnTo>
                      <a:lnTo>
                        <a:pt x="602" y="332"/>
                      </a:lnTo>
                      <a:lnTo>
                        <a:pt x="606" y="318"/>
                      </a:lnTo>
                      <a:lnTo>
                        <a:pt x="606" y="304"/>
                      </a:lnTo>
                      <a:lnTo>
                        <a:pt x="606" y="290"/>
                      </a:lnTo>
                      <a:lnTo>
                        <a:pt x="602" y="278"/>
                      </a:lnTo>
                      <a:lnTo>
                        <a:pt x="596" y="266"/>
                      </a:lnTo>
                      <a:lnTo>
                        <a:pt x="588" y="258"/>
                      </a:lnTo>
                      <a:lnTo>
                        <a:pt x="336" y="12"/>
                      </a:lnTo>
                      <a:lnTo>
                        <a:pt x="326" y="4"/>
                      </a:lnTo>
                      <a:lnTo>
                        <a:pt x="314" y="0"/>
                      </a:lnTo>
                      <a:lnTo>
                        <a:pt x="302" y="2"/>
                      </a:lnTo>
                      <a:lnTo>
                        <a:pt x="29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39"/>
                <p:cNvSpPr>
                  <a:spLocks/>
                </p:cNvSpPr>
                <p:nvPr/>
              </p:nvSpPr>
              <p:spPr bwMode="auto">
                <a:xfrm>
                  <a:off x="1542" y="1117"/>
                  <a:ext cx="606" cy="608"/>
                </a:xfrm>
                <a:custGeom>
                  <a:avLst/>
                  <a:gdLst>
                    <a:gd name="T0" fmla="*/ 290 w 606"/>
                    <a:gd name="T1" fmla="*/ 8 h 608"/>
                    <a:gd name="T2" fmla="*/ 290 w 606"/>
                    <a:gd name="T3" fmla="*/ 8 h 608"/>
                    <a:gd name="T4" fmla="*/ 280 w 606"/>
                    <a:gd name="T5" fmla="*/ 16 h 608"/>
                    <a:gd name="T6" fmla="*/ 274 w 606"/>
                    <a:gd name="T7" fmla="*/ 28 h 608"/>
                    <a:gd name="T8" fmla="*/ 268 w 606"/>
                    <a:gd name="T9" fmla="*/ 44 h 608"/>
                    <a:gd name="T10" fmla="*/ 266 w 606"/>
                    <a:gd name="T11" fmla="*/ 60 h 608"/>
                    <a:gd name="T12" fmla="*/ 266 w 606"/>
                    <a:gd name="T13" fmla="*/ 114 h 608"/>
                    <a:gd name="T14" fmla="*/ 0 w 606"/>
                    <a:gd name="T15" fmla="*/ 62 h 608"/>
                    <a:gd name="T16" fmla="*/ 0 w 606"/>
                    <a:gd name="T17" fmla="*/ 548 h 608"/>
                    <a:gd name="T18" fmla="*/ 266 w 606"/>
                    <a:gd name="T19" fmla="*/ 496 h 608"/>
                    <a:gd name="T20" fmla="*/ 266 w 606"/>
                    <a:gd name="T21" fmla="*/ 550 h 608"/>
                    <a:gd name="T22" fmla="*/ 266 w 606"/>
                    <a:gd name="T23" fmla="*/ 550 h 608"/>
                    <a:gd name="T24" fmla="*/ 268 w 606"/>
                    <a:gd name="T25" fmla="*/ 566 h 608"/>
                    <a:gd name="T26" fmla="*/ 274 w 606"/>
                    <a:gd name="T27" fmla="*/ 580 h 608"/>
                    <a:gd name="T28" fmla="*/ 280 w 606"/>
                    <a:gd name="T29" fmla="*/ 594 h 608"/>
                    <a:gd name="T30" fmla="*/ 290 w 606"/>
                    <a:gd name="T31" fmla="*/ 602 h 608"/>
                    <a:gd name="T32" fmla="*/ 290 w 606"/>
                    <a:gd name="T33" fmla="*/ 602 h 608"/>
                    <a:gd name="T34" fmla="*/ 302 w 606"/>
                    <a:gd name="T35" fmla="*/ 608 h 608"/>
                    <a:gd name="T36" fmla="*/ 314 w 606"/>
                    <a:gd name="T37" fmla="*/ 608 h 608"/>
                    <a:gd name="T38" fmla="*/ 326 w 606"/>
                    <a:gd name="T39" fmla="*/ 606 h 608"/>
                    <a:gd name="T40" fmla="*/ 336 w 606"/>
                    <a:gd name="T41" fmla="*/ 598 h 608"/>
                    <a:gd name="T42" fmla="*/ 588 w 606"/>
                    <a:gd name="T43" fmla="*/ 352 h 608"/>
                    <a:gd name="T44" fmla="*/ 588 w 606"/>
                    <a:gd name="T45" fmla="*/ 352 h 608"/>
                    <a:gd name="T46" fmla="*/ 596 w 606"/>
                    <a:gd name="T47" fmla="*/ 342 h 608"/>
                    <a:gd name="T48" fmla="*/ 602 w 606"/>
                    <a:gd name="T49" fmla="*/ 332 h 608"/>
                    <a:gd name="T50" fmla="*/ 606 w 606"/>
                    <a:gd name="T51" fmla="*/ 318 h 608"/>
                    <a:gd name="T52" fmla="*/ 606 w 606"/>
                    <a:gd name="T53" fmla="*/ 304 h 608"/>
                    <a:gd name="T54" fmla="*/ 606 w 606"/>
                    <a:gd name="T55" fmla="*/ 304 h 608"/>
                    <a:gd name="T56" fmla="*/ 606 w 606"/>
                    <a:gd name="T57" fmla="*/ 290 h 608"/>
                    <a:gd name="T58" fmla="*/ 602 w 606"/>
                    <a:gd name="T59" fmla="*/ 278 h 608"/>
                    <a:gd name="T60" fmla="*/ 596 w 606"/>
                    <a:gd name="T61" fmla="*/ 266 h 608"/>
                    <a:gd name="T62" fmla="*/ 588 w 606"/>
                    <a:gd name="T63" fmla="*/ 258 h 608"/>
                    <a:gd name="T64" fmla="*/ 336 w 606"/>
                    <a:gd name="T65" fmla="*/ 12 h 608"/>
                    <a:gd name="T66" fmla="*/ 336 w 606"/>
                    <a:gd name="T67" fmla="*/ 12 h 608"/>
                    <a:gd name="T68" fmla="*/ 326 w 606"/>
                    <a:gd name="T69" fmla="*/ 4 h 608"/>
                    <a:gd name="T70" fmla="*/ 314 w 606"/>
                    <a:gd name="T71" fmla="*/ 0 h 608"/>
                    <a:gd name="T72" fmla="*/ 302 w 606"/>
                    <a:gd name="T73" fmla="*/ 2 h 608"/>
                    <a:gd name="T74" fmla="*/ 290 w 606"/>
                    <a:gd name="T75" fmla="*/ 8 h 608"/>
                    <a:gd name="T76" fmla="*/ 290 w 606"/>
                    <a:gd name="T77" fmla="*/ 8 h 60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606" h="608">
                      <a:moveTo>
                        <a:pt x="290" y="8"/>
                      </a:moveTo>
                      <a:lnTo>
                        <a:pt x="290" y="8"/>
                      </a:lnTo>
                      <a:lnTo>
                        <a:pt x="280" y="16"/>
                      </a:lnTo>
                      <a:lnTo>
                        <a:pt x="274" y="28"/>
                      </a:lnTo>
                      <a:lnTo>
                        <a:pt x="268" y="44"/>
                      </a:lnTo>
                      <a:lnTo>
                        <a:pt x="266" y="60"/>
                      </a:lnTo>
                      <a:lnTo>
                        <a:pt x="266" y="114"/>
                      </a:lnTo>
                      <a:lnTo>
                        <a:pt x="0" y="62"/>
                      </a:lnTo>
                      <a:lnTo>
                        <a:pt x="0" y="548"/>
                      </a:lnTo>
                      <a:lnTo>
                        <a:pt x="266" y="496"/>
                      </a:lnTo>
                      <a:lnTo>
                        <a:pt x="266" y="550"/>
                      </a:lnTo>
                      <a:lnTo>
                        <a:pt x="268" y="566"/>
                      </a:lnTo>
                      <a:lnTo>
                        <a:pt x="274" y="580"/>
                      </a:lnTo>
                      <a:lnTo>
                        <a:pt x="280" y="594"/>
                      </a:lnTo>
                      <a:lnTo>
                        <a:pt x="290" y="602"/>
                      </a:lnTo>
                      <a:lnTo>
                        <a:pt x="302" y="608"/>
                      </a:lnTo>
                      <a:lnTo>
                        <a:pt x="314" y="608"/>
                      </a:lnTo>
                      <a:lnTo>
                        <a:pt x="326" y="606"/>
                      </a:lnTo>
                      <a:lnTo>
                        <a:pt x="336" y="598"/>
                      </a:lnTo>
                      <a:lnTo>
                        <a:pt x="588" y="352"/>
                      </a:lnTo>
                      <a:lnTo>
                        <a:pt x="596" y="342"/>
                      </a:lnTo>
                      <a:lnTo>
                        <a:pt x="602" y="332"/>
                      </a:lnTo>
                      <a:lnTo>
                        <a:pt x="606" y="318"/>
                      </a:lnTo>
                      <a:lnTo>
                        <a:pt x="606" y="304"/>
                      </a:lnTo>
                      <a:lnTo>
                        <a:pt x="606" y="290"/>
                      </a:lnTo>
                      <a:lnTo>
                        <a:pt x="602" y="278"/>
                      </a:lnTo>
                      <a:lnTo>
                        <a:pt x="596" y="266"/>
                      </a:lnTo>
                      <a:lnTo>
                        <a:pt x="588" y="258"/>
                      </a:lnTo>
                      <a:lnTo>
                        <a:pt x="336" y="12"/>
                      </a:lnTo>
                      <a:lnTo>
                        <a:pt x="326" y="4"/>
                      </a:lnTo>
                      <a:lnTo>
                        <a:pt x="314" y="0"/>
                      </a:lnTo>
                      <a:lnTo>
                        <a:pt x="302" y="2"/>
                      </a:lnTo>
                      <a:lnTo>
                        <a:pt x="290" y="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alpha val="50998"/>
                      </a:schemeClr>
                    </a:gs>
                    <a:gs pos="100000">
                      <a:schemeClr val="accent1">
                        <a:alpha val="84000"/>
                      </a:scheme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8" name="Freeform 240"/>
              <p:cNvSpPr>
                <a:spLocks/>
              </p:cNvSpPr>
              <p:nvPr/>
            </p:nvSpPr>
            <p:spPr bwMode="auto">
              <a:xfrm>
                <a:off x="3098" y="2705"/>
                <a:ext cx="236" cy="86"/>
              </a:xfrm>
              <a:custGeom>
                <a:avLst/>
                <a:gdLst>
                  <a:gd name="T0" fmla="*/ 172 w 236"/>
                  <a:gd name="T1" fmla="*/ 6 h 86"/>
                  <a:gd name="T2" fmla="*/ 172 w 236"/>
                  <a:gd name="T3" fmla="*/ 6 h 86"/>
                  <a:gd name="T4" fmla="*/ 172 w 236"/>
                  <a:gd name="T5" fmla="*/ 4 h 86"/>
                  <a:gd name="T6" fmla="*/ 0 w 236"/>
                  <a:gd name="T7" fmla="*/ 0 h 86"/>
                  <a:gd name="T8" fmla="*/ 230 w 236"/>
                  <a:gd name="T9" fmla="*/ 64 h 86"/>
                  <a:gd name="T10" fmla="*/ 68 w 236"/>
                  <a:gd name="T11" fmla="*/ 86 h 86"/>
                  <a:gd name="T12" fmla="*/ 76 w 236"/>
                  <a:gd name="T13" fmla="*/ 86 h 86"/>
                  <a:gd name="T14" fmla="*/ 236 w 236"/>
                  <a:gd name="T15" fmla="*/ 66 h 86"/>
                  <a:gd name="T16" fmla="*/ 236 w 236"/>
                  <a:gd name="T17" fmla="*/ 64 h 86"/>
                  <a:gd name="T18" fmla="*/ 20 w 236"/>
                  <a:gd name="T19" fmla="*/ 2 h 86"/>
                  <a:gd name="T20" fmla="*/ 172 w 236"/>
                  <a:gd name="T21" fmla="*/ 6 h 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6" h="86">
                    <a:moveTo>
                      <a:pt x="172" y="6"/>
                    </a:moveTo>
                    <a:lnTo>
                      <a:pt x="172" y="6"/>
                    </a:lnTo>
                    <a:lnTo>
                      <a:pt x="172" y="4"/>
                    </a:lnTo>
                    <a:lnTo>
                      <a:pt x="0" y="0"/>
                    </a:lnTo>
                    <a:lnTo>
                      <a:pt x="230" y="64"/>
                    </a:lnTo>
                    <a:lnTo>
                      <a:pt x="68" y="86"/>
                    </a:lnTo>
                    <a:lnTo>
                      <a:pt x="76" y="86"/>
                    </a:lnTo>
                    <a:lnTo>
                      <a:pt x="236" y="66"/>
                    </a:lnTo>
                    <a:lnTo>
                      <a:pt x="236" y="64"/>
                    </a:lnTo>
                    <a:lnTo>
                      <a:pt x="20" y="2"/>
                    </a:lnTo>
                    <a:lnTo>
                      <a:pt x="172" y="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9" name="Group 241"/>
              <p:cNvGrpSpPr>
                <a:grpSpLocks/>
              </p:cNvGrpSpPr>
              <p:nvPr/>
            </p:nvGrpSpPr>
            <p:grpSpPr bwMode="auto">
              <a:xfrm>
                <a:off x="3107" y="3275"/>
                <a:ext cx="236" cy="88"/>
                <a:chOff x="2741" y="2928"/>
                <a:chExt cx="236" cy="88"/>
              </a:xfrm>
            </p:grpSpPr>
            <p:sp>
              <p:nvSpPr>
                <p:cNvPr id="180" name="Freeform 242"/>
                <p:cNvSpPr>
                  <a:spLocks/>
                </p:cNvSpPr>
                <p:nvPr/>
              </p:nvSpPr>
              <p:spPr bwMode="auto">
                <a:xfrm>
                  <a:off x="2741" y="2928"/>
                  <a:ext cx="236" cy="88"/>
                </a:xfrm>
                <a:custGeom>
                  <a:avLst/>
                  <a:gdLst>
                    <a:gd name="T0" fmla="*/ 68 w 236"/>
                    <a:gd name="T1" fmla="*/ 2 h 88"/>
                    <a:gd name="T2" fmla="*/ 230 w 236"/>
                    <a:gd name="T3" fmla="*/ 22 h 88"/>
                    <a:gd name="T4" fmla="*/ 0 w 236"/>
                    <a:gd name="T5" fmla="*/ 88 h 88"/>
                    <a:gd name="T6" fmla="*/ 232 w 236"/>
                    <a:gd name="T7" fmla="*/ 84 h 88"/>
                    <a:gd name="T8" fmla="*/ 232 w 236"/>
                    <a:gd name="T9" fmla="*/ 84 h 88"/>
                    <a:gd name="T10" fmla="*/ 232 w 236"/>
                    <a:gd name="T11" fmla="*/ 80 h 88"/>
                    <a:gd name="T12" fmla="*/ 20 w 236"/>
                    <a:gd name="T13" fmla="*/ 84 h 88"/>
                    <a:gd name="T14" fmla="*/ 236 w 236"/>
                    <a:gd name="T15" fmla="*/ 24 h 88"/>
                    <a:gd name="T16" fmla="*/ 236 w 236"/>
                    <a:gd name="T17" fmla="*/ 22 h 88"/>
                    <a:gd name="T18" fmla="*/ 76 w 236"/>
                    <a:gd name="T19" fmla="*/ 0 h 88"/>
                    <a:gd name="T20" fmla="*/ 68 w 236"/>
                    <a:gd name="T21" fmla="*/ 2 h 8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6" h="88">
                      <a:moveTo>
                        <a:pt x="68" y="2"/>
                      </a:moveTo>
                      <a:lnTo>
                        <a:pt x="230" y="22"/>
                      </a:lnTo>
                      <a:lnTo>
                        <a:pt x="0" y="88"/>
                      </a:lnTo>
                      <a:lnTo>
                        <a:pt x="232" y="84"/>
                      </a:lnTo>
                      <a:lnTo>
                        <a:pt x="232" y="80"/>
                      </a:lnTo>
                      <a:lnTo>
                        <a:pt x="20" y="84"/>
                      </a:lnTo>
                      <a:lnTo>
                        <a:pt x="236" y="24"/>
                      </a:lnTo>
                      <a:lnTo>
                        <a:pt x="236" y="22"/>
                      </a:lnTo>
                      <a:lnTo>
                        <a:pt x="76" y="0"/>
                      </a:lnTo>
                      <a:lnTo>
                        <a:pt x="68" y="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43"/>
                <p:cNvSpPr>
                  <a:spLocks/>
                </p:cNvSpPr>
                <p:nvPr/>
              </p:nvSpPr>
              <p:spPr bwMode="auto">
                <a:xfrm>
                  <a:off x="2741" y="2928"/>
                  <a:ext cx="236" cy="88"/>
                </a:xfrm>
                <a:custGeom>
                  <a:avLst/>
                  <a:gdLst>
                    <a:gd name="T0" fmla="*/ 68 w 236"/>
                    <a:gd name="T1" fmla="*/ 2 h 88"/>
                    <a:gd name="T2" fmla="*/ 230 w 236"/>
                    <a:gd name="T3" fmla="*/ 22 h 88"/>
                    <a:gd name="T4" fmla="*/ 0 w 236"/>
                    <a:gd name="T5" fmla="*/ 88 h 88"/>
                    <a:gd name="T6" fmla="*/ 232 w 236"/>
                    <a:gd name="T7" fmla="*/ 84 h 88"/>
                    <a:gd name="T8" fmla="*/ 232 w 236"/>
                    <a:gd name="T9" fmla="*/ 84 h 88"/>
                    <a:gd name="T10" fmla="*/ 232 w 236"/>
                    <a:gd name="T11" fmla="*/ 80 h 88"/>
                    <a:gd name="T12" fmla="*/ 20 w 236"/>
                    <a:gd name="T13" fmla="*/ 84 h 88"/>
                    <a:gd name="T14" fmla="*/ 236 w 236"/>
                    <a:gd name="T15" fmla="*/ 24 h 88"/>
                    <a:gd name="T16" fmla="*/ 236 w 236"/>
                    <a:gd name="T17" fmla="*/ 22 h 88"/>
                    <a:gd name="T18" fmla="*/ 76 w 236"/>
                    <a:gd name="T19" fmla="*/ 0 h 88"/>
                    <a:gd name="T20" fmla="*/ 68 w 236"/>
                    <a:gd name="T21" fmla="*/ 2 h 8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6" h="88">
                      <a:moveTo>
                        <a:pt x="68" y="2"/>
                      </a:moveTo>
                      <a:lnTo>
                        <a:pt x="230" y="22"/>
                      </a:lnTo>
                      <a:lnTo>
                        <a:pt x="0" y="88"/>
                      </a:lnTo>
                      <a:lnTo>
                        <a:pt x="232" y="84"/>
                      </a:lnTo>
                      <a:lnTo>
                        <a:pt x="232" y="80"/>
                      </a:lnTo>
                      <a:lnTo>
                        <a:pt x="20" y="84"/>
                      </a:lnTo>
                      <a:lnTo>
                        <a:pt x="236" y="24"/>
                      </a:lnTo>
                      <a:lnTo>
                        <a:pt x="236" y="22"/>
                      </a:lnTo>
                      <a:lnTo>
                        <a:pt x="76" y="0"/>
                      </a:lnTo>
                      <a:lnTo>
                        <a:pt x="68" y="2"/>
                      </a:lnTo>
                      <a:close/>
                    </a:path>
                  </a:pathLst>
                </a:cu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3" name="Rectangle 244"/>
            <p:cNvSpPr>
              <a:spLocks noChangeArrowheads="1"/>
            </p:cNvSpPr>
            <p:nvPr/>
          </p:nvSpPr>
          <p:spPr bwMode="auto">
            <a:xfrm>
              <a:off x="807" y="1344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400" b="1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191" name="Rectangle 255"/>
          <p:cNvSpPr>
            <a:spLocks noChangeArrowheads="1"/>
          </p:cNvSpPr>
          <p:nvPr/>
        </p:nvSpPr>
        <p:spPr bwMode="auto">
          <a:xfrm>
            <a:off x="1727200" y="1166813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3600" b="1">
                <a:ea typeface="微软雅黑" pitchFamily="34" charset="-122"/>
              </a:rPr>
              <a:t>目录</a:t>
            </a:r>
          </a:p>
        </p:txBody>
      </p:sp>
      <p:sp>
        <p:nvSpPr>
          <p:cNvPr id="192" name="Rectangle 257" descr="宽下对角线"/>
          <p:cNvSpPr>
            <a:spLocks noChangeArrowheads="1"/>
          </p:cNvSpPr>
          <p:nvPr/>
        </p:nvSpPr>
        <p:spPr bwMode="auto">
          <a:xfrm>
            <a:off x="2916238" y="1362075"/>
            <a:ext cx="6227762" cy="252413"/>
          </a:xfrm>
          <a:prstGeom prst="rect">
            <a:avLst/>
          </a:prstGeom>
          <a:pattFill prst="wdDnDiag">
            <a:fgClr>
              <a:srgbClr val="DDDDDD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endParaRPr lang="zh-CN" altLang="zh-CN" sz="4000" b="1"/>
          </a:p>
        </p:txBody>
      </p:sp>
      <p:sp>
        <p:nvSpPr>
          <p:cNvPr id="193" name="Rectangle 258" descr="宽下对角线"/>
          <p:cNvSpPr>
            <a:spLocks noChangeArrowheads="1"/>
          </p:cNvSpPr>
          <p:nvPr/>
        </p:nvSpPr>
        <p:spPr bwMode="auto">
          <a:xfrm>
            <a:off x="0" y="1362075"/>
            <a:ext cx="1655763" cy="252413"/>
          </a:xfrm>
          <a:prstGeom prst="rect">
            <a:avLst/>
          </a:prstGeom>
          <a:pattFill prst="wdDnDiag">
            <a:fgClr>
              <a:srgbClr val="DDDDDD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endParaRPr lang="zh-CN" altLang="zh-CN" sz="4000" b="1"/>
          </a:p>
        </p:txBody>
      </p:sp>
    </p:spTree>
    <p:extLst>
      <p:ext uri="{BB962C8B-B14F-4D97-AF65-F5344CB8AC3E}">
        <p14:creationId xmlns:p14="http://schemas.microsoft.com/office/powerpoint/2010/main" val="178390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071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31</TotalTime>
  <Words>115</Words>
  <Application>Microsoft Office PowerPoint</Application>
  <PresentationFormat>全屏显示(4:3)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Administrator</cp:lastModifiedBy>
  <cp:revision>32</cp:revision>
  <dcterms:created xsi:type="dcterms:W3CDTF">2014-05-14T08:21:05Z</dcterms:created>
  <dcterms:modified xsi:type="dcterms:W3CDTF">2015-06-30T10:45:58Z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