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E24E99-F23B-4FDA-BDD0-0A7512F2833D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1858D-00A7-4845-BD09-59738A9C9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158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907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601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124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620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73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578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291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90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542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28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698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626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70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462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0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0" descr="yiny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5" t="50195" r="12889"/>
          <a:stretch>
            <a:fillRect/>
          </a:stretch>
        </p:blipFill>
        <p:spPr bwMode="auto">
          <a:xfrm>
            <a:off x="2555875" y="5219700"/>
            <a:ext cx="586898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39"/>
          <p:cNvGrpSpPr>
            <a:grpSpLocks/>
          </p:cNvGrpSpPr>
          <p:nvPr/>
        </p:nvGrpSpPr>
        <p:grpSpPr bwMode="auto">
          <a:xfrm>
            <a:off x="2016125" y="3824288"/>
            <a:ext cx="6659563" cy="1927225"/>
            <a:chOff x="1565" y="2024"/>
            <a:chExt cx="4195" cy="1214"/>
          </a:xfrm>
        </p:grpSpPr>
        <p:pic>
          <p:nvPicPr>
            <p:cNvPr id="17" name="Picture 20" descr="yinyi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95" t="12889" b="14825"/>
            <a:stretch>
              <a:fillRect/>
            </a:stretch>
          </p:blipFill>
          <p:spPr bwMode="auto">
            <a:xfrm rot="5400000">
              <a:off x="3705" y="603"/>
              <a:ext cx="414" cy="3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" name="Group 6"/>
            <p:cNvGrpSpPr>
              <a:grpSpLocks/>
            </p:cNvGrpSpPr>
            <p:nvPr/>
          </p:nvGrpSpPr>
          <p:grpSpPr bwMode="auto">
            <a:xfrm>
              <a:off x="1565" y="2024"/>
              <a:ext cx="1864" cy="1214"/>
              <a:chOff x="635" y="2981"/>
              <a:chExt cx="1864" cy="1214"/>
            </a:xfrm>
          </p:grpSpPr>
          <p:pic>
            <p:nvPicPr>
              <p:cNvPr id="21" name="Picture 7" descr="未命名-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4" y="2981"/>
                <a:ext cx="1007" cy="1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1238" y="3207"/>
                <a:ext cx="642" cy="803"/>
              </a:xfrm>
              <a:custGeom>
                <a:avLst/>
                <a:gdLst>
                  <a:gd name="T0" fmla="*/ 642 w 642"/>
                  <a:gd name="T1" fmla="*/ 643 h 803"/>
                  <a:gd name="T2" fmla="*/ 321 w 642"/>
                  <a:gd name="T3" fmla="*/ 803 h 803"/>
                  <a:gd name="T4" fmla="*/ 0 w 642"/>
                  <a:gd name="T5" fmla="*/ 643 h 803"/>
                  <a:gd name="T6" fmla="*/ 0 w 642"/>
                  <a:gd name="T7" fmla="*/ 0 h 803"/>
                  <a:gd name="T8" fmla="*/ 321 w 642"/>
                  <a:gd name="T9" fmla="*/ 0 h 803"/>
                  <a:gd name="T10" fmla="*/ 642 w 642"/>
                  <a:gd name="T11" fmla="*/ 0 h 803"/>
                  <a:gd name="T12" fmla="*/ 642 w 642"/>
                  <a:gd name="T13" fmla="*/ 643 h 8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2" h="803">
                    <a:moveTo>
                      <a:pt x="642" y="643"/>
                    </a:moveTo>
                    <a:lnTo>
                      <a:pt x="321" y="803"/>
                    </a:lnTo>
                    <a:lnTo>
                      <a:pt x="0" y="643"/>
                    </a:lnTo>
                    <a:lnTo>
                      <a:pt x="0" y="0"/>
                    </a:lnTo>
                    <a:lnTo>
                      <a:pt x="321" y="0"/>
                    </a:lnTo>
                    <a:lnTo>
                      <a:pt x="642" y="0"/>
                    </a:lnTo>
                    <a:lnTo>
                      <a:pt x="642" y="6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2363" dir="6242175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9"/>
              <p:cNvSpPr>
                <a:spLocks/>
              </p:cNvSpPr>
              <p:nvPr/>
            </p:nvSpPr>
            <p:spPr bwMode="auto">
              <a:xfrm>
                <a:off x="1238" y="3212"/>
                <a:ext cx="642" cy="643"/>
              </a:xfrm>
              <a:custGeom>
                <a:avLst/>
                <a:gdLst>
                  <a:gd name="T0" fmla="*/ 0 w 642"/>
                  <a:gd name="T1" fmla="*/ 643 h 643"/>
                  <a:gd name="T2" fmla="*/ 0 w 642"/>
                  <a:gd name="T3" fmla="*/ 0 h 643"/>
                  <a:gd name="T4" fmla="*/ 321 w 642"/>
                  <a:gd name="T5" fmla="*/ 0 h 643"/>
                  <a:gd name="T6" fmla="*/ 642 w 642"/>
                  <a:gd name="T7" fmla="*/ 0 h 643"/>
                  <a:gd name="T8" fmla="*/ 0 w 642"/>
                  <a:gd name="T9" fmla="*/ 643 h 6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2" h="643">
                    <a:moveTo>
                      <a:pt x="0" y="643"/>
                    </a:moveTo>
                    <a:lnTo>
                      <a:pt x="0" y="0"/>
                    </a:lnTo>
                    <a:lnTo>
                      <a:pt x="321" y="0"/>
                    </a:lnTo>
                    <a:lnTo>
                      <a:pt x="642" y="0"/>
                    </a:lnTo>
                    <a:lnTo>
                      <a:pt x="0" y="64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29999"/>
                    </a:schemeClr>
                  </a:gs>
                  <a:gs pos="100000">
                    <a:schemeClr val="bg1">
                      <a:alpha val="10001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" name="Picture 20" descr="yinyi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195"/>
              <a:stretch>
                <a:fillRect/>
              </a:stretch>
            </p:blipFill>
            <p:spPr bwMode="auto">
              <a:xfrm rot="5400000">
                <a:off x="1360" y="2474"/>
                <a:ext cx="414" cy="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1471" y="3493"/>
                <a:ext cx="196" cy="368"/>
              </a:xfrm>
              <a:custGeom>
                <a:avLst/>
                <a:gdLst>
                  <a:gd name="T0" fmla="*/ 59 w 83"/>
                  <a:gd name="T1" fmla="*/ 149 h 156"/>
                  <a:gd name="T2" fmla="*/ 78 w 83"/>
                  <a:gd name="T3" fmla="*/ 149 h 156"/>
                  <a:gd name="T4" fmla="*/ 128 w 83"/>
                  <a:gd name="T5" fmla="*/ 90 h 156"/>
                  <a:gd name="T6" fmla="*/ 94 w 83"/>
                  <a:gd name="T7" fmla="*/ 52 h 156"/>
                  <a:gd name="T8" fmla="*/ 59 w 83"/>
                  <a:gd name="T9" fmla="*/ 94 h 156"/>
                  <a:gd name="T10" fmla="*/ 59 w 83"/>
                  <a:gd name="T11" fmla="*/ 106 h 156"/>
                  <a:gd name="T12" fmla="*/ 0 w 83"/>
                  <a:gd name="T13" fmla="*/ 106 h 156"/>
                  <a:gd name="T14" fmla="*/ 0 w 83"/>
                  <a:gd name="T15" fmla="*/ 92 h 156"/>
                  <a:gd name="T16" fmla="*/ 94 w 83"/>
                  <a:gd name="T17" fmla="*/ 0 h 156"/>
                  <a:gd name="T18" fmla="*/ 191 w 83"/>
                  <a:gd name="T19" fmla="*/ 87 h 156"/>
                  <a:gd name="T20" fmla="*/ 139 w 83"/>
                  <a:gd name="T21" fmla="*/ 170 h 156"/>
                  <a:gd name="T22" fmla="*/ 196 w 83"/>
                  <a:gd name="T23" fmla="*/ 259 h 156"/>
                  <a:gd name="T24" fmla="*/ 92 w 83"/>
                  <a:gd name="T25" fmla="*/ 368 h 156"/>
                  <a:gd name="T26" fmla="*/ 0 w 83"/>
                  <a:gd name="T27" fmla="*/ 271 h 156"/>
                  <a:gd name="T28" fmla="*/ 0 w 83"/>
                  <a:gd name="T29" fmla="*/ 250 h 156"/>
                  <a:gd name="T30" fmla="*/ 59 w 83"/>
                  <a:gd name="T31" fmla="*/ 250 h 156"/>
                  <a:gd name="T32" fmla="*/ 59 w 83"/>
                  <a:gd name="T33" fmla="*/ 262 h 156"/>
                  <a:gd name="T34" fmla="*/ 94 w 83"/>
                  <a:gd name="T35" fmla="*/ 314 h 156"/>
                  <a:gd name="T36" fmla="*/ 130 w 83"/>
                  <a:gd name="T37" fmla="*/ 257 h 156"/>
                  <a:gd name="T38" fmla="*/ 87 w 83"/>
                  <a:gd name="T39" fmla="*/ 196 h 156"/>
                  <a:gd name="T40" fmla="*/ 59 w 83"/>
                  <a:gd name="T41" fmla="*/ 196 h 156"/>
                  <a:gd name="T42" fmla="*/ 59 w 83"/>
                  <a:gd name="T43" fmla="*/ 149 h 1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3" h="156">
                    <a:moveTo>
                      <a:pt x="25" y="6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52" y="63"/>
                      <a:pt x="54" y="48"/>
                      <a:pt x="54" y="38"/>
                    </a:cubicBezTo>
                    <a:cubicBezTo>
                      <a:pt x="54" y="28"/>
                      <a:pt x="50" y="22"/>
                      <a:pt x="40" y="22"/>
                    </a:cubicBezTo>
                    <a:cubicBezTo>
                      <a:pt x="31" y="22"/>
                      <a:pt x="25" y="29"/>
                      <a:pt x="25" y="40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6"/>
                      <a:pt x="15" y="0"/>
                      <a:pt x="40" y="0"/>
                    </a:cubicBezTo>
                    <a:cubicBezTo>
                      <a:pt x="65" y="0"/>
                      <a:pt x="81" y="14"/>
                      <a:pt x="81" y="37"/>
                    </a:cubicBezTo>
                    <a:cubicBezTo>
                      <a:pt x="81" y="57"/>
                      <a:pt x="73" y="67"/>
                      <a:pt x="59" y="72"/>
                    </a:cubicBezTo>
                    <a:cubicBezTo>
                      <a:pt x="75" y="75"/>
                      <a:pt x="83" y="88"/>
                      <a:pt x="83" y="110"/>
                    </a:cubicBezTo>
                    <a:cubicBezTo>
                      <a:pt x="83" y="143"/>
                      <a:pt x="67" y="156"/>
                      <a:pt x="39" y="156"/>
                    </a:cubicBezTo>
                    <a:cubicBezTo>
                      <a:pt x="11" y="156"/>
                      <a:pt x="0" y="138"/>
                      <a:pt x="0" y="11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5" y="124"/>
                      <a:pt x="29" y="133"/>
                      <a:pt x="40" y="133"/>
                    </a:cubicBezTo>
                    <a:cubicBezTo>
                      <a:pt x="54" y="133"/>
                      <a:pt x="55" y="123"/>
                      <a:pt x="55" y="109"/>
                    </a:cubicBezTo>
                    <a:cubicBezTo>
                      <a:pt x="55" y="90"/>
                      <a:pt x="50" y="83"/>
                      <a:pt x="37" y="83"/>
                    </a:cubicBezTo>
                    <a:cubicBezTo>
                      <a:pt x="25" y="83"/>
                      <a:pt x="25" y="83"/>
                      <a:pt x="25" y="83"/>
                    </a:cubicBezTo>
                    <a:lnTo>
                      <a:pt x="25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" name="Rectangle 134"/>
            <p:cNvSpPr>
              <a:spLocks noChangeArrowheads="1"/>
            </p:cNvSpPr>
            <p:nvPr/>
          </p:nvSpPr>
          <p:spPr bwMode="auto">
            <a:xfrm>
              <a:off x="2912" y="2319"/>
              <a:ext cx="52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accent2"/>
                  </a:solidFill>
                  <a:ea typeface="黑体" pitchFamily="2" charset="-122"/>
                </a:rPr>
                <a:t>要点</a:t>
              </a:r>
              <a:r>
                <a:rPr lang="en-US" altLang="zh-CN" sz="2000" b="1">
                  <a:solidFill>
                    <a:schemeClr val="accent2"/>
                  </a:solidFill>
                  <a:ea typeface="黑体" pitchFamily="2" charset="-122"/>
                </a:rPr>
                <a:t>3</a:t>
              </a:r>
            </a:p>
          </p:txBody>
        </p:sp>
        <p:sp>
          <p:nvSpPr>
            <p:cNvPr id="20" name="Rectangle 134"/>
            <p:cNvSpPr>
              <a:spLocks noChangeArrowheads="1"/>
            </p:cNvSpPr>
            <p:nvPr/>
          </p:nvSpPr>
          <p:spPr bwMode="auto">
            <a:xfrm>
              <a:off x="2925" y="2569"/>
              <a:ext cx="220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rgbClr val="777777"/>
                  </a:solidFill>
                  <a:ea typeface="黑体" pitchFamily="2" charset="-122"/>
                </a:rPr>
                <a:t>点击修改文字内容为目录内容</a:t>
              </a:r>
            </a:p>
          </p:txBody>
        </p:sp>
      </p:grpSp>
      <p:grpSp>
        <p:nvGrpSpPr>
          <p:cNvPr id="26" name="Group 40"/>
          <p:cNvGrpSpPr>
            <a:grpSpLocks/>
          </p:cNvGrpSpPr>
          <p:nvPr/>
        </p:nvGrpSpPr>
        <p:grpSpPr bwMode="auto">
          <a:xfrm>
            <a:off x="736600" y="2844800"/>
            <a:ext cx="7308850" cy="1927225"/>
            <a:chOff x="476" y="1792"/>
            <a:chExt cx="4604" cy="1214"/>
          </a:xfrm>
        </p:grpSpPr>
        <p:pic>
          <p:nvPicPr>
            <p:cNvPr id="27" name="Picture 20" descr="yinyi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25" t="50195" r="12889"/>
            <a:stretch>
              <a:fillRect/>
            </a:stretch>
          </p:blipFill>
          <p:spPr bwMode="auto">
            <a:xfrm>
              <a:off x="476" y="1996"/>
              <a:ext cx="4604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8" name="Group 16"/>
            <p:cNvGrpSpPr>
              <a:grpSpLocks/>
            </p:cNvGrpSpPr>
            <p:nvPr/>
          </p:nvGrpSpPr>
          <p:grpSpPr bwMode="auto">
            <a:xfrm>
              <a:off x="658" y="1792"/>
              <a:ext cx="1864" cy="1214"/>
              <a:chOff x="0" y="2251"/>
              <a:chExt cx="1864" cy="1214"/>
            </a:xfrm>
          </p:grpSpPr>
          <p:grpSp>
            <p:nvGrpSpPr>
              <p:cNvPr id="31" name="Group 17"/>
              <p:cNvGrpSpPr>
                <a:grpSpLocks/>
              </p:cNvGrpSpPr>
              <p:nvPr/>
            </p:nvGrpSpPr>
            <p:grpSpPr bwMode="auto">
              <a:xfrm>
                <a:off x="377" y="2251"/>
                <a:ext cx="1007" cy="1214"/>
                <a:chOff x="377" y="2251"/>
                <a:chExt cx="1007" cy="1214"/>
              </a:xfrm>
            </p:grpSpPr>
            <p:pic>
              <p:nvPicPr>
                <p:cNvPr id="33" name="Picture 18" descr="未命名-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7" y="2251"/>
                  <a:ext cx="1007" cy="12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4" name="Freeform 19"/>
                <p:cNvSpPr>
                  <a:spLocks/>
                </p:cNvSpPr>
                <p:nvPr/>
              </p:nvSpPr>
              <p:spPr bwMode="auto">
                <a:xfrm>
                  <a:off x="561" y="2459"/>
                  <a:ext cx="642" cy="803"/>
                </a:xfrm>
                <a:custGeom>
                  <a:avLst/>
                  <a:gdLst>
                    <a:gd name="T0" fmla="*/ 642 w 642"/>
                    <a:gd name="T1" fmla="*/ 643 h 803"/>
                    <a:gd name="T2" fmla="*/ 321 w 642"/>
                    <a:gd name="T3" fmla="*/ 803 h 803"/>
                    <a:gd name="T4" fmla="*/ 0 w 642"/>
                    <a:gd name="T5" fmla="*/ 643 h 803"/>
                    <a:gd name="T6" fmla="*/ 0 w 642"/>
                    <a:gd name="T7" fmla="*/ 0 h 803"/>
                    <a:gd name="T8" fmla="*/ 321 w 642"/>
                    <a:gd name="T9" fmla="*/ 0 h 803"/>
                    <a:gd name="T10" fmla="*/ 642 w 642"/>
                    <a:gd name="T11" fmla="*/ 0 h 803"/>
                    <a:gd name="T12" fmla="*/ 642 w 642"/>
                    <a:gd name="T13" fmla="*/ 643 h 80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42" h="803">
                      <a:moveTo>
                        <a:pt x="642" y="643"/>
                      </a:moveTo>
                      <a:lnTo>
                        <a:pt x="321" y="803"/>
                      </a:lnTo>
                      <a:lnTo>
                        <a:pt x="0" y="643"/>
                      </a:lnTo>
                      <a:lnTo>
                        <a:pt x="0" y="0"/>
                      </a:lnTo>
                      <a:lnTo>
                        <a:pt x="321" y="0"/>
                      </a:lnTo>
                      <a:lnTo>
                        <a:pt x="642" y="0"/>
                      </a:lnTo>
                      <a:lnTo>
                        <a:pt x="642" y="643"/>
                      </a:lnTo>
                      <a:close/>
                    </a:path>
                  </a:pathLst>
                </a:custGeom>
                <a:solidFill>
                  <a:srgbClr val="CBCBC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" name="Freeform 20"/>
                <p:cNvSpPr>
                  <a:spLocks/>
                </p:cNvSpPr>
                <p:nvPr/>
              </p:nvSpPr>
              <p:spPr bwMode="auto">
                <a:xfrm>
                  <a:off x="561" y="2464"/>
                  <a:ext cx="642" cy="643"/>
                </a:xfrm>
                <a:custGeom>
                  <a:avLst/>
                  <a:gdLst>
                    <a:gd name="T0" fmla="*/ 0 w 642"/>
                    <a:gd name="T1" fmla="*/ 643 h 643"/>
                    <a:gd name="T2" fmla="*/ 0 w 642"/>
                    <a:gd name="T3" fmla="*/ 0 h 643"/>
                    <a:gd name="T4" fmla="*/ 321 w 642"/>
                    <a:gd name="T5" fmla="*/ 0 h 643"/>
                    <a:gd name="T6" fmla="*/ 642 w 642"/>
                    <a:gd name="T7" fmla="*/ 0 h 643"/>
                    <a:gd name="T8" fmla="*/ 0 w 642"/>
                    <a:gd name="T9" fmla="*/ 643 h 6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42" h="643">
                      <a:moveTo>
                        <a:pt x="0" y="643"/>
                      </a:moveTo>
                      <a:lnTo>
                        <a:pt x="0" y="0"/>
                      </a:lnTo>
                      <a:lnTo>
                        <a:pt x="321" y="0"/>
                      </a:lnTo>
                      <a:lnTo>
                        <a:pt x="642" y="0"/>
                      </a:lnTo>
                      <a:lnTo>
                        <a:pt x="0" y="6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29999"/>
                      </a:schemeClr>
                    </a:gs>
                    <a:gs pos="100000">
                      <a:schemeClr val="bg1">
                        <a:alpha val="10001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" name="Freeform 21"/>
                <p:cNvSpPr>
                  <a:spLocks/>
                </p:cNvSpPr>
                <p:nvPr/>
              </p:nvSpPr>
              <p:spPr bwMode="auto">
                <a:xfrm>
                  <a:off x="794" y="2727"/>
                  <a:ext cx="205" cy="359"/>
                </a:xfrm>
                <a:custGeom>
                  <a:avLst/>
                  <a:gdLst>
                    <a:gd name="T0" fmla="*/ 106 w 87"/>
                    <a:gd name="T1" fmla="*/ 0 h 152"/>
                    <a:gd name="T2" fmla="*/ 5 w 87"/>
                    <a:gd name="T3" fmla="*/ 109 h 152"/>
                    <a:gd name="T4" fmla="*/ 5 w 87"/>
                    <a:gd name="T5" fmla="*/ 128 h 152"/>
                    <a:gd name="T6" fmla="*/ 68 w 87"/>
                    <a:gd name="T7" fmla="*/ 128 h 152"/>
                    <a:gd name="T8" fmla="*/ 68 w 87"/>
                    <a:gd name="T9" fmla="*/ 109 h 152"/>
                    <a:gd name="T10" fmla="*/ 106 w 87"/>
                    <a:gd name="T11" fmla="*/ 54 h 152"/>
                    <a:gd name="T12" fmla="*/ 141 w 87"/>
                    <a:gd name="T13" fmla="*/ 99 h 152"/>
                    <a:gd name="T14" fmla="*/ 104 w 87"/>
                    <a:gd name="T15" fmla="*/ 168 h 152"/>
                    <a:gd name="T16" fmla="*/ 0 w 87"/>
                    <a:gd name="T17" fmla="*/ 342 h 152"/>
                    <a:gd name="T18" fmla="*/ 0 w 87"/>
                    <a:gd name="T19" fmla="*/ 359 h 152"/>
                    <a:gd name="T20" fmla="*/ 196 w 87"/>
                    <a:gd name="T21" fmla="*/ 359 h 152"/>
                    <a:gd name="T22" fmla="*/ 196 w 87"/>
                    <a:gd name="T23" fmla="*/ 305 h 152"/>
                    <a:gd name="T24" fmla="*/ 73 w 87"/>
                    <a:gd name="T25" fmla="*/ 305 h 152"/>
                    <a:gd name="T26" fmla="*/ 158 w 87"/>
                    <a:gd name="T27" fmla="*/ 198 h 152"/>
                    <a:gd name="T28" fmla="*/ 205 w 87"/>
                    <a:gd name="T29" fmla="*/ 94 h 152"/>
                    <a:gd name="T30" fmla="*/ 106 w 87"/>
                    <a:gd name="T31" fmla="*/ 0 h 15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87" h="152">
                      <a:moveTo>
                        <a:pt x="45" y="0"/>
                      </a:moveTo>
                      <a:cubicBezTo>
                        <a:pt x="24" y="0"/>
                        <a:pt x="2" y="14"/>
                        <a:pt x="2" y="46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9" y="29"/>
                        <a:pt x="35" y="23"/>
                        <a:pt x="45" y="23"/>
                      </a:cubicBezTo>
                      <a:cubicBezTo>
                        <a:pt x="54" y="23"/>
                        <a:pt x="60" y="28"/>
                        <a:pt x="60" y="42"/>
                      </a:cubicBezTo>
                      <a:cubicBezTo>
                        <a:pt x="60" y="52"/>
                        <a:pt x="57" y="58"/>
                        <a:pt x="44" y="71"/>
                      </a:cubicBezTo>
                      <a:cubicBezTo>
                        <a:pt x="32" y="83"/>
                        <a:pt x="0" y="103"/>
                        <a:pt x="0" y="145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83" y="152"/>
                        <a:pt x="83" y="152"/>
                        <a:pt x="83" y="152"/>
                      </a:cubicBezTo>
                      <a:cubicBezTo>
                        <a:pt x="83" y="129"/>
                        <a:pt x="83" y="129"/>
                        <a:pt x="83" y="129"/>
                      </a:cubicBezTo>
                      <a:cubicBezTo>
                        <a:pt x="31" y="129"/>
                        <a:pt x="31" y="129"/>
                        <a:pt x="31" y="129"/>
                      </a:cubicBezTo>
                      <a:cubicBezTo>
                        <a:pt x="33" y="111"/>
                        <a:pt x="51" y="99"/>
                        <a:pt x="67" y="84"/>
                      </a:cubicBezTo>
                      <a:cubicBezTo>
                        <a:pt x="80" y="72"/>
                        <a:pt x="87" y="56"/>
                        <a:pt x="87" y="40"/>
                      </a:cubicBezTo>
                      <a:cubicBezTo>
                        <a:pt x="87" y="15"/>
                        <a:pt x="68" y="0"/>
                        <a:pt x="45" y="0"/>
                      </a:cubicBezTo>
                    </a:path>
                  </a:pathLst>
                </a:custGeom>
                <a:solidFill>
                  <a:srgbClr val="7D7D7D">
                    <a:alpha val="89803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pic>
            <p:nvPicPr>
              <p:cNvPr id="32" name="Picture 20" descr="yinyi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195"/>
              <a:stretch>
                <a:fillRect/>
              </a:stretch>
            </p:blipFill>
            <p:spPr bwMode="auto">
              <a:xfrm rot="5400000">
                <a:off x="725" y="1732"/>
                <a:ext cx="414" cy="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9" name="Rectangle 134"/>
            <p:cNvSpPr>
              <a:spLocks noChangeArrowheads="1"/>
            </p:cNvSpPr>
            <p:nvPr/>
          </p:nvSpPr>
          <p:spPr bwMode="auto">
            <a:xfrm>
              <a:off x="1996" y="2071"/>
              <a:ext cx="52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rgbClr val="4D4D4D"/>
                  </a:solidFill>
                  <a:ea typeface="黑体" pitchFamily="2" charset="-122"/>
                </a:rPr>
                <a:t>要点</a:t>
              </a:r>
              <a:r>
                <a:rPr lang="en-US" altLang="zh-CN" sz="2000" b="1">
                  <a:solidFill>
                    <a:srgbClr val="4D4D4D"/>
                  </a:solidFill>
                  <a:ea typeface="黑体" pitchFamily="2" charset="-122"/>
                </a:rPr>
                <a:t>2</a:t>
              </a:r>
            </a:p>
          </p:txBody>
        </p:sp>
        <p:sp>
          <p:nvSpPr>
            <p:cNvPr id="30" name="Rectangle 134"/>
            <p:cNvSpPr>
              <a:spLocks noChangeArrowheads="1"/>
            </p:cNvSpPr>
            <p:nvPr/>
          </p:nvSpPr>
          <p:spPr bwMode="auto">
            <a:xfrm>
              <a:off x="1996" y="2291"/>
              <a:ext cx="220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rgbClr val="777777"/>
                  </a:solidFill>
                  <a:ea typeface="黑体" pitchFamily="2" charset="-122"/>
                </a:rPr>
                <a:t>点击修改文字内容为目录内容</a:t>
              </a:r>
            </a:p>
          </p:txBody>
        </p:sp>
      </p:grpSp>
      <p:grpSp>
        <p:nvGrpSpPr>
          <p:cNvPr id="37" name="Group 37"/>
          <p:cNvGrpSpPr>
            <a:grpSpLocks/>
          </p:cNvGrpSpPr>
          <p:nvPr/>
        </p:nvGrpSpPr>
        <p:grpSpPr bwMode="auto">
          <a:xfrm>
            <a:off x="0" y="1862138"/>
            <a:ext cx="7885113" cy="1927225"/>
            <a:chOff x="272" y="793"/>
            <a:chExt cx="4967" cy="1214"/>
          </a:xfrm>
        </p:grpSpPr>
        <p:grpSp>
          <p:nvGrpSpPr>
            <p:cNvPr id="38" name="Group 26"/>
            <p:cNvGrpSpPr>
              <a:grpSpLocks/>
            </p:cNvGrpSpPr>
            <p:nvPr/>
          </p:nvGrpSpPr>
          <p:grpSpPr bwMode="auto">
            <a:xfrm>
              <a:off x="272" y="793"/>
              <a:ext cx="1864" cy="1214"/>
              <a:chOff x="317" y="913"/>
              <a:chExt cx="1864" cy="1214"/>
            </a:xfrm>
          </p:grpSpPr>
          <p:grpSp>
            <p:nvGrpSpPr>
              <p:cNvPr id="42" name="Group 27"/>
              <p:cNvGrpSpPr>
                <a:grpSpLocks/>
              </p:cNvGrpSpPr>
              <p:nvPr/>
            </p:nvGrpSpPr>
            <p:grpSpPr bwMode="auto">
              <a:xfrm>
                <a:off x="694" y="913"/>
                <a:ext cx="1007" cy="1214"/>
                <a:chOff x="798" y="291"/>
                <a:chExt cx="1007" cy="1214"/>
              </a:xfrm>
            </p:grpSpPr>
            <p:pic>
              <p:nvPicPr>
                <p:cNvPr id="44" name="Picture 28" descr="未命名-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8" y="291"/>
                  <a:ext cx="1007" cy="12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5" name="Freeform 29"/>
                <p:cNvSpPr>
                  <a:spLocks/>
                </p:cNvSpPr>
                <p:nvPr/>
              </p:nvSpPr>
              <p:spPr bwMode="auto">
                <a:xfrm>
                  <a:off x="982" y="499"/>
                  <a:ext cx="642" cy="803"/>
                </a:xfrm>
                <a:custGeom>
                  <a:avLst/>
                  <a:gdLst>
                    <a:gd name="T0" fmla="*/ 642 w 642"/>
                    <a:gd name="T1" fmla="*/ 643 h 803"/>
                    <a:gd name="T2" fmla="*/ 321 w 642"/>
                    <a:gd name="T3" fmla="*/ 803 h 803"/>
                    <a:gd name="T4" fmla="*/ 0 w 642"/>
                    <a:gd name="T5" fmla="*/ 643 h 803"/>
                    <a:gd name="T6" fmla="*/ 0 w 642"/>
                    <a:gd name="T7" fmla="*/ 0 h 803"/>
                    <a:gd name="T8" fmla="*/ 321 w 642"/>
                    <a:gd name="T9" fmla="*/ 0 h 803"/>
                    <a:gd name="T10" fmla="*/ 642 w 642"/>
                    <a:gd name="T11" fmla="*/ 0 h 803"/>
                    <a:gd name="T12" fmla="*/ 642 w 642"/>
                    <a:gd name="T13" fmla="*/ 643 h 80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42" h="803">
                      <a:moveTo>
                        <a:pt x="642" y="643"/>
                      </a:moveTo>
                      <a:lnTo>
                        <a:pt x="321" y="803"/>
                      </a:lnTo>
                      <a:lnTo>
                        <a:pt x="0" y="643"/>
                      </a:lnTo>
                      <a:lnTo>
                        <a:pt x="0" y="0"/>
                      </a:lnTo>
                      <a:lnTo>
                        <a:pt x="321" y="0"/>
                      </a:lnTo>
                      <a:lnTo>
                        <a:pt x="642" y="0"/>
                      </a:lnTo>
                      <a:lnTo>
                        <a:pt x="642" y="6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" name="Freeform 30"/>
                <p:cNvSpPr>
                  <a:spLocks/>
                </p:cNvSpPr>
                <p:nvPr/>
              </p:nvSpPr>
              <p:spPr bwMode="auto">
                <a:xfrm>
                  <a:off x="982" y="504"/>
                  <a:ext cx="642" cy="643"/>
                </a:xfrm>
                <a:custGeom>
                  <a:avLst/>
                  <a:gdLst>
                    <a:gd name="T0" fmla="*/ 0 w 642"/>
                    <a:gd name="T1" fmla="*/ 643 h 643"/>
                    <a:gd name="T2" fmla="*/ 0 w 642"/>
                    <a:gd name="T3" fmla="*/ 0 h 643"/>
                    <a:gd name="T4" fmla="*/ 321 w 642"/>
                    <a:gd name="T5" fmla="*/ 0 h 643"/>
                    <a:gd name="T6" fmla="*/ 642 w 642"/>
                    <a:gd name="T7" fmla="*/ 0 h 643"/>
                    <a:gd name="T8" fmla="*/ 0 w 642"/>
                    <a:gd name="T9" fmla="*/ 643 h 6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42" h="643">
                      <a:moveTo>
                        <a:pt x="0" y="643"/>
                      </a:moveTo>
                      <a:lnTo>
                        <a:pt x="0" y="0"/>
                      </a:lnTo>
                      <a:lnTo>
                        <a:pt x="321" y="0"/>
                      </a:lnTo>
                      <a:lnTo>
                        <a:pt x="642" y="0"/>
                      </a:lnTo>
                      <a:lnTo>
                        <a:pt x="0" y="6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29999"/>
                      </a:schemeClr>
                    </a:gs>
                    <a:gs pos="100000">
                      <a:schemeClr val="bg1">
                        <a:alpha val="10001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>
                  <a:spLocks/>
                </p:cNvSpPr>
                <p:nvPr/>
              </p:nvSpPr>
              <p:spPr bwMode="auto">
                <a:xfrm>
                  <a:off x="1209" y="747"/>
                  <a:ext cx="146" cy="352"/>
                </a:xfrm>
                <a:custGeom>
                  <a:avLst/>
                  <a:gdLst>
                    <a:gd name="T0" fmla="*/ 146 w 62"/>
                    <a:gd name="T1" fmla="*/ 0 h 149"/>
                    <a:gd name="T2" fmla="*/ 146 w 62"/>
                    <a:gd name="T3" fmla="*/ 352 h 149"/>
                    <a:gd name="T4" fmla="*/ 82 w 62"/>
                    <a:gd name="T5" fmla="*/ 352 h 149"/>
                    <a:gd name="T6" fmla="*/ 82 w 62"/>
                    <a:gd name="T7" fmla="*/ 109 h 149"/>
                    <a:gd name="T8" fmla="*/ 0 w 62"/>
                    <a:gd name="T9" fmla="*/ 109 h 149"/>
                    <a:gd name="T10" fmla="*/ 0 w 62"/>
                    <a:gd name="T11" fmla="*/ 61 h 149"/>
                    <a:gd name="T12" fmla="*/ 9 w 62"/>
                    <a:gd name="T13" fmla="*/ 61 h 149"/>
                    <a:gd name="T14" fmla="*/ 99 w 62"/>
                    <a:gd name="T15" fmla="*/ 0 h 149"/>
                    <a:gd name="T16" fmla="*/ 146 w 62"/>
                    <a:gd name="T17" fmla="*/ 0 h 1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2" h="149">
                      <a:moveTo>
                        <a:pt x="62" y="0"/>
                      </a:moveTo>
                      <a:cubicBezTo>
                        <a:pt x="62" y="149"/>
                        <a:pt x="62" y="149"/>
                        <a:pt x="62" y="149"/>
                      </a:cubicBezTo>
                      <a:cubicBezTo>
                        <a:pt x="35" y="149"/>
                        <a:pt x="35" y="149"/>
                        <a:pt x="35" y="149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27" y="26"/>
                        <a:pt x="39" y="14"/>
                        <a:pt x="42" y="0"/>
                      </a:cubicBez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pic>
            <p:nvPicPr>
              <p:cNvPr id="43" name="Picture 20" descr="yinyi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195"/>
              <a:stretch>
                <a:fillRect/>
              </a:stretch>
            </p:blipFill>
            <p:spPr bwMode="auto">
              <a:xfrm rot="5400000">
                <a:off x="1042" y="394"/>
                <a:ext cx="414" cy="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9" name="Picture 20" descr="yinyi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95" t="12889" b="14825"/>
            <a:stretch>
              <a:fillRect/>
            </a:stretch>
          </p:blipFill>
          <p:spPr bwMode="auto">
            <a:xfrm rot="5400000">
              <a:off x="2730" y="-1092"/>
              <a:ext cx="414" cy="4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Rectangle 134"/>
            <p:cNvSpPr>
              <a:spLocks noChangeArrowheads="1"/>
            </p:cNvSpPr>
            <p:nvPr/>
          </p:nvSpPr>
          <p:spPr bwMode="auto">
            <a:xfrm>
              <a:off x="1642" y="1052"/>
              <a:ext cx="52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accent1"/>
                  </a:solidFill>
                  <a:ea typeface="黑体" pitchFamily="2" charset="-122"/>
                </a:rPr>
                <a:t>要点</a:t>
              </a:r>
              <a:r>
                <a:rPr lang="en-US" altLang="zh-CN" sz="2000" b="1">
                  <a:solidFill>
                    <a:schemeClr val="accent1"/>
                  </a:solidFill>
                  <a:ea typeface="黑体" pitchFamily="2" charset="-122"/>
                </a:rPr>
                <a:t>1</a:t>
              </a:r>
            </a:p>
          </p:txBody>
        </p:sp>
        <p:sp>
          <p:nvSpPr>
            <p:cNvPr id="41" name="Rectangle 134"/>
            <p:cNvSpPr>
              <a:spLocks noChangeArrowheads="1"/>
            </p:cNvSpPr>
            <p:nvPr/>
          </p:nvSpPr>
          <p:spPr bwMode="auto">
            <a:xfrm>
              <a:off x="1634" y="1275"/>
              <a:ext cx="220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bg2"/>
                  </a:solidFill>
                  <a:ea typeface="黑体" pitchFamily="2" charset="-122"/>
                </a:rPr>
                <a:t>点击修改文字内容为目录内容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855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33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32</TotalTime>
  <Words>113</Words>
  <Application>Microsoft Office PowerPoint</Application>
  <PresentationFormat>全屏显示(4:3)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/>
  <cp:lastModifiedBy>Administrator</cp:lastModifiedBy>
  <cp:revision>32</cp:revision>
  <dcterms:created xsi:type="dcterms:W3CDTF">2014-05-14T08:21:05Z</dcterms:created>
  <dcterms:modified xsi:type="dcterms:W3CDTF">2015-06-30T10:30:46Z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