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4650A-AD0A-4EB0-AA5B-1AECD4FF5642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62A9C-7194-44B6-9AB5-9A9D27176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1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8833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480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19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24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366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35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37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8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89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6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58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53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7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1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2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800100" y="4270288"/>
            <a:ext cx="8128000" cy="1927225"/>
            <a:chOff x="72" y="2942"/>
            <a:chExt cx="5120" cy="1214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2" y="2942"/>
              <a:ext cx="1864" cy="1214"/>
              <a:chOff x="226" y="3106"/>
              <a:chExt cx="1864" cy="1214"/>
            </a:xfrm>
          </p:grpSpPr>
          <p:pic>
            <p:nvPicPr>
              <p:cNvPr id="7" name="Picture 5" descr="未命名-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5" y="3106"/>
                <a:ext cx="1007" cy="1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829" y="3314"/>
                <a:ext cx="642" cy="803"/>
              </a:xfrm>
              <a:custGeom>
                <a:avLst/>
                <a:gdLst>
                  <a:gd name="T0" fmla="*/ 642 w 642"/>
                  <a:gd name="T1" fmla="*/ 643 h 803"/>
                  <a:gd name="T2" fmla="*/ 321 w 642"/>
                  <a:gd name="T3" fmla="*/ 803 h 803"/>
                  <a:gd name="T4" fmla="*/ 0 w 642"/>
                  <a:gd name="T5" fmla="*/ 643 h 803"/>
                  <a:gd name="T6" fmla="*/ 0 w 642"/>
                  <a:gd name="T7" fmla="*/ 0 h 803"/>
                  <a:gd name="T8" fmla="*/ 321 w 642"/>
                  <a:gd name="T9" fmla="*/ 0 h 803"/>
                  <a:gd name="T10" fmla="*/ 642 w 642"/>
                  <a:gd name="T11" fmla="*/ 0 h 803"/>
                  <a:gd name="T12" fmla="*/ 642 w 642"/>
                  <a:gd name="T13" fmla="*/ 643 h 8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2" h="803">
                    <a:moveTo>
                      <a:pt x="642" y="643"/>
                    </a:moveTo>
                    <a:lnTo>
                      <a:pt x="321" y="803"/>
                    </a:lnTo>
                    <a:lnTo>
                      <a:pt x="0" y="643"/>
                    </a:ln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642" y="6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829" y="3319"/>
                <a:ext cx="642" cy="643"/>
              </a:xfrm>
              <a:custGeom>
                <a:avLst/>
                <a:gdLst>
                  <a:gd name="T0" fmla="*/ 0 w 642"/>
                  <a:gd name="T1" fmla="*/ 643 h 643"/>
                  <a:gd name="T2" fmla="*/ 0 w 642"/>
                  <a:gd name="T3" fmla="*/ 0 h 643"/>
                  <a:gd name="T4" fmla="*/ 321 w 642"/>
                  <a:gd name="T5" fmla="*/ 0 h 643"/>
                  <a:gd name="T6" fmla="*/ 642 w 642"/>
                  <a:gd name="T7" fmla="*/ 0 h 643"/>
                  <a:gd name="T8" fmla="*/ 0 w 642"/>
                  <a:gd name="T9" fmla="*/ 643 h 6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2" h="643">
                    <a:moveTo>
                      <a:pt x="0" y="643"/>
                    </a:move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0" y="64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29999"/>
                    </a:schemeClr>
                  </a:gs>
                  <a:gs pos="100000">
                    <a:schemeClr val="bg1">
                      <a:alpha val="10001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" name="Picture 20" descr="yinyi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951" y="2581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1020" y="3601"/>
                <a:ext cx="208" cy="351"/>
              </a:xfrm>
              <a:custGeom>
                <a:avLst/>
                <a:gdLst>
                  <a:gd name="T0" fmla="*/ 175 w 208"/>
                  <a:gd name="T1" fmla="*/ 0 h 351"/>
                  <a:gd name="T2" fmla="*/ 175 w 208"/>
                  <a:gd name="T3" fmla="*/ 226 h 351"/>
                  <a:gd name="T4" fmla="*/ 208 w 208"/>
                  <a:gd name="T5" fmla="*/ 226 h 351"/>
                  <a:gd name="T6" fmla="*/ 208 w 208"/>
                  <a:gd name="T7" fmla="*/ 281 h 351"/>
                  <a:gd name="T8" fmla="*/ 175 w 208"/>
                  <a:gd name="T9" fmla="*/ 281 h 351"/>
                  <a:gd name="T10" fmla="*/ 175 w 208"/>
                  <a:gd name="T11" fmla="*/ 351 h 351"/>
                  <a:gd name="T12" fmla="*/ 111 w 208"/>
                  <a:gd name="T13" fmla="*/ 351 h 351"/>
                  <a:gd name="T14" fmla="*/ 111 w 208"/>
                  <a:gd name="T15" fmla="*/ 281 h 351"/>
                  <a:gd name="T16" fmla="*/ 0 w 208"/>
                  <a:gd name="T17" fmla="*/ 281 h 351"/>
                  <a:gd name="T18" fmla="*/ 0 w 208"/>
                  <a:gd name="T19" fmla="*/ 217 h 351"/>
                  <a:gd name="T20" fmla="*/ 99 w 208"/>
                  <a:gd name="T21" fmla="*/ 0 h 351"/>
                  <a:gd name="T22" fmla="*/ 175 w 208"/>
                  <a:gd name="T23" fmla="*/ 0 h 351"/>
                  <a:gd name="T24" fmla="*/ 111 w 208"/>
                  <a:gd name="T25" fmla="*/ 80 h 351"/>
                  <a:gd name="T26" fmla="*/ 47 w 208"/>
                  <a:gd name="T27" fmla="*/ 226 h 351"/>
                  <a:gd name="T28" fmla="*/ 111 w 208"/>
                  <a:gd name="T29" fmla="*/ 226 h 351"/>
                  <a:gd name="T30" fmla="*/ 111 w 208"/>
                  <a:gd name="T31" fmla="*/ 80 h 3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8" h="351">
                    <a:moveTo>
                      <a:pt x="175" y="0"/>
                    </a:moveTo>
                    <a:lnTo>
                      <a:pt x="175" y="226"/>
                    </a:lnTo>
                    <a:lnTo>
                      <a:pt x="208" y="226"/>
                    </a:lnTo>
                    <a:lnTo>
                      <a:pt x="208" y="281"/>
                    </a:lnTo>
                    <a:lnTo>
                      <a:pt x="175" y="281"/>
                    </a:lnTo>
                    <a:lnTo>
                      <a:pt x="175" y="351"/>
                    </a:lnTo>
                    <a:lnTo>
                      <a:pt x="111" y="351"/>
                    </a:lnTo>
                    <a:lnTo>
                      <a:pt x="111" y="281"/>
                    </a:lnTo>
                    <a:lnTo>
                      <a:pt x="0" y="281"/>
                    </a:lnTo>
                    <a:lnTo>
                      <a:pt x="0" y="217"/>
                    </a:lnTo>
                    <a:lnTo>
                      <a:pt x="99" y="0"/>
                    </a:lnTo>
                    <a:lnTo>
                      <a:pt x="175" y="0"/>
                    </a:lnTo>
                    <a:close/>
                    <a:moveTo>
                      <a:pt x="111" y="80"/>
                    </a:moveTo>
                    <a:lnTo>
                      <a:pt x="47" y="226"/>
                    </a:lnTo>
                    <a:lnTo>
                      <a:pt x="111" y="226"/>
                    </a:lnTo>
                    <a:lnTo>
                      <a:pt x="111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" name="Picture 20" descr="yinyi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683" y="1051"/>
              <a:ext cx="414" cy="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134"/>
            <p:cNvSpPr>
              <a:spLocks noChangeArrowheads="1"/>
            </p:cNvSpPr>
            <p:nvPr/>
          </p:nvSpPr>
          <p:spPr bwMode="auto">
            <a:xfrm>
              <a:off x="1489" y="3232"/>
              <a:ext cx="70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baseline="0">
                  <a:solidFill>
                    <a:schemeClr val="accent1"/>
                  </a:solidFill>
                  <a:ea typeface="黑体" pitchFamily="49" charset="-122"/>
                </a:rPr>
                <a:t>第四章</a:t>
              </a:r>
            </a:p>
          </p:txBody>
        </p:sp>
        <p:sp>
          <p:nvSpPr>
            <p:cNvPr id="6" name="Rectangle 134"/>
            <p:cNvSpPr>
              <a:spLocks noChangeArrowheads="1"/>
            </p:cNvSpPr>
            <p:nvPr/>
          </p:nvSpPr>
          <p:spPr bwMode="auto">
            <a:xfrm>
              <a:off x="1481" y="3543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solidFill>
                    <a:srgbClr val="777777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12" name="Group 71"/>
          <p:cNvGrpSpPr>
            <a:grpSpLocks/>
          </p:cNvGrpSpPr>
          <p:nvPr/>
        </p:nvGrpSpPr>
        <p:grpSpPr bwMode="auto">
          <a:xfrm>
            <a:off x="793750" y="3233651"/>
            <a:ext cx="8026400" cy="1927225"/>
            <a:chOff x="68" y="2289"/>
            <a:chExt cx="5056" cy="1214"/>
          </a:xfrm>
        </p:grpSpPr>
        <p:pic>
          <p:nvPicPr>
            <p:cNvPr id="13" name="Picture 20" descr="yinyi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615" y="376"/>
              <a:ext cx="414" cy="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Group 10"/>
            <p:cNvGrpSpPr>
              <a:grpSpLocks/>
            </p:cNvGrpSpPr>
            <p:nvPr/>
          </p:nvGrpSpPr>
          <p:grpSpPr bwMode="auto">
            <a:xfrm>
              <a:off x="68" y="2289"/>
              <a:ext cx="1864" cy="1214"/>
              <a:chOff x="411" y="2818"/>
              <a:chExt cx="1864" cy="1214"/>
            </a:xfrm>
          </p:grpSpPr>
          <p:pic>
            <p:nvPicPr>
              <p:cNvPr id="17" name="Picture 11" descr="未命名-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" y="2818"/>
                <a:ext cx="1007" cy="1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1014" y="3026"/>
                <a:ext cx="642" cy="803"/>
              </a:xfrm>
              <a:custGeom>
                <a:avLst/>
                <a:gdLst>
                  <a:gd name="T0" fmla="*/ 642 w 642"/>
                  <a:gd name="T1" fmla="*/ 643 h 803"/>
                  <a:gd name="T2" fmla="*/ 321 w 642"/>
                  <a:gd name="T3" fmla="*/ 803 h 803"/>
                  <a:gd name="T4" fmla="*/ 0 w 642"/>
                  <a:gd name="T5" fmla="*/ 643 h 803"/>
                  <a:gd name="T6" fmla="*/ 0 w 642"/>
                  <a:gd name="T7" fmla="*/ 0 h 803"/>
                  <a:gd name="T8" fmla="*/ 321 w 642"/>
                  <a:gd name="T9" fmla="*/ 0 h 803"/>
                  <a:gd name="T10" fmla="*/ 642 w 642"/>
                  <a:gd name="T11" fmla="*/ 0 h 803"/>
                  <a:gd name="T12" fmla="*/ 642 w 642"/>
                  <a:gd name="T13" fmla="*/ 643 h 8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2" h="803">
                    <a:moveTo>
                      <a:pt x="642" y="643"/>
                    </a:moveTo>
                    <a:lnTo>
                      <a:pt x="321" y="803"/>
                    </a:lnTo>
                    <a:lnTo>
                      <a:pt x="0" y="643"/>
                    </a:ln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642" y="6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1014" y="3031"/>
                <a:ext cx="642" cy="643"/>
              </a:xfrm>
              <a:custGeom>
                <a:avLst/>
                <a:gdLst>
                  <a:gd name="T0" fmla="*/ 0 w 642"/>
                  <a:gd name="T1" fmla="*/ 643 h 643"/>
                  <a:gd name="T2" fmla="*/ 0 w 642"/>
                  <a:gd name="T3" fmla="*/ 0 h 643"/>
                  <a:gd name="T4" fmla="*/ 321 w 642"/>
                  <a:gd name="T5" fmla="*/ 0 h 643"/>
                  <a:gd name="T6" fmla="*/ 642 w 642"/>
                  <a:gd name="T7" fmla="*/ 0 h 643"/>
                  <a:gd name="T8" fmla="*/ 0 w 642"/>
                  <a:gd name="T9" fmla="*/ 643 h 6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2" h="643">
                    <a:moveTo>
                      <a:pt x="0" y="643"/>
                    </a:moveTo>
                    <a:lnTo>
                      <a:pt x="0" y="0"/>
                    </a:lnTo>
                    <a:lnTo>
                      <a:pt x="321" y="0"/>
                    </a:lnTo>
                    <a:lnTo>
                      <a:pt x="642" y="0"/>
                    </a:lnTo>
                    <a:lnTo>
                      <a:pt x="0" y="64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29999"/>
                    </a:schemeClr>
                  </a:gs>
                  <a:gs pos="100000">
                    <a:schemeClr val="bg1">
                      <a:alpha val="10001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0" name="Picture 20" descr="yinyi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136" y="2293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247" y="3312"/>
                <a:ext cx="196" cy="368"/>
              </a:xfrm>
              <a:custGeom>
                <a:avLst/>
                <a:gdLst>
                  <a:gd name="T0" fmla="*/ 139 w 83"/>
                  <a:gd name="T1" fmla="*/ 351 h 156"/>
                  <a:gd name="T2" fmla="*/ 184 w 83"/>
                  <a:gd name="T3" fmla="*/ 351 h 156"/>
                  <a:gd name="T4" fmla="*/ 302 w 83"/>
                  <a:gd name="T5" fmla="*/ 212 h 156"/>
                  <a:gd name="T6" fmla="*/ 222 w 83"/>
                  <a:gd name="T7" fmla="*/ 123 h 156"/>
                  <a:gd name="T8" fmla="*/ 139 w 83"/>
                  <a:gd name="T9" fmla="*/ 222 h 156"/>
                  <a:gd name="T10" fmla="*/ 139 w 83"/>
                  <a:gd name="T11" fmla="*/ 250 h 156"/>
                  <a:gd name="T12" fmla="*/ 0 w 83"/>
                  <a:gd name="T13" fmla="*/ 250 h 156"/>
                  <a:gd name="T14" fmla="*/ 0 w 83"/>
                  <a:gd name="T15" fmla="*/ 217 h 156"/>
                  <a:gd name="T16" fmla="*/ 222 w 83"/>
                  <a:gd name="T17" fmla="*/ 0 h 156"/>
                  <a:gd name="T18" fmla="*/ 451 w 83"/>
                  <a:gd name="T19" fmla="*/ 205 h 156"/>
                  <a:gd name="T20" fmla="*/ 328 w 83"/>
                  <a:gd name="T21" fmla="*/ 401 h 156"/>
                  <a:gd name="T22" fmla="*/ 463 w 83"/>
                  <a:gd name="T23" fmla="*/ 611 h 156"/>
                  <a:gd name="T24" fmla="*/ 217 w 83"/>
                  <a:gd name="T25" fmla="*/ 868 h 156"/>
                  <a:gd name="T26" fmla="*/ 0 w 83"/>
                  <a:gd name="T27" fmla="*/ 639 h 156"/>
                  <a:gd name="T28" fmla="*/ 0 w 83"/>
                  <a:gd name="T29" fmla="*/ 590 h 156"/>
                  <a:gd name="T30" fmla="*/ 139 w 83"/>
                  <a:gd name="T31" fmla="*/ 590 h 156"/>
                  <a:gd name="T32" fmla="*/ 139 w 83"/>
                  <a:gd name="T33" fmla="*/ 618 h 156"/>
                  <a:gd name="T34" fmla="*/ 222 w 83"/>
                  <a:gd name="T35" fmla="*/ 741 h 156"/>
                  <a:gd name="T36" fmla="*/ 307 w 83"/>
                  <a:gd name="T37" fmla="*/ 606 h 156"/>
                  <a:gd name="T38" fmla="*/ 205 w 83"/>
                  <a:gd name="T39" fmla="*/ 462 h 156"/>
                  <a:gd name="T40" fmla="*/ 139 w 83"/>
                  <a:gd name="T41" fmla="*/ 462 h 156"/>
                  <a:gd name="T42" fmla="*/ 139 w 83"/>
                  <a:gd name="T43" fmla="*/ 351 h 1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3" h="156">
                    <a:moveTo>
                      <a:pt x="25" y="6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52" y="63"/>
                      <a:pt x="54" y="48"/>
                      <a:pt x="54" y="38"/>
                    </a:cubicBezTo>
                    <a:cubicBezTo>
                      <a:pt x="54" y="28"/>
                      <a:pt x="50" y="22"/>
                      <a:pt x="40" y="22"/>
                    </a:cubicBezTo>
                    <a:cubicBezTo>
                      <a:pt x="31" y="22"/>
                      <a:pt x="25" y="29"/>
                      <a:pt x="25" y="40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6"/>
                      <a:pt x="15" y="0"/>
                      <a:pt x="40" y="0"/>
                    </a:cubicBezTo>
                    <a:cubicBezTo>
                      <a:pt x="65" y="0"/>
                      <a:pt x="81" y="14"/>
                      <a:pt x="81" y="37"/>
                    </a:cubicBezTo>
                    <a:cubicBezTo>
                      <a:pt x="81" y="57"/>
                      <a:pt x="73" y="67"/>
                      <a:pt x="59" y="72"/>
                    </a:cubicBezTo>
                    <a:cubicBezTo>
                      <a:pt x="75" y="75"/>
                      <a:pt x="83" y="88"/>
                      <a:pt x="83" y="110"/>
                    </a:cubicBezTo>
                    <a:cubicBezTo>
                      <a:pt x="83" y="143"/>
                      <a:pt x="67" y="156"/>
                      <a:pt x="39" y="156"/>
                    </a:cubicBezTo>
                    <a:cubicBezTo>
                      <a:pt x="11" y="156"/>
                      <a:pt x="0" y="138"/>
                      <a:pt x="0" y="11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24"/>
                      <a:pt x="29" y="133"/>
                      <a:pt x="40" y="133"/>
                    </a:cubicBezTo>
                    <a:cubicBezTo>
                      <a:pt x="54" y="133"/>
                      <a:pt x="55" y="123"/>
                      <a:pt x="55" y="109"/>
                    </a:cubicBezTo>
                    <a:cubicBezTo>
                      <a:pt x="55" y="90"/>
                      <a:pt x="50" y="83"/>
                      <a:pt x="37" y="83"/>
                    </a:cubicBezTo>
                    <a:cubicBezTo>
                      <a:pt x="25" y="83"/>
                      <a:pt x="25" y="83"/>
                      <a:pt x="25" y="83"/>
                    </a:cubicBezTo>
                    <a:lnTo>
                      <a:pt x="25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Rectangle 134"/>
            <p:cNvSpPr>
              <a:spLocks noChangeArrowheads="1"/>
            </p:cNvSpPr>
            <p:nvPr/>
          </p:nvSpPr>
          <p:spPr bwMode="auto">
            <a:xfrm>
              <a:off x="1473" y="2553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baseline="0">
                  <a:solidFill>
                    <a:schemeClr val="accent1"/>
                  </a:solidFill>
                  <a:ea typeface="黑体" pitchFamily="49" charset="-122"/>
                </a:rPr>
                <a:t>第三章</a:t>
              </a:r>
            </a:p>
          </p:txBody>
        </p:sp>
        <p:sp>
          <p:nvSpPr>
            <p:cNvPr id="16" name="Rectangle 134"/>
            <p:cNvSpPr>
              <a:spLocks noChangeArrowheads="1"/>
            </p:cNvSpPr>
            <p:nvPr/>
          </p:nvSpPr>
          <p:spPr bwMode="auto">
            <a:xfrm>
              <a:off x="1465" y="2863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solidFill>
                    <a:srgbClr val="777777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22" name="Group 70"/>
          <p:cNvGrpSpPr>
            <a:grpSpLocks/>
          </p:cNvGrpSpPr>
          <p:nvPr/>
        </p:nvGrpSpPr>
        <p:grpSpPr bwMode="auto">
          <a:xfrm>
            <a:off x="863600" y="2209713"/>
            <a:ext cx="8064500" cy="1927225"/>
            <a:chOff x="112" y="1644"/>
            <a:chExt cx="5080" cy="1214"/>
          </a:xfrm>
        </p:grpSpPr>
        <p:pic>
          <p:nvPicPr>
            <p:cNvPr id="23" name="Picture 20" descr="yinyi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683" y="-242"/>
              <a:ext cx="414" cy="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Group 16"/>
            <p:cNvGrpSpPr>
              <a:grpSpLocks/>
            </p:cNvGrpSpPr>
            <p:nvPr/>
          </p:nvGrpSpPr>
          <p:grpSpPr bwMode="auto">
            <a:xfrm>
              <a:off x="112" y="1644"/>
              <a:ext cx="1864" cy="1214"/>
              <a:chOff x="0" y="2251"/>
              <a:chExt cx="1864" cy="1214"/>
            </a:xfrm>
          </p:grpSpPr>
          <p:grpSp>
            <p:nvGrpSpPr>
              <p:cNvPr id="27" name="Group 17"/>
              <p:cNvGrpSpPr>
                <a:grpSpLocks/>
              </p:cNvGrpSpPr>
              <p:nvPr/>
            </p:nvGrpSpPr>
            <p:grpSpPr bwMode="auto">
              <a:xfrm>
                <a:off x="377" y="2251"/>
                <a:ext cx="1007" cy="1214"/>
                <a:chOff x="377" y="2251"/>
                <a:chExt cx="1007" cy="1214"/>
              </a:xfrm>
            </p:grpSpPr>
            <p:pic>
              <p:nvPicPr>
                <p:cNvPr id="29" name="Picture 18" descr="未命名-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7" y="2251"/>
                  <a:ext cx="1007" cy="1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" name="Freeform 19"/>
                <p:cNvSpPr>
                  <a:spLocks/>
                </p:cNvSpPr>
                <p:nvPr/>
              </p:nvSpPr>
              <p:spPr bwMode="auto">
                <a:xfrm>
                  <a:off x="561" y="2459"/>
                  <a:ext cx="642" cy="803"/>
                </a:xfrm>
                <a:custGeom>
                  <a:avLst/>
                  <a:gdLst>
                    <a:gd name="T0" fmla="*/ 642 w 642"/>
                    <a:gd name="T1" fmla="*/ 643 h 803"/>
                    <a:gd name="T2" fmla="*/ 321 w 642"/>
                    <a:gd name="T3" fmla="*/ 803 h 803"/>
                    <a:gd name="T4" fmla="*/ 0 w 642"/>
                    <a:gd name="T5" fmla="*/ 643 h 803"/>
                    <a:gd name="T6" fmla="*/ 0 w 642"/>
                    <a:gd name="T7" fmla="*/ 0 h 803"/>
                    <a:gd name="T8" fmla="*/ 321 w 642"/>
                    <a:gd name="T9" fmla="*/ 0 h 803"/>
                    <a:gd name="T10" fmla="*/ 642 w 642"/>
                    <a:gd name="T11" fmla="*/ 0 h 803"/>
                    <a:gd name="T12" fmla="*/ 642 w 642"/>
                    <a:gd name="T13" fmla="*/ 643 h 8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42" h="803">
                      <a:moveTo>
                        <a:pt x="642" y="643"/>
                      </a:moveTo>
                      <a:lnTo>
                        <a:pt x="321" y="803"/>
                      </a:lnTo>
                      <a:lnTo>
                        <a:pt x="0" y="643"/>
                      </a:ln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642" y="643"/>
                      </a:lnTo>
                      <a:close/>
                    </a:path>
                  </a:pathLst>
                </a:custGeom>
                <a:solidFill>
                  <a:srgbClr val="CBCBC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0"/>
                <p:cNvSpPr>
                  <a:spLocks/>
                </p:cNvSpPr>
                <p:nvPr/>
              </p:nvSpPr>
              <p:spPr bwMode="auto">
                <a:xfrm>
                  <a:off x="561" y="2464"/>
                  <a:ext cx="642" cy="643"/>
                </a:xfrm>
                <a:custGeom>
                  <a:avLst/>
                  <a:gdLst>
                    <a:gd name="T0" fmla="*/ 0 w 642"/>
                    <a:gd name="T1" fmla="*/ 643 h 643"/>
                    <a:gd name="T2" fmla="*/ 0 w 642"/>
                    <a:gd name="T3" fmla="*/ 0 h 643"/>
                    <a:gd name="T4" fmla="*/ 321 w 642"/>
                    <a:gd name="T5" fmla="*/ 0 h 643"/>
                    <a:gd name="T6" fmla="*/ 642 w 642"/>
                    <a:gd name="T7" fmla="*/ 0 h 643"/>
                    <a:gd name="T8" fmla="*/ 0 w 642"/>
                    <a:gd name="T9" fmla="*/ 643 h 6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42" h="643">
                      <a:moveTo>
                        <a:pt x="0" y="643"/>
                      </a:move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0" y="6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1"/>
                <p:cNvSpPr>
                  <a:spLocks/>
                </p:cNvSpPr>
                <p:nvPr/>
              </p:nvSpPr>
              <p:spPr bwMode="auto">
                <a:xfrm>
                  <a:off x="794" y="2727"/>
                  <a:ext cx="205" cy="359"/>
                </a:xfrm>
                <a:custGeom>
                  <a:avLst/>
                  <a:gdLst>
                    <a:gd name="T0" fmla="*/ 250 w 87"/>
                    <a:gd name="T1" fmla="*/ 0 h 152"/>
                    <a:gd name="T2" fmla="*/ 12 w 87"/>
                    <a:gd name="T3" fmla="*/ 257 h 152"/>
                    <a:gd name="T4" fmla="*/ 12 w 87"/>
                    <a:gd name="T5" fmla="*/ 302 h 152"/>
                    <a:gd name="T6" fmla="*/ 160 w 87"/>
                    <a:gd name="T7" fmla="*/ 302 h 152"/>
                    <a:gd name="T8" fmla="*/ 160 w 87"/>
                    <a:gd name="T9" fmla="*/ 257 h 152"/>
                    <a:gd name="T10" fmla="*/ 250 w 87"/>
                    <a:gd name="T11" fmla="*/ 128 h 152"/>
                    <a:gd name="T12" fmla="*/ 332 w 87"/>
                    <a:gd name="T13" fmla="*/ 234 h 152"/>
                    <a:gd name="T14" fmla="*/ 245 w 87"/>
                    <a:gd name="T15" fmla="*/ 397 h 152"/>
                    <a:gd name="T16" fmla="*/ 0 w 87"/>
                    <a:gd name="T17" fmla="*/ 808 h 152"/>
                    <a:gd name="T18" fmla="*/ 0 w 87"/>
                    <a:gd name="T19" fmla="*/ 848 h 152"/>
                    <a:gd name="T20" fmla="*/ 462 w 87"/>
                    <a:gd name="T21" fmla="*/ 848 h 152"/>
                    <a:gd name="T22" fmla="*/ 462 w 87"/>
                    <a:gd name="T23" fmla="*/ 720 h 152"/>
                    <a:gd name="T24" fmla="*/ 172 w 87"/>
                    <a:gd name="T25" fmla="*/ 720 h 152"/>
                    <a:gd name="T26" fmla="*/ 372 w 87"/>
                    <a:gd name="T27" fmla="*/ 468 h 152"/>
                    <a:gd name="T28" fmla="*/ 483 w 87"/>
                    <a:gd name="T29" fmla="*/ 222 h 152"/>
                    <a:gd name="T30" fmla="*/ 250 w 87"/>
                    <a:gd name="T31" fmla="*/ 0 h 15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87" h="152">
                      <a:moveTo>
                        <a:pt x="45" y="0"/>
                      </a:moveTo>
                      <a:cubicBezTo>
                        <a:pt x="24" y="0"/>
                        <a:pt x="2" y="14"/>
                        <a:pt x="2" y="46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9" y="29"/>
                        <a:pt x="35" y="23"/>
                        <a:pt x="45" y="23"/>
                      </a:cubicBezTo>
                      <a:cubicBezTo>
                        <a:pt x="54" y="23"/>
                        <a:pt x="60" y="28"/>
                        <a:pt x="60" y="42"/>
                      </a:cubicBezTo>
                      <a:cubicBezTo>
                        <a:pt x="60" y="52"/>
                        <a:pt x="57" y="58"/>
                        <a:pt x="44" y="71"/>
                      </a:cubicBezTo>
                      <a:cubicBezTo>
                        <a:pt x="32" y="83"/>
                        <a:pt x="0" y="103"/>
                        <a:pt x="0" y="145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83" y="152"/>
                        <a:pt x="83" y="152"/>
                        <a:pt x="83" y="152"/>
                      </a:cubicBezTo>
                      <a:cubicBezTo>
                        <a:pt x="83" y="129"/>
                        <a:pt x="83" y="129"/>
                        <a:pt x="83" y="129"/>
                      </a:cubicBezTo>
                      <a:cubicBezTo>
                        <a:pt x="31" y="129"/>
                        <a:pt x="31" y="129"/>
                        <a:pt x="31" y="129"/>
                      </a:cubicBezTo>
                      <a:cubicBezTo>
                        <a:pt x="33" y="111"/>
                        <a:pt x="51" y="99"/>
                        <a:pt x="67" y="84"/>
                      </a:cubicBezTo>
                      <a:cubicBezTo>
                        <a:pt x="80" y="72"/>
                        <a:pt x="87" y="56"/>
                        <a:pt x="87" y="40"/>
                      </a:cubicBezTo>
                      <a:cubicBezTo>
                        <a:pt x="87" y="15"/>
                        <a:pt x="68" y="0"/>
                        <a:pt x="45" y="0"/>
                      </a:cubicBezTo>
                    </a:path>
                  </a:pathLst>
                </a:custGeom>
                <a:solidFill>
                  <a:srgbClr val="7D7D7D">
                    <a:alpha val="89803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28" name="Picture 20" descr="yinyi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725" y="1732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Rectangle 134"/>
            <p:cNvSpPr>
              <a:spLocks noChangeArrowheads="1"/>
            </p:cNvSpPr>
            <p:nvPr/>
          </p:nvSpPr>
          <p:spPr bwMode="auto">
            <a:xfrm>
              <a:off x="1482" y="1918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baseline="0">
                  <a:solidFill>
                    <a:srgbClr val="4D4D4D"/>
                  </a:solidFill>
                  <a:ea typeface="黑体" pitchFamily="49" charset="-122"/>
                </a:rPr>
                <a:t>第二章</a:t>
              </a:r>
            </a:p>
          </p:txBody>
        </p:sp>
        <p:sp>
          <p:nvSpPr>
            <p:cNvPr id="26" name="Rectangle 134"/>
            <p:cNvSpPr>
              <a:spLocks noChangeArrowheads="1"/>
            </p:cNvSpPr>
            <p:nvPr/>
          </p:nvSpPr>
          <p:spPr bwMode="auto">
            <a:xfrm>
              <a:off x="1474" y="2228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solidFill>
                    <a:srgbClr val="777777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33" name="Group 69"/>
          <p:cNvGrpSpPr>
            <a:grpSpLocks/>
          </p:cNvGrpSpPr>
          <p:nvPr/>
        </p:nvGrpSpPr>
        <p:grpSpPr bwMode="auto">
          <a:xfrm>
            <a:off x="863600" y="1182601"/>
            <a:ext cx="7885113" cy="1927225"/>
            <a:chOff x="112" y="997"/>
            <a:chExt cx="4967" cy="1214"/>
          </a:xfrm>
        </p:grpSpPr>
        <p:grpSp>
          <p:nvGrpSpPr>
            <p:cNvPr id="34" name="Group 23"/>
            <p:cNvGrpSpPr>
              <a:grpSpLocks/>
            </p:cNvGrpSpPr>
            <p:nvPr/>
          </p:nvGrpSpPr>
          <p:grpSpPr bwMode="auto">
            <a:xfrm>
              <a:off x="112" y="997"/>
              <a:ext cx="1864" cy="1214"/>
              <a:chOff x="317" y="913"/>
              <a:chExt cx="1864" cy="1214"/>
            </a:xfrm>
          </p:grpSpPr>
          <p:grpSp>
            <p:nvGrpSpPr>
              <p:cNvPr id="38" name="Group 24"/>
              <p:cNvGrpSpPr>
                <a:grpSpLocks/>
              </p:cNvGrpSpPr>
              <p:nvPr/>
            </p:nvGrpSpPr>
            <p:grpSpPr bwMode="auto">
              <a:xfrm>
                <a:off x="694" y="913"/>
                <a:ext cx="1007" cy="1214"/>
                <a:chOff x="798" y="291"/>
                <a:chExt cx="1007" cy="1214"/>
              </a:xfrm>
            </p:grpSpPr>
            <p:pic>
              <p:nvPicPr>
                <p:cNvPr id="40" name="Picture 25" descr="未命名-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8" y="291"/>
                  <a:ext cx="1007" cy="1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" name="Freeform 26"/>
                <p:cNvSpPr>
                  <a:spLocks/>
                </p:cNvSpPr>
                <p:nvPr/>
              </p:nvSpPr>
              <p:spPr bwMode="auto">
                <a:xfrm>
                  <a:off x="982" y="499"/>
                  <a:ext cx="642" cy="803"/>
                </a:xfrm>
                <a:custGeom>
                  <a:avLst/>
                  <a:gdLst>
                    <a:gd name="T0" fmla="*/ 642 w 642"/>
                    <a:gd name="T1" fmla="*/ 643 h 803"/>
                    <a:gd name="T2" fmla="*/ 321 w 642"/>
                    <a:gd name="T3" fmla="*/ 803 h 803"/>
                    <a:gd name="T4" fmla="*/ 0 w 642"/>
                    <a:gd name="T5" fmla="*/ 643 h 803"/>
                    <a:gd name="T6" fmla="*/ 0 w 642"/>
                    <a:gd name="T7" fmla="*/ 0 h 803"/>
                    <a:gd name="T8" fmla="*/ 321 w 642"/>
                    <a:gd name="T9" fmla="*/ 0 h 803"/>
                    <a:gd name="T10" fmla="*/ 642 w 642"/>
                    <a:gd name="T11" fmla="*/ 0 h 803"/>
                    <a:gd name="T12" fmla="*/ 642 w 642"/>
                    <a:gd name="T13" fmla="*/ 643 h 8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42" h="803">
                      <a:moveTo>
                        <a:pt x="642" y="643"/>
                      </a:moveTo>
                      <a:lnTo>
                        <a:pt x="321" y="803"/>
                      </a:lnTo>
                      <a:lnTo>
                        <a:pt x="0" y="643"/>
                      </a:ln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642" y="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" name="Freeform 27"/>
                <p:cNvSpPr>
                  <a:spLocks/>
                </p:cNvSpPr>
                <p:nvPr/>
              </p:nvSpPr>
              <p:spPr bwMode="auto">
                <a:xfrm>
                  <a:off x="982" y="504"/>
                  <a:ext cx="642" cy="643"/>
                </a:xfrm>
                <a:custGeom>
                  <a:avLst/>
                  <a:gdLst>
                    <a:gd name="T0" fmla="*/ 0 w 642"/>
                    <a:gd name="T1" fmla="*/ 643 h 643"/>
                    <a:gd name="T2" fmla="*/ 0 w 642"/>
                    <a:gd name="T3" fmla="*/ 0 h 643"/>
                    <a:gd name="T4" fmla="*/ 321 w 642"/>
                    <a:gd name="T5" fmla="*/ 0 h 643"/>
                    <a:gd name="T6" fmla="*/ 642 w 642"/>
                    <a:gd name="T7" fmla="*/ 0 h 643"/>
                    <a:gd name="T8" fmla="*/ 0 w 642"/>
                    <a:gd name="T9" fmla="*/ 643 h 6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42" h="643">
                      <a:moveTo>
                        <a:pt x="0" y="643"/>
                      </a:moveTo>
                      <a:lnTo>
                        <a:pt x="0" y="0"/>
                      </a:lnTo>
                      <a:lnTo>
                        <a:pt x="321" y="0"/>
                      </a:lnTo>
                      <a:lnTo>
                        <a:pt x="642" y="0"/>
                      </a:lnTo>
                      <a:lnTo>
                        <a:pt x="0" y="6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chemeClr val="bg1">
                        <a:alpha val="10001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Freeform 28"/>
                <p:cNvSpPr>
                  <a:spLocks/>
                </p:cNvSpPr>
                <p:nvPr/>
              </p:nvSpPr>
              <p:spPr bwMode="auto">
                <a:xfrm>
                  <a:off x="1209" y="747"/>
                  <a:ext cx="146" cy="352"/>
                </a:xfrm>
                <a:custGeom>
                  <a:avLst/>
                  <a:gdLst>
                    <a:gd name="T0" fmla="*/ 344 w 62"/>
                    <a:gd name="T1" fmla="*/ 0 h 149"/>
                    <a:gd name="T2" fmla="*/ 344 w 62"/>
                    <a:gd name="T3" fmla="*/ 832 h 149"/>
                    <a:gd name="T4" fmla="*/ 193 w 62"/>
                    <a:gd name="T5" fmla="*/ 832 h 149"/>
                    <a:gd name="T6" fmla="*/ 193 w 62"/>
                    <a:gd name="T7" fmla="*/ 258 h 149"/>
                    <a:gd name="T8" fmla="*/ 0 w 62"/>
                    <a:gd name="T9" fmla="*/ 258 h 149"/>
                    <a:gd name="T10" fmla="*/ 0 w 62"/>
                    <a:gd name="T11" fmla="*/ 144 h 149"/>
                    <a:gd name="T12" fmla="*/ 21 w 62"/>
                    <a:gd name="T13" fmla="*/ 144 h 149"/>
                    <a:gd name="T14" fmla="*/ 233 w 62"/>
                    <a:gd name="T15" fmla="*/ 0 h 149"/>
                    <a:gd name="T16" fmla="*/ 344 w 62"/>
                    <a:gd name="T17" fmla="*/ 0 h 1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2" h="149">
                      <a:moveTo>
                        <a:pt x="62" y="0"/>
                      </a:moveTo>
                      <a:cubicBezTo>
                        <a:pt x="62" y="149"/>
                        <a:pt x="62" y="149"/>
                        <a:pt x="62" y="149"/>
                      </a:cubicBezTo>
                      <a:cubicBezTo>
                        <a:pt x="35" y="149"/>
                        <a:pt x="35" y="149"/>
                        <a:pt x="35" y="149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27" y="26"/>
                        <a:pt x="39" y="14"/>
                        <a:pt x="42" y="0"/>
                      </a:cubicBez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39" name="Picture 20" descr="yinyi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042" y="394"/>
                <a:ext cx="414" cy="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5" name="Picture 20" descr="yinyi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570" y="-888"/>
              <a:ext cx="414" cy="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ectangle 134"/>
            <p:cNvSpPr>
              <a:spLocks noChangeArrowheads="1"/>
            </p:cNvSpPr>
            <p:nvPr/>
          </p:nvSpPr>
          <p:spPr bwMode="auto">
            <a:xfrm>
              <a:off x="1482" y="1237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baseline="0">
                  <a:solidFill>
                    <a:schemeClr val="accent1"/>
                  </a:solidFill>
                  <a:ea typeface="黑体" pitchFamily="49" charset="-122"/>
                </a:rPr>
                <a:t>第一章</a:t>
              </a:r>
            </a:p>
          </p:txBody>
        </p:sp>
        <p:sp>
          <p:nvSpPr>
            <p:cNvPr id="37" name="Rectangle 134"/>
            <p:cNvSpPr>
              <a:spLocks noChangeArrowheads="1"/>
            </p:cNvSpPr>
            <p:nvPr/>
          </p:nvSpPr>
          <p:spPr bwMode="auto">
            <a:xfrm>
              <a:off x="1474" y="1547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baseline="0">
                  <a:solidFill>
                    <a:srgbClr val="777777"/>
                  </a:solidFill>
                  <a:ea typeface="黑体" pitchFamily="49" charset="-122"/>
                </a:rPr>
                <a:t>点击修改文字内容为目录内容</a:t>
              </a:r>
            </a:p>
          </p:txBody>
        </p:sp>
      </p:grpSp>
      <p:sp>
        <p:nvSpPr>
          <p:cNvPr id="44" name="WordArt 15"/>
          <p:cNvSpPr>
            <a:spLocks noChangeArrowheads="1" noChangeShapeType="1" noTextEdit="1"/>
          </p:cNvSpPr>
          <p:nvPr/>
        </p:nvSpPr>
        <p:spPr bwMode="auto">
          <a:xfrm>
            <a:off x="1295400" y="722226"/>
            <a:ext cx="863600" cy="3984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4D4D4D"/>
                  </a:solidFill>
                  <a:round/>
                  <a:headEnd/>
                  <a:tailEnd/>
                </a:ln>
                <a:solidFill>
                  <a:srgbClr val="4D4D4D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黑体"/>
                <a:ea typeface="黑体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24023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30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31</TotalTime>
  <Words>131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2015-06-30T11:16:51Z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