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51590-4171-4FB0-AF46-4C83686FA24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04D5E-6EA2-4116-8FA7-B4E20A53F4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158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818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83269" y="2420939"/>
            <a:ext cx="9692217" cy="647700"/>
          </a:xfrm>
        </p:spPr>
        <p:txBody>
          <a:bodyPr/>
          <a:lstStyle>
            <a:lvl1pPr algn="l">
              <a:defRPr sz="2800"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3213100"/>
            <a:ext cx="8534400" cy="863600"/>
          </a:xfr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077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006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1900" y="44452"/>
            <a:ext cx="2745317" cy="60817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2" y="44452"/>
            <a:ext cx="8039100" cy="60817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5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27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79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28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76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063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22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59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1773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514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7001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02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3429001"/>
            <a:ext cx="10515600" cy="1133475"/>
          </a:xfrm>
        </p:spPr>
        <p:txBody>
          <a:bodyPr anchor="b"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189" indent="0">
              <a:buNone/>
              <a:defRPr sz="2000"/>
            </a:lvl2pPr>
            <a:lvl3pPr marL="914377" indent="0">
              <a:buNone/>
              <a:defRPr sz="18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17902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38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03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5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29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1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1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71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44451"/>
            <a:ext cx="109728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12875"/>
            <a:ext cx="10972800" cy="471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fld id="{58C2A08B-AE84-43A7-B003-8D20D6761CD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ED22FD22-B358-4315-9D42-DAD00707F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87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891" indent="-342891" algn="l" rtl="0" eaLnBrk="1" fontAlgn="base" hangingPunct="1">
        <a:spcBef>
          <a:spcPts val="1800"/>
        </a:spcBef>
        <a:spcAft>
          <a:spcPct val="0"/>
        </a:spcAft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1pPr>
      <a:lvl2pPr marL="357179" indent="-285744" algn="l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 "/>
        <a:defRPr sz="1600" kern="1200">
          <a:solidFill>
            <a:srgbClr val="7F7F7F"/>
          </a:solidFill>
          <a:latin typeface="+mn-lt"/>
          <a:ea typeface="+mn-ea"/>
          <a:cs typeface="+mn-cs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Char char="–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Char char="»"/>
        <a:defRPr sz="10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686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681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315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2350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4A27PW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3DBFD1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A000120141114A27KPBG</Template>
  <TotalTime>1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A000120141114A27PWBG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2015-06-24T04:47:20Z</dcterms:created>
  <dcterms:modified xsi:type="dcterms:W3CDTF">2015-06-24T04:48:42Z</dcterms:modified>
</cp:coreProperties>
</file>