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98" r:id="rId2"/>
  </p:sldMasterIdLst>
  <p:notesMasterIdLst>
    <p:notesMasterId r:id="rId5"/>
  </p:notesMasterIdLst>
  <p:handoutMasterIdLst>
    <p:handoutMasterId r:id="rId6"/>
  </p:handoutMasterIdLst>
  <p:sldIdLst>
    <p:sldId id="309" r:id="rId3"/>
    <p:sldId id="310" r:id="rId4"/>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9900"/>
    <a:srgbClr val="66FF33"/>
    <a:srgbClr val="FF6600"/>
    <a:srgbClr val="99FF66"/>
    <a:srgbClr val="990099"/>
    <a:srgbClr val="FFCC66"/>
    <a:srgbClr val="FFFFFF"/>
    <a:srgbClr val="FFCC00"/>
    <a:srgbClr val="002060"/>
    <a:srgbClr val="FF33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570" autoAdjust="0"/>
    <p:restoredTop sz="94660"/>
  </p:normalViewPr>
  <p:slideViewPr>
    <p:cSldViewPr>
      <p:cViewPr varScale="1">
        <p:scale>
          <a:sx n="87" d="100"/>
          <a:sy n="87" d="100"/>
        </p:scale>
        <p:origin x="1266" y="84"/>
      </p:cViewPr>
      <p:guideLst>
        <p:guide orient="horz" pos="2160"/>
        <p:guide pos="2880"/>
      </p:guideLst>
    </p:cSldViewPr>
  </p:slideViewPr>
  <p:notesTextViewPr>
    <p:cViewPr>
      <p:scale>
        <a:sx n="100" d="100"/>
        <a:sy n="100" d="100"/>
      </p:scale>
      <p:origin x="0" y="0"/>
    </p:cViewPr>
  </p:notesTextViewPr>
  <p:sorterViewPr>
    <p:cViewPr>
      <p:scale>
        <a:sx n="160" d="100"/>
        <a:sy n="160" d="100"/>
      </p:scale>
      <p:origin x="0" y="0"/>
    </p:cViewPr>
  </p:sorterViewPr>
  <p:notesViewPr>
    <p:cSldViewPr>
      <p:cViewPr varScale="1">
        <p:scale>
          <a:sx n="81" d="100"/>
          <a:sy n="81" d="100"/>
        </p:scale>
        <p:origin x="-3288" y="-10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1.xml"/><Relationship Id="rId7" Type="http://schemas.openxmlformats.org/officeDocument/2006/relationships/presProps" Target="presProp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handoutMaster" Target="handoutMasters/handoutMaster1.xml"/><Relationship Id="rId5" Type="http://schemas.openxmlformats.org/officeDocument/2006/relationships/notesMaster" Target="notesMasters/notesMaster1.xml"/><Relationship Id="rId10"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defRPr>
            </a:lvl1pPr>
          </a:lstStyle>
          <a:p>
            <a:pPr>
              <a:defRPr/>
            </a:pPr>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atin typeface="Arial" charset="0"/>
              </a:defRPr>
            </a:lvl1pPr>
          </a:lstStyle>
          <a:p>
            <a:pPr>
              <a:defRPr/>
            </a:pPr>
            <a:fld id="{AE1A7895-9E8F-4C50-B5E8-7345F3E6B0B6}" type="datetimeFigureOut">
              <a:rPr lang="zh-CN" altLang="en-US"/>
              <a:pPr>
                <a:defRPr/>
              </a:pPr>
              <a:t>2015/6/23</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defRPr>
            </a:lvl1pPr>
          </a:lstStyle>
          <a:p>
            <a:pPr>
              <a:defRPr/>
            </a:pPr>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atin typeface="Arial" charset="0"/>
              </a:defRPr>
            </a:lvl1pPr>
          </a:lstStyle>
          <a:p>
            <a:pPr>
              <a:defRPr/>
            </a:pPr>
            <a:fld id="{41C19984-4B2A-48B4-B869-87DEC631B6E0}" type="slidenum">
              <a:rPr lang="zh-CN" altLang="en-US"/>
              <a:pPr>
                <a:defRPr/>
              </a:pPr>
              <a:t>‹#›</a:t>
            </a:fld>
            <a:endParaRPr lang="zh-CN" altLang="en-US"/>
          </a:p>
        </p:txBody>
      </p:sp>
    </p:spTree>
    <p:extLst>
      <p:ext uri="{BB962C8B-B14F-4D97-AF65-F5344CB8AC3E}">
        <p14:creationId xmlns:p14="http://schemas.microsoft.com/office/powerpoint/2010/main" val="144729356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CED0698-BD05-4639-9D81-B9F65B9CB3B9}" type="datetimeFigureOut">
              <a:rPr lang="zh-CN" altLang="en-US" smtClean="0"/>
              <a:pPr/>
              <a:t>2015/6/23</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50DEE79-D6A9-404B-B2E7-14B1D3548937}" type="slidenum">
              <a:rPr lang="zh-CN" altLang="en-US" smtClean="0"/>
              <a:pPr/>
              <a:t>‹#›</a:t>
            </a:fld>
            <a:endParaRPr lang="zh-CN" altLang="en-US"/>
          </a:p>
        </p:txBody>
      </p:sp>
    </p:spTree>
    <p:extLst>
      <p:ext uri="{BB962C8B-B14F-4D97-AF65-F5344CB8AC3E}">
        <p14:creationId xmlns:p14="http://schemas.microsoft.com/office/powerpoint/2010/main" val="16864447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98608002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hyperlink" Target="http://www.1ppt.com/sucai/" TargetMode="Externa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标题和内容">
    <p:spTree>
      <p:nvGrpSpPr>
        <p:cNvPr id="1" name=""/>
        <p:cNvGrpSpPr/>
        <p:nvPr/>
      </p:nvGrpSpPr>
      <p:grpSpPr>
        <a:xfrm>
          <a:off x="0" y="0"/>
          <a:ext cx="0" cy="0"/>
          <a:chOff x="0" y="0"/>
          <a:chExt cx="0" cy="0"/>
        </a:xfrm>
      </p:grpSpPr>
      <p:sp>
        <p:nvSpPr>
          <p:cNvPr id="6" name="矩形 5"/>
          <p:cNvSpPr/>
          <p:nvPr userDrawn="1"/>
        </p:nvSpPr>
        <p:spPr bwMode="auto">
          <a:xfrm>
            <a:off x="6637569" y="282134"/>
            <a:ext cx="2326919" cy="338554"/>
          </a:xfrm>
          <a:prstGeom prst="rect">
            <a:avLst/>
          </a:prstGeom>
          <a:noFill/>
        </p:spPr>
        <p:txBody>
          <a:bodyPr wrap="none">
            <a:spAutoFit/>
          </a:bodyPr>
          <a:lstStyle/>
          <a:p>
            <a:pPr algn="ctr">
              <a:defRPr/>
            </a:pPr>
            <a:r>
              <a:rPr lang="en-US" altLang="zh-CN" sz="1600" spc="300" dirty="0" smtClean="0">
                <a:solidFill>
                  <a:schemeClr val="bg1"/>
                </a:solidFill>
                <a:latin typeface="微软雅黑" pitchFamily="34" charset="-122"/>
                <a:ea typeface="微软雅黑" pitchFamily="34" charset="-122"/>
              </a:rPr>
              <a:t>WWW.1PPT.COM</a:t>
            </a:r>
            <a:endParaRPr lang="zh-CN" altLang="en-US" sz="1600" spc="300" dirty="0">
              <a:solidFill>
                <a:schemeClr val="bg1"/>
              </a:solidFill>
              <a:latin typeface="微软雅黑" pitchFamily="34" charset="-122"/>
              <a:ea typeface="微软雅黑" pitchFamily="34" charset="-122"/>
            </a:endParaRPr>
          </a:p>
        </p:txBody>
      </p:sp>
      <p:sp>
        <p:nvSpPr>
          <p:cNvPr id="8" name="矩形 7"/>
          <p:cNvSpPr/>
          <p:nvPr userDrawn="1"/>
        </p:nvSpPr>
        <p:spPr bwMode="auto">
          <a:xfrm>
            <a:off x="-10211" y="256936"/>
            <a:ext cx="5014514" cy="338554"/>
          </a:xfrm>
          <a:prstGeom prst="rect">
            <a:avLst/>
          </a:prstGeom>
          <a:noFill/>
        </p:spPr>
        <p:txBody>
          <a:bodyPr wrap="none">
            <a:spAutoFit/>
          </a:bodyPr>
          <a:lstStyle/>
          <a:p>
            <a:pPr algn="ctr">
              <a:defRPr/>
            </a:pPr>
            <a:r>
              <a:rPr lang="en-US" altLang="zh-CN" sz="1600" spc="300" dirty="0" smtClean="0">
                <a:solidFill>
                  <a:schemeClr val="bg1"/>
                </a:solidFill>
                <a:latin typeface="微软雅黑" pitchFamily="34" charset="-122"/>
                <a:ea typeface="微软雅黑" pitchFamily="34" charset="-122"/>
              </a:rPr>
              <a:t>『</a:t>
            </a:r>
            <a:r>
              <a:rPr lang="zh-CN" altLang="en-US" sz="1600" spc="300" dirty="0" smtClean="0">
                <a:solidFill>
                  <a:schemeClr val="bg1"/>
                </a:solidFill>
                <a:latin typeface="微软雅黑" pitchFamily="34" charset="-122"/>
                <a:ea typeface="微软雅黑" pitchFamily="34" charset="-122"/>
              </a:rPr>
              <a:t>第一</a:t>
            </a:r>
            <a:r>
              <a:rPr lang="en-US" altLang="zh-CN" sz="1600" spc="300" dirty="0" smtClean="0">
                <a:solidFill>
                  <a:schemeClr val="bg1"/>
                </a:solidFill>
                <a:latin typeface="微软雅黑" pitchFamily="34" charset="-122"/>
                <a:ea typeface="微软雅黑" pitchFamily="34" charset="-122"/>
              </a:rPr>
              <a:t>PPT</a:t>
            </a:r>
            <a:r>
              <a:rPr lang="en-US" altLang="zh-CN" sz="1600" spc="300" baseline="0" dirty="0" smtClean="0">
                <a:solidFill>
                  <a:schemeClr val="bg1"/>
                </a:solidFill>
                <a:latin typeface="微软雅黑" pitchFamily="34" charset="-122"/>
                <a:ea typeface="微软雅黑" pitchFamily="34" charset="-122"/>
              </a:rPr>
              <a:t>』— </a:t>
            </a:r>
            <a:r>
              <a:rPr lang="en-US" altLang="zh-CN" sz="1600" spc="300" dirty="0" smtClean="0">
                <a:solidFill>
                  <a:schemeClr val="bg1"/>
                </a:solidFill>
                <a:latin typeface="微软雅黑" pitchFamily="34" charset="-122"/>
                <a:ea typeface="微软雅黑" pitchFamily="34" charset="-122"/>
              </a:rPr>
              <a:t>PPT</a:t>
            </a:r>
            <a:r>
              <a:rPr lang="zh-CN" altLang="en-US" sz="1600" spc="300" dirty="0" smtClean="0">
                <a:solidFill>
                  <a:schemeClr val="bg1"/>
                </a:solidFill>
                <a:latin typeface="微软雅黑" pitchFamily="34" charset="-122"/>
                <a:ea typeface="微软雅黑" pitchFamily="34" charset="-122"/>
              </a:rPr>
              <a:t>模板</a:t>
            </a:r>
            <a:r>
              <a:rPr lang="en-US" altLang="zh-CN" sz="1600" spc="300" baseline="0" dirty="0" smtClean="0">
                <a:solidFill>
                  <a:schemeClr val="bg1"/>
                </a:solidFill>
                <a:latin typeface="微软雅黑" pitchFamily="34" charset="-122"/>
                <a:ea typeface="微软雅黑" pitchFamily="34" charset="-122"/>
              </a:rPr>
              <a:t> PPT</a:t>
            </a:r>
            <a:r>
              <a:rPr lang="zh-CN" altLang="en-US" sz="1600" spc="300" baseline="0" dirty="0" smtClean="0">
                <a:solidFill>
                  <a:schemeClr val="bg1"/>
                </a:solidFill>
                <a:latin typeface="微软雅黑" pitchFamily="34" charset="-122"/>
                <a:ea typeface="微软雅黑" pitchFamily="34" charset="-122"/>
              </a:rPr>
              <a:t>素材免费下载</a:t>
            </a:r>
            <a:endParaRPr lang="zh-CN" altLang="en-US" sz="1600" spc="300" dirty="0">
              <a:solidFill>
                <a:schemeClr val="bg1"/>
              </a:solidFill>
              <a:latin typeface="微软雅黑" pitchFamily="34" charset="-122"/>
              <a:ea typeface="微软雅黑" pitchFamily="34" charset="-122"/>
            </a:endParaRPr>
          </a:p>
        </p:txBody>
      </p:sp>
      <p:sp>
        <p:nvSpPr>
          <p:cNvPr id="7" name="矩形 6"/>
          <p:cNvSpPr/>
          <p:nvPr userDrawn="1"/>
        </p:nvSpPr>
        <p:spPr bwMode="auto">
          <a:xfrm>
            <a:off x="2771800" y="9837712"/>
            <a:ext cx="4032448" cy="360040"/>
          </a:xfrm>
          <a:prstGeom prst="rect">
            <a:avLst/>
          </a:prstGeom>
          <a:noFill/>
          <a:ln w="25400">
            <a:noFill/>
          </a:ln>
          <a:effectLst/>
          <a:scene3d>
            <a:camera prst="orthographicFront"/>
            <a:lightRig rig="flat" dir="t"/>
          </a:scene3d>
          <a:sp3d>
            <a:extrusionClr>
              <a:schemeClr val="bg1"/>
            </a:extrusionClr>
            <a:contourClr>
              <a:schemeClr val="bg1"/>
            </a:contourClr>
          </a:sp3d>
        </p:spPr>
        <p:style>
          <a:lnRef idx="1">
            <a:schemeClr val="accent2"/>
          </a:lnRef>
          <a:fillRef idx="3">
            <a:schemeClr val="accent2"/>
          </a:fillRef>
          <a:effectRef idx="2">
            <a:schemeClr val="accent2"/>
          </a:effectRef>
          <a:fontRef idx="minor">
            <a:schemeClr val="lt1"/>
          </a:fontRef>
        </p:style>
        <p:txBody>
          <a:bodyPr rtlCol="0" anchor="ctr"/>
          <a:lstStyle/>
          <a:p>
            <a:pPr marL="0" algn="ctr" eaLnBrk="0" fontAlgn="ctr" hangingPunct="0">
              <a:spcBef>
                <a:spcPts val="0"/>
              </a:spcBef>
              <a:spcAft>
                <a:spcPts val="0"/>
              </a:spcAft>
              <a:buClr>
                <a:srgbClr val="FF0000"/>
              </a:buClr>
              <a:buSzPct val="70000"/>
              <a:tabLst>
                <a:tab pos="136525" algn="l"/>
              </a:tabLst>
            </a:pPr>
            <a:r>
              <a:rPr lang="zh-CN" altLang="en-US" sz="1400" dirty="0" smtClean="0">
                <a:latin typeface="微软雅黑" pitchFamily="34" charset="-122"/>
                <a:ea typeface="微软雅黑" pitchFamily="34" charset="-122"/>
              </a:rPr>
              <a:t>第一</a:t>
            </a:r>
            <a:r>
              <a:rPr lang="en-US" altLang="zh-CN" sz="1400" dirty="0" smtClean="0">
                <a:latin typeface="微软雅黑" pitchFamily="34" charset="-122"/>
                <a:ea typeface="微软雅黑" pitchFamily="34" charset="-122"/>
              </a:rPr>
              <a:t>PPT</a:t>
            </a:r>
            <a:r>
              <a:rPr lang="zh-CN" altLang="en-US" sz="1400" dirty="0" smtClean="0">
                <a:latin typeface="微软雅黑" pitchFamily="34" charset="-122"/>
                <a:ea typeface="微软雅黑" pitchFamily="34" charset="-122"/>
              </a:rPr>
              <a:t>模板网，</a:t>
            </a:r>
            <a:r>
              <a:rPr lang="en-US" altLang="zh-CN" sz="1400" dirty="0" smtClean="0">
                <a:latin typeface="微软雅黑" pitchFamily="34" charset="-122"/>
                <a:ea typeface="微软雅黑" pitchFamily="34" charset="-122"/>
              </a:rPr>
              <a:t>PPT</a:t>
            </a:r>
            <a:r>
              <a:rPr lang="zh-CN" altLang="en-US" sz="1400" dirty="0" smtClean="0">
                <a:latin typeface="微软雅黑" pitchFamily="34" charset="-122"/>
                <a:ea typeface="微软雅黑" pitchFamily="34" charset="-122"/>
              </a:rPr>
              <a:t>素材下载</a:t>
            </a:r>
            <a:endParaRPr lang="en-US" altLang="zh-CN" sz="1400" dirty="0" smtClean="0">
              <a:latin typeface="微软雅黑" pitchFamily="34" charset="-122"/>
              <a:ea typeface="微软雅黑" pitchFamily="34" charset="-122"/>
            </a:endParaRPr>
          </a:p>
          <a:p>
            <a:pPr marL="0" algn="ctr" eaLnBrk="0" fontAlgn="ctr" hangingPunct="0">
              <a:spcBef>
                <a:spcPts val="0"/>
              </a:spcBef>
              <a:spcAft>
                <a:spcPts val="0"/>
              </a:spcAft>
              <a:buClr>
                <a:srgbClr val="FF0000"/>
              </a:buClr>
              <a:buSzPct val="70000"/>
              <a:tabLst>
                <a:tab pos="136525" algn="l"/>
              </a:tabLst>
            </a:pPr>
            <a:r>
              <a:rPr lang="en-US" altLang="zh-CN" sz="1400" dirty="0" smtClean="0">
                <a:latin typeface="微软雅黑" pitchFamily="34" charset="-122"/>
                <a:ea typeface="微软雅黑" pitchFamily="34" charset="-122"/>
                <a:hlinkClick r:id="rId2"/>
              </a:rPr>
              <a:t>www.1ppt.com/sucai/</a:t>
            </a:r>
            <a:r>
              <a:rPr lang="en-US" altLang="zh-CN" sz="1400" dirty="0" smtClean="0">
                <a:latin typeface="微软雅黑" pitchFamily="34" charset="-122"/>
                <a:ea typeface="微软雅黑" pitchFamily="34" charset="-122"/>
              </a:rPr>
              <a:t> </a:t>
            </a:r>
            <a:endParaRPr lang="zh-CN" altLang="en-US" sz="1400" dirty="0">
              <a:latin typeface="微软雅黑" pitchFamily="34" charset="-122"/>
              <a:ea typeface="微软雅黑" pitchFamily="34" charset="-122"/>
            </a:endParaRPr>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2015/6/23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8790809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2015/6/23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1368781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2015/6/23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8177829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2015/6/23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333508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2015/6/23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223009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2015/6/23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5819574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2015/6/23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505170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629842" y="2505075"/>
            <a:ext cx="3868340"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4629150" y="2505075"/>
            <a:ext cx="3887391"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2015/6/23</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3824749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2015/6/23</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9429057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2015/6/23</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0193385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2015/6/23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10405741"/>
      </p:ext>
    </p:extLst>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theme" Target="../theme/theme2.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slideLayout" Target="../slideLayouts/slideLayout12.xml"/><Relationship Id="rId5" Type="http://schemas.openxmlformats.org/officeDocument/2006/relationships/slideLayout" Target="../slideLayouts/slideLayout6.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050" name="标题占位符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2051" name="文本占位符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ea typeface="+mn-ea"/>
              </a:defRPr>
            </a:lvl1pPr>
          </a:lstStyle>
          <a:p>
            <a:pPr>
              <a:defRPr/>
            </a:pPr>
            <a:fld id="{7E97B707-22D4-4B06-9A8A-89EF284804D8}" type="datetimeFigureOut">
              <a:rPr lang="zh-CN" altLang="en-US"/>
              <a:pPr>
                <a:defRPr/>
              </a:pPr>
              <a:t>2015/6/23</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ea typeface="+mn-ea"/>
              </a:defRPr>
            </a:lvl1pPr>
          </a:lstStyle>
          <a:p>
            <a:pPr>
              <a:defRPr/>
            </a:pPr>
            <a:fld id="{53F49717-76DA-4DAA-9161-16E5D566D94E}"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697" r:id="rId1"/>
  </p:sldLayoutIdLst>
  <p:timing>
    <p:tnLst>
      <p:par>
        <p:cTn id="1" dur="indefinite" restart="never" nodeType="tmRoot"/>
      </p:par>
    </p:tnLst>
  </p:timing>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ea typeface="宋体" charset="-122"/>
        </a:defRPr>
      </a:lvl2pPr>
      <a:lvl3pPr algn="ctr" rtl="0" eaLnBrk="0" fontAlgn="base" hangingPunct="0">
        <a:spcBef>
          <a:spcPct val="0"/>
        </a:spcBef>
        <a:spcAft>
          <a:spcPct val="0"/>
        </a:spcAft>
        <a:defRPr sz="4400">
          <a:solidFill>
            <a:schemeClr val="tx1"/>
          </a:solidFill>
          <a:latin typeface="Calibri" pitchFamily="34" charset="0"/>
          <a:ea typeface="宋体" charset="-122"/>
        </a:defRPr>
      </a:lvl3pPr>
      <a:lvl4pPr algn="ctr" rtl="0" eaLnBrk="0" fontAlgn="base" hangingPunct="0">
        <a:spcBef>
          <a:spcPct val="0"/>
        </a:spcBef>
        <a:spcAft>
          <a:spcPct val="0"/>
        </a:spcAft>
        <a:defRPr sz="4400">
          <a:solidFill>
            <a:schemeClr val="tx1"/>
          </a:solidFill>
          <a:latin typeface="Calibri" pitchFamily="34" charset="0"/>
          <a:ea typeface="宋体" charset="-122"/>
        </a:defRPr>
      </a:lvl4pPr>
      <a:lvl5pPr algn="ctr" rtl="0" eaLnBrk="0" fontAlgn="base" hangingPunct="0">
        <a:spcBef>
          <a:spcPct val="0"/>
        </a:spcBef>
        <a:spcAft>
          <a:spcPct val="0"/>
        </a:spcAft>
        <a:defRPr sz="4400">
          <a:solidFill>
            <a:schemeClr val="tx1"/>
          </a:solidFill>
          <a:latin typeface="Calibri" pitchFamily="34" charset="0"/>
          <a:ea typeface="宋体" charset="-122"/>
        </a:defRPr>
      </a:lvl5pPr>
      <a:lvl6pPr marL="457200" algn="ctr" rtl="0" fontAlgn="base">
        <a:spcBef>
          <a:spcPct val="0"/>
        </a:spcBef>
        <a:spcAft>
          <a:spcPct val="0"/>
        </a:spcAft>
        <a:defRPr sz="4400">
          <a:solidFill>
            <a:schemeClr val="tx1"/>
          </a:solidFill>
          <a:latin typeface="Calibri" pitchFamily="34" charset="0"/>
          <a:ea typeface="宋体" charset="-122"/>
        </a:defRPr>
      </a:lvl6pPr>
      <a:lvl7pPr marL="914400" algn="ctr" rtl="0" fontAlgn="base">
        <a:spcBef>
          <a:spcPct val="0"/>
        </a:spcBef>
        <a:spcAft>
          <a:spcPct val="0"/>
        </a:spcAft>
        <a:defRPr sz="4400">
          <a:solidFill>
            <a:schemeClr val="tx1"/>
          </a:solidFill>
          <a:latin typeface="Calibri" pitchFamily="34" charset="0"/>
          <a:ea typeface="宋体" charset="-122"/>
        </a:defRPr>
      </a:lvl7pPr>
      <a:lvl8pPr marL="1371600" algn="ctr" rtl="0" fontAlgn="base">
        <a:spcBef>
          <a:spcPct val="0"/>
        </a:spcBef>
        <a:spcAft>
          <a:spcPct val="0"/>
        </a:spcAft>
        <a:defRPr sz="4400">
          <a:solidFill>
            <a:schemeClr val="tx1"/>
          </a:solidFill>
          <a:latin typeface="Calibri" pitchFamily="34" charset="0"/>
          <a:ea typeface="宋体" charset="-122"/>
        </a:defRPr>
      </a:lvl8pPr>
      <a:lvl9pPr marL="1828800" algn="ctr" rtl="0" fontAlgn="base">
        <a:spcBef>
          <a:spcPct val="0"/>
        </a:spcBef>
        <a:spcAft>
          <a:spcPct val="0"/>
        </a:spcAft>
        <a:defRPr sz="4400">
          <a:solidFill>
            <a:schemeClr val="tx1"/>
          </a:solidFill>
          <a:latin typeface="Calibri" pitchFamily="34" charset="0"/>
          <a:ea typeface="宋体" charset="-122"/>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fontAlgn="auto">
              <a:spcBef>
                <a:spcPts val="0"/>
              </a:spcBef>
              <a:spcAft>
                <a:spcPts val="0"/>
              </a:spcAft>
            </a:pPr>
            <a:fld id="{16E5758D-A3C3-4E88-8AC0-22500507BD7E}" type="datetimeFigureOut">
              <a:rPr lang="zh-CN" altLang="en-US" smtClean="0">
                <a:solidFill>
                  <a:prstClr val="black">
                    <a:tint val="75000"/>
                  </a:prstClr>
                </a:solidFill>
                <a:latin typeface="Calibri" panose="020F0502020204030204"/>
              </a:rPr>
              <a:pPr fontAlgn="auto">
                <a:spcBef>
                  <a:spcPts val="0"/>
                </a:spcBef>
                <a:spcAft>
                  <a:spcPts val="0"/>
                </a:spcAft>
              </a:pPr>
              <a:t>2015/6/23</a:t>
            </a:fld>
            <a:endParaRPr lang="zh-CN" altLang="en-US">
              <a:solidFill>
                <a:prstClr val="black">
                  <a:tint val="75000"/>
                </a:prstClr>
              </a:solidFill>
              <a:latin typeface="Calibri" panose="020F0502020204030204"/>
            </a:endParaRP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fontAlgn="auto">
              <a:spcBef>
                <a:spcPts val="0"/>
              </a:spcBef>
              <a:spcAft>
                <a:spcPts val="0"/>
              </a:spcAft>
            </a:pPr>
            <a:endParaRPr lang="zh-CN" altLang="en-US">
              <a:solidFill>
                <a:prstClr val="black">
                  <a:tint val="75000"/>
                </a:prstClr>
              </a:solidFill>
              <a:latin typeface="Calibri" panose="020F0502020204030204"/>
            </a:endParaRP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fontAlgn="auto">
              <a:spcBef>
                <a:spcPts val="0"/>
              </a:spcBef>
              <a:spcAft>
                <a:spcPts val="0"/>
              </a:spcAft>
            </a:pPr>
            <a:fld id="{AA4E786F-588D-4932-A7B2-AE3451FA4ACA}" type="slidenum">
              <a:rPr lang="zh-CN" altLang="en-US" smtClean="0">
                <a:solidFill>
                  <a:prstClr val="black">
                    <a:tint val="75000"/>
                  </a:prstClr>
                </a:solidFill>
                <a:latin typeface="Calibri" panose="020F0502020204030204"/>
              </a:rPr>
              <a:pPr fontAlgn="auto">
                <a:spcBef>
                  <a:spcPts val="0"/>
                </a:spcBef>
                <a:spcAft>
                  <a:spcPts val="0"/>
                </a:spcAft>
              </a:pPr>
              <a:t>‹#›</a:t>
            </a:fld>
            <a:endParaRPr lang="zh-CN" altLang="en-US">
              <a:solidFill>
                <a:prstClr val="black">
                  <a:tint val="75000"/>
                </a:prstClr>
              </a:solidFill>
              <a:latin typeface="Calibri" panose="020F0502020204030204"/>
            </a:endParaRPr>
          </a:p>
        </p:txBody>
      </p:sp>
    </p:spTree>
    <p:extLst>
      <p:ext uri="{BB962C8B-B14F-4D97-AF65-F5344CB8AC3E}">
        <p14:creationId xmlns:p14="http://schemas.microsoft.com/office/powerpoint/2010/main" val="164866347"/>
      </p:ext>
    </p:extLst>
  </p:cSld>
  <p:clrMap bg1="lt1" tx1="dk1" bg2="lt2" tx2="dk2" accent1="accent1" accent2="accent2" accent3="accent3" accent4="accent4" accent5="accent5" accent6="accent6" hlink="hlink" folHlink="folHlink"/>
  <p:sldLayoutIdLst>
    <p:sldLayoutId id="2147483699" r:id="rId1"/>
    <p:sldLayoutId id="2147483700" r:id="rId2"/>
    <p:sldLayoutId id="2147483701" r:id="rId3"/>
    <p:sldLayoutId id="2147483702" r:id="rId4"/>
    <p:sldLayoutId id="2147483703" r:id="rId5"/>
    <p:sldLayoutId id="2147483704" r:id="rId6"/>
    <p:sldLayoutId id="2147483705" r:id="rId7"/>
    <p:sldLayoutId id="2147483706" r:id="rId8"/>
    <p:sldLayoutId id="2147483707" r:id="rId9"/>
    <p:sldLayoutId id="2147483708" r:id="rId10"/>
    <p:sldLayoutId id="214748370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8" Type="http://schemas.openxmlformats.org/officeDocument/2006/relationships/hyperlink" Target="http://www.ypppt.com/sucai/" TargetMode="External"/><Relationship Id="rId3" Type="http://schemas.openxmlformats.org/officeDocument/2006/relationships/hyperlink" Target="http://www.ypppt.com/" TargetMode="External"/><Relationship Id="rId7" Type="http://schemas.openxmlformats.org/officeDocument/2006/relationships/hyperlink" Target="http://www.ypppt.com/tubiao/" TargetMode="External"/><Relationship Id="rId2" Type="http://schemas.openxmlformats.org/officeDocument/2006/relationships/notesSlide" Target="../notesSlides/notesSlide1.xml"/><Relationship Id="rId1" Type="http://schemas.openxmlformats.org/officeDocument/2006/relationships/slideLayout" Target="../slideLayouts/slideLayout8.xml"/><Relationship Id="rId6" Type="http://schemas.openxmlformats.org/officeDocument/2006/relationships/hyperlink" Target="http://www.ypppt.com/beijing/" TargetMode="External"/><Relationship Id="rId5" Type="http://schemas.openxmlformats.org/officeDocument/2006/relationships/hyperlink" Target="http://www.ypppt.com/jieri/" TargetMode="External"/><Relationship Id="rId4" Type="http://schemas.openxmlformats.org/officeDocument/2006/relationships/hyperlink" Target="http://www.ypppt.com/moban/" TargetMode="External"/><Relationship Id="rId9" Type="http://schemas.openxmlformats.org/officeDocument/2006/relationships/hyperlink" Target="http://www.ypppt.com/jiaocheng/"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51520" y="1556792"/>
            <a:ext cx="8648589" cy="3552876"/>
            <a:chOff x="675939" y="1484784"/>
            <a:chExt cx="10953098" cy="4499578"/>
          </a:xfrm>
        </p:grpSpPr>
        <p:grpSp>
          <p:nvGrpSpPr>
            <p:cNvPr id="23" name="组合 22"/>
            <p:cNvGrpSpPr/>
            <p:nvPr/>
          </p:nvGrpSpPr>
          <p:grpSpPr>
            <a:xfrm>
              <a:off x="675939" y="1484784"/>
              <a:ext cx="3549440" cy="2051306"/>
              <a:chOff x="374322" y="1484784"/>
              <a:chExt cx="3549440" cy="2051306"/>
            </a:xfrm>
          </p:grpSpPr>
          <p:sp>
            <p:nvSpPr>
              <p:cNvPr id="24" name="Rounded Rectangle 27"/>
              <p:cNvSpPr>
                <a:spLocks noChangeArrowheads="1"/>
              </p:cNvSpPr>
              <p:nvPr/>
            </p:nvSpPr>
            <p:spPr bwMode="auto">
              <a:xfrm rot="16200000" flipH="1">
                <a:off x="1155540" y="732786"/>
                <a:ext cx="1987003" cy="3549440"/>
              </a:xfrm>
              <a:prstGeom prst="roundRect">
                <a:avLst>
                  <a:gd name="adj" fmla="val 7870"/>
                </a:avLst>
              </a:prstGeom>
              <a:solidFill>
                <a:srgbClr val="FFFFFF"/>
              </a:solidFill>
              <a:ln w="6350">
                <a:solidFill>
                  <a:sysClr val="window" lastClr="FFFFFF">
                    <a:lumMod val="65000"/>
                  </a:sysClr>
                </a:solidFill>
                <a:round/>
                <a:headEnd/>
                <a:tailEnd/>
              </a:ln>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smtClean="0">
                  <a:ln>
                    <a:noFill/>
                  </a:ln>
                  <a:solidFill>
                    <a:srgbClr val="FFFFFF"/>
                  </a:solidFill>
                  <a:effectLst/>
                  <a:uLnTx/>
                  <a:uFillTx/>
                  <a:latin typeface="+mn-ea"/>
                </a:endParaRPr>
              </a:p>
            </p:txBody>
          </p:sp>
          <p:sp>
            <p:nvSpPr>
              <p:cNvPr id="25" name="Round Same Side Corner Rectangle 141"/>
              <p:cNvSpPr/>
              <p:nvPr/>
            </p:nvSpPr>
            <p:spPr bwMode="auto">
              <a:xfrm>
                <a:off x="374322" y="1484784"/>
                <a:ext cx="3549440" cy="578569"/>
              </a:xfrm>
              <a:prstGeom prst="round2SameRect">
                <a:avLst>
                  <a:gd name="adj1" fmla="val 27778"/>
                  <a:gd name="adj2" fmla="val 0"/>
                </a:avLst>
              </a:prstGeom>
              <a:ln/>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rgbClr val="FFFFFF"/>
                  </a:solidFill>
                  <a:effectLst/>
                  <a:uLnTx/>
                  <a:uFillTx/>
                  <a:latin typeface="+mn-ea"/>
                </a:endParaRPr>
              </a:p>
            </p:txBody>
          </p:sp>
          <p:sp>
            <p:nvSpPr>
              <p:cNvPr id="26" name="Rektangel 76"/>
              <p:cNvSpPr>
                <a:spLocks noChangeArrowheads="1"/>
              </p:cNvSpPr>
              <p:nvPr/>
            </p:nvSpPr>
            <p:spPr bwMode="auto">
              <a:xfrm>
                <a:off x="1273051" y="1591971"/>
                <a:ext cx="2520280" cy="389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lvl="0">
                  <a:spcAft>
                    <a:spcPts val="600"/>
                  </a:spcAft>
                  <a:defRPr/>
                </a:pPr>
                <a:r>
                  <a:rPr lang="zh-CN" altLang="en-US" sz="1400" kern="0" noProof="1">
                    <a:solidFill>
                      <a:srgbClr val="FFFFFF"/>
                    </a:solidFill>
                    <a:latin typeface="微软雅黑" pitchFamily="34" charset="-122"/>
                    <a:ea typeface="微软雅黑" pitchFamily="34" charset="-122"/>
                    <a:cs typeface="Arial" charset="0"/>
                  </a:rPr>
                  <a:t>凝聚功能</a:t>
                </a:r>
              </a:p>
            </p:txBody>
          </p:sp>
          <p:grpSp>
            <p:nvGrpSpPr>
              <p:cNvPr id="27" name="组合 26"/>
              <p:cNvGrpSpPr/>
              <p:nvPr/>
            </p:nvGrpSpPr>
            <p:grpSpPr>
              <a:xfrm>
                <a:off x="552971" y="1516460"/>
                <a:ext cx="504000" cy="514244"/>
                <a:chOff x="631492" y="2376015"/>
                <a:chExt cx="504000" cy="514244"/>
              </a:xfrm>
            </p:grpSpPr>
            <p:sp>
              <p:nvSpPr>
                <p:cNvPr id="29" name="Ellipse 53"/>
                <p:cNvSpPr>
                  <a:spLocks noChangeArrowheads="1"/>
                </p:cNvSpPr>
                <p:nvPr/>
              </p:nvSpPr>
              <p:spPr bwMode="auto">
                <a:xfrm>
                  <a:off x="631492" y="2376015"/>
                  <a:ext cx="504000" cy="504001"/>
                </a:xfrm>
                <a:prstGeom prst="ellipse">
                  <a:avLst/>
                </a:prstGeom>
                <a:solidFill>
                  <a:srgbClr val="FFFFFF">
                    <a:alpha val="61960"/>
                  </a:srgbClr>
                </a:solidFill>
                <a:ln w="9525">
                  <a:solidFill>
                    <a:srgbClr val="FFFFFF"/>
                  </a:solidFill>
                  <a:round/>
                  <a:headEnd/>
                  <a:tailEnd/>
                </a:ln>
                <a:effectLst>
                  <a:outerShdw dist="38100" dir="2700000" algn="tl" rotWithShape="0">
                    <a:srgbClr val="808080">
                      <a:alpha val="39998"/>
                    </a:srgb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smtClean="0">
                    <a:ln>
                      <a:noFill/>
                    </a:ln>
                    <a:solidFill>
                      <a:srgbClr val="FFFFFF"/>
                    </a:solidFill>
                    <a:effectLst/>
                    <a:uLnTx/>
                    <a:uFillTx/>
                    <a:latin typeface="+mn-ea"/>
                  </a:endParaRPr>
                </a:p>
              </p:txBody>
            </p:sp>
            <p:sp>
              <p:nvSpPr>
                <p:cNvPr id="30" name="Tekstboks 54"/>
                <p:cNvSpPr txBox="1">
                  <a:spLocks noChangeArrowheads="1"/>
                </p:cNvSpPr>
                <p:nvPr/>
              </p:nvSpPr>
              <p:spPr bwMode="auto">
                <a:xfrm>
                  <a:off x="677310" y="2383535"/>
                  <a:ext cx="414556" cy="5067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ＭＳ Ｐゴシック" charset="-128"/>
                    </a:defRPr>
                  </a:lvl1pPr>
                  <a:lvl2pPr marL="742950" indent="-285750" eaLnBrk="0" hangingPunct="0">
                    <a:defRPr>
                      <a:solidFill>
                        <a:schemeClr val="tx1"/>
                      </a:solidFill>
                      <a:latin typeface="Arial" charset="0"/>
                      <a:ea typeface="ＭＳ Ｐゴシック" charset="-128"/>
                    </a:defRPr>
                  </a:lvl2pPr>
                  <a:lvl3pPr marL="1143000" indent="-228600" eaLnBrk="0" hangingPunct="0">
                    <a:defRPr>
                      <a:solidFill>
                        <a:schemeClr val="tx1"/>
                      </a:solidFill>
                      <a:latin typeface="Arial" charset="0"/>
                      <a:ea typeface="ＭＳ Ｐゴシック" charset="-128"/>
                    </a:defRPr>
                  </a:lvl3pPr>
                  <a:lvl4pPr marL="1600200" indent="-228600" eaLnBrk="0" hangingPunct="0">
                    <a:defRPr>
                      <a:solidFill>
                        <a:schemeClr val="tx1"/>
                      </a:solidFill>
                      <a:latin typeface="Arial" charset="0"/>
                      <a:ea typeface="ＭＳ Ｐゴシック" charset="-128"/>
                    </a:defRPr>
                  </a:lvl4pPr>
                  <a:lvl5pPr marL="2057400" indent="-228600" eaLnBrk="0" hangingPunct="0">
                    <a:defRPr>
                      <a:solidFill>
                        <a:schemeClr val="tx1"/>
                      </a:solidFill>
                      <a:latin typeface="Arial" charset="0"/>
                      <a:ea typeface="ＭＳ Ｐゴシック" charset="-128"/>
                    </a:defRPr>
                  </a:lvl5pPr>
                  <a:lvl6pPr marL="2514600" indent="-228600" defTabSz="457200" eaLnBrk="0" fontAlgn="base" hangingPunct="0">
                    <a:spcBef>
                      <a:spcPct val="0"/>
                    </a:spcBef>
                    <a:spcAft>
                      <a:spcPct val="0"/>
                    </a:spcAft>
                    <a:defRPr>
                      <a:solidFill>
                        <a:schemeClr val="tx1"/>
                      </a:solidFill>
                      <a:latin typeface="Arial" charset="0"/>
                      <a:ea typeface="ＭＳ Ｐゴシック" charset="-128"/>
                    </a:defRPr>
                  </a:lvl6pPr>
                  <a:lvl7pPr marL="2971800" indent="-228600" defTabSz="457200" eaLnBrk="0" fontAlgn="base" hangingPunct="0">
                    <a:spcBef>
                      <a:spcPct val="0"/>
                    </a:spcBef>
                    <a:spcAft>
                      <a:spcPct val="0"/>
                    </a:spcAft>
                    <a:defRPr>
                      <a:solidFill>
                        <a:schemeClr val="tx1"/>
                      </a:solidFill>
                      <a:latin typeface="Arial" charset="0"/>
                      <a:ea typeface="ＭＳ Ｐゴシック" charset="-128"/>
                    </a:defRPr>
                  </a:lvl7pPr>
                  <a:lvl8pPr marL="3429000" indent="-228600" defTabSz="457200" eaLnBrk="0" fontAlgn="base" hangingPunct="0">
                    <a:spcBef>
                      <a:spcPct val="0"/>
                    </a:spcBef>
                    <a:spcAft>
                      <a:spcPct val="0"/>
                    </a:spcAft>
                    <a:defRPr>
                      <a:solidFill>
                        <a:schemeClr val="tx1"/>
                      </a:solidFill>
                      <a:latin typeface="Arial" charset="0"/>
                      <a:ea typeface="ＭＳ Ｐゴシック" charset="-128"/>
                    </a:defRPr>
                  </a:lvl8pPr>
                  <a:lvl9pPr marL="3886200" indent="-228600" defTabSz="457200" eaLnBrk="0" fontAlgn="base" hangingPunct="0">
                    <a:spcBef>
                      <a:spcPct val="0"/>
                    </a:spcBef>
                    <a:spcAft>
                      <a:spcPct val="0"/>
                    </a:spcAft>
                    <a:defRPr>
                      <a:solidFill>
                        <a:schemeClr val="tx1"/>
                      </a:solidFill>
                      <a:latin typeface="Arial" charset="0"/>
                      <a:ea typeface="ＭＳ Ｐゴシック" charset="-128"/>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da-DK" sz="2000" b="1" i="0" u="none" strike="noStrike" kern="0" cap="none" spc="0" normalizeH="0" baseline="0" noProof="0" dirty="0" smtClean="0">
                      <a:ln>
                        <a:noFill/>
                      </a:ln>
                      <a:solidFill>
                        <a:srgbClr val="0070C0"/>
                      </a:solidFill>
                      <a:effectLst/>
                      <a:uLnTx/>
                      <a:uFillTx/>
                      <a:latin typeface="+mn-ea"/>
                      <a:ea typeface="+mn-ea"/>
                    </a:rPr>
                    <a:t>1</a:t>
                  </a:r>
                </a:p>
              </p:txBody>
            </p:sp>
          </p:grpSp>
          <p:sp>
            <p:nvSpPr>
              <p:cNvPr id="28" name="Tekstboks 72"/>
              <p:cNvSpPr txBox="1">
                <a:spLocks noChangeArrowheads="1"/>
              </p:cNvSpPr>
              <p:nvPr/>
            </p:nvSpPr>
            <p:spPr bwMode="auto">
              <a:xfrm>
                <a:off x="415265" y="2132856"/>
                <a:ext cx="3492000" cy="14032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ＭＳ Ｐゴシック" charset="-128"/>
                  </a:defRPr>
                </a:lvl1pPr>
                <a:lvl2pPr marL="742950" indent="-285750" eaLnBrk="0" hangingPunct="0">
                  <a:defRPr>
                    <a:solidFill>
                      <a:schemeClr val="tx1"/>
                    </a:solidFill>
                    <a:latin typeface="Arial" charset="0"/>
                    <a:ea typeface="ＭＳ Ｐゴシック" charset="-128"/>
                  </a:defRPr>
                </a:lvl2pPr>
                <a:lvl3pPr marL="1143000" indent="-228600" eaLnBrk="0" hangingPunct="0">
                  <a:defRPr>
                    <a:solidFill>
                      <a:schemeClr val="tx1"/>
                    </a:solidFill>
                    <a:latin typeface="Arial" charset="0"/>
                    <a:ea typeface="ＭＳ Ｐゴシック" charset="-128"/>
                  </a:defRPr>
                </a:lvl3pPr>
                <a:lvl4pPr marL="1600200" indent="-228600" eaLnBrk="0" hangingPunct="0">
                  <a:defRPr>
                    <a:solidFill>
                      <a:schemeClr val="tx1"/>
                    </a:solidFill>
                    <a:latin typeface="Arial" charset="0"/>
                    <a:ea typeface="ＭＳ Ｐゴシック" charset="-128"/>
                  </a:defRPr>
                </a:lvl4pPr>
                <a:lvl5pPr marL="2057400" indent="-228600" eaLnBrk="0" hangingPunct="0">
                  <a:defRPr>
                    <a:solidFill>
                      <a:schemeClr val="tx1"/>
                    </a:solidFill>
                    <a:latin typeface="Arial" charset="0"/>
                    <a:ea typeface="ＭＳ Ｐゴシック" charset="-128"/>
                  </a:defRPr>
                </a:lvl5pPr>
                <a:lvl6pPr marL="2514600" indent="-228600" defTabSz="457200" eaLnBrk="0" fontAlgn="base" hangingPunct="0">
                  <a:spcBef>
                    <a:spcPct val="0"/>
                  </a:spcBef>
                  <a:spcAft>
                    <a:spcPct val="0"/>
                  </a:spcAft>
                  <a:defRPr>
                    <a:solidFill>
                      <a:schemeClr val="tx1"/>
                    </a:solidFill>
                    <a:latin typeface="Arial" charset="0"/>
                    <a:ea typeface="ＭＳ Ｐゴシック" charset="-128"/>
                  </a:defRPr>
                </a:lvl6pPr>
                <a:lvl7pPr marL="2971800" indent="-228600" defTabSz="457200" eaLnBrk="0" fontAlgn="base" hangingPunct="0">
                  <a:spcBef>
                    <a:spcPct val="0"/>
                  </a:spcBef>
                  <a:spcAft>
                    <a:spcPct val="0"/>
                  </a:spcAft>
                  <a:defRPr>
                    <a:solidFill>
                      <a:schemeClr val="tx1"/>
                    </a:solidFill>
                    <a:latin typeface="Arial" charset="0"/>
                    <a:ea typeface="ＭＳ Ｐゴシック" charset="-128"/>
                  </a:defRPr>
                </a:lvl7pPr>
                <a:lvl8pPr marL="3429000" indent="-228600" defTabSz="457200" eaLnBrk="0" fontAlgn="base" hangingPunct="0">
                  <a:spcBef>
                    <a:spcPct val="0"/>
                  </a:spcBef>
                  <a:spcAft>
                    <a:spcPct val="0"/>
                  </a:spcAft>
                  <a:defRPr>
                    <a:solidFill>
                      <a:schemeClr val="tx1"/>
                    </a:solidFill>
                    <a:latin typeface="Arial" charset="0"/>
                    <a:ea typeface="ＭＳ Ｐゴシック" charset="-128"/>
                  </a:defRPr>
                </a:lvl8pPr>
                <a:lvl9pPr marL="3886200" indent="-228600" defTabSz="457200" eaLnBrk="0" fontAlgn="base" hangingPunct="0">
                  <a:spcBef>
                    <a:spcPct val="0"/>
                  </a:spcBef>
                  <a:spcAft>
                    <a:spcPct val="0"/>
                  </a:spcAft>
                  <a:defRPr>
                    <a:solidFill>
                      <a:schemeClr val="tx1"/>
                    </a:solidFill>
                    <a:latin typeface="Arial" charset="0"/>
                    <a:ea typeface="ＭＳ Ｐゴシック" charset="-128"/>
                  </a:defRPr>
                </a:lvl9pPr>
              </a:lstStyle>
              <a:p>
                <a:pPr lvl="0" indent="457200" eaLnBrk="1" hangingPunct="1">
                  <a:lnSpc>
                    <a:spcPct val="120000"/>
                  </a:lnSpc>
                  <a:defRPr/>
                </a:pPr>
                <a:r>
                  <a:rPr lang="zh-CN" altLang="en-US" sz="1100" kern="0" dirty="0">
                    <a:solidFill>
                      <a:schemeClr val="bg1">
                        <a:lumMod val="50000"/>
                      </a:schemeClr>
                    </a:solidFill>
                    <a:latin typeface="微软雅黑" pitchFamily="34" charset="-122"/>
                    <a:ea typeface="微软雅黑" pitchFamily="34" charset="-122"/>
                  </a:rPr>
                  <a:t>企业文化是企业的粘合剂，可以把员工紧紧地团结在一起，使他们目的明确、协调一致。</a:t>
                </a:r>
                <a:r>
                  <a:rPr lang="zh-CN" altLang="en-US" sz="1100" kern="0" dirty="0" smtClean="0">
                    <a:solidFill>
                      <a:schemeClr val="bg1">
                        <a:lumMod val="50000"/>
                      </a:schemeClr>
                    </a:solidFill>
                    <a:latin typeface="微软雅黑" pitchFamily="34" charset="-122"/>
                    <a:ea typeface="微软雅黑" pitchFamily="34" charset="-122"/>
                  </a:rPr>
                  <a:t>从而能够</a:t>
                </a:r>
                <a:r>
                  <a:rPr lang="zh-CN" altLang="en-US" sz="1100" kern="0" dirty="0">
                    <a:solidFill>
                      <a:schemeClr val="bg1">
                        <a:lumMod val="50000"/>
                      </a:schemeClr>
                    </a:solidFill>
                    <a:latin typeface="微软雅黑" pitchFamily="34" charset="-122"/>
                    <a:ea typeface="微软雅黑" pitchFamily="34" charset="-122"/>
                  </a:rPr>
                  <a:t>形成强大的凝聚力，也就是我们常说的“拧成一股绳”，“劲儿往一处使”。</a:t>
                </a:r>
              </a:p>
            </p:txBody>
          </p:sp>
        </p:grpSp>
        <p:grpSp>
          <p:nvGrpSpPr>
            <p:cNvPr id="31" name="组合 30"/>
            <p:cNvGrpSpPr/>
            <p:nvPr/>
          </p:nvGrpSpPr>
          <p:grpSpPr>
            <a:xfrm>
              <a:off x="8079597" y="1484784"/>
              <a:ext cx="3549440" cy="2016223"/>
              <a:chOff x="374322" y="1484784"/>
              <a:chExt cx="3549440" cy="2016223"/>
            </a:xfrm>
          </p:grpSpPr>
          <p:sp>
            <p:nvSpPr>
              <p:cNvPr id="32" name="Rounded Rectangle 27"/>
              <p:cNvSpPr>
                <a:spLocks noChangeArrowheads="1"/>
              </p:cNvSpPr>
              <p:nvPr/>
            </p:nvSpPr>
            <p:spPr bwMode="auto">
              <a:xfrm rot="16200000" flipH="1">
                <a:off x="1155540" y="732786"/>
                <a:ext cx="1987003" cy="3549440"/>
              </a:xfrm>
              <a:prstGeom prst="roundRect">
                <a:avLst>
                  <a:gd name="adj" fmla="val 7870"/>
                </a:avLst>
              </a:prstGeom>
              <a:solidFill>
                <a:srgbClr val="FFFFFF"/>
              </a:solidFill>
              <a:ln w="6350">
                <a:solidFill>
                  <a:sysClr val="window" lastClr="FFFFFF">
                    <a:lumMod val="65000"/>
                  </a:sysClr>
                </a:solidFill>
                <a:round/>
                <a:headEnd/>
                <a:tailEnd/>
              </a:ln>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smtClean="0">
                  <a:ln>
                    <a:noFill/>
                  </a:ln>
                  <a:solidFill>
                    <a:srgbClr val="FFFFFF"/>
                  </a:solidFill>
                  <a:effectLst/>
                  <a:uLnTx/>
                  <a:uFillTx/>
                  <a:latin typeface="+mn-ea"/>
                </a:endParaRPr>
              </a:p>
            </p:txBody>
          </p:sp>
          <p:sp>
            <p:nvSpPr>
              <p:cNvPr id="33" name="Round Same Side Corner Rectangle 141"/>
              <p:cNvSpPr/>
              <p:nvPr/>
            </p:nvSpPr>
            <p:spPr bwMode="auto">
              <a:xfrm>
                <a:off x="374322" y="1484784"/>
                <a:ext cx="3549440" cy="578569"/>
              </a:xfrm>
              <a:prstGeom prst="round2SameRect">
                <a:avLst>
                  <a:gd name="adj1" fmla="val 27778"/>
                  <a:gd name="adj2" fmla="val 0"/>
                </a:avLst>
              </a:prstGeom>
              <a:ln/>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rgbClr val="FFFFFF"/>
                  </a:solidFill>
                  <a:effectLst/>
                  <a:uLnTx/>
                  <a:uFillTx/>
                  <a:latin typeface="+mn-ea"/>
                </a:endParaRPr>
              </a:p>
            </p:txBody>
          </p:sp>
          <p:sp>
            <p:nvSpPr>
              <p:cNvPr id="34" name="Rektangel 76"/>
              <p:cNvSpPr>
                <a:spLocks noChangeArrowheads="1"/>
              </p:cNvSpPr>
              <p:nvPr/>
            </p:nvSpPr>
            <p:spPr bwMode="auto">
              <a:xfrm>
                <a:off x="1273051" y="1591971"/>
                <a:ext cx="2520280" cy="389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lvl="0">
                  <a:spcAft>
                    <a:spcPts val="600"/>
                  </a:spcAft>
                  <a:defRPr/>
                </a:pPr>
                <a:r>
                  <a:rPr lang="zh-CN" altLang="en-US" sz="1400" kern="0" noProof="1">
                    <a:solidFill>
                      <a:srgbClr val="FFFFFF"/>
                    </a:solidFill>
                    <a:latin typeface="微软雅黑" pitchFamily="34" charset="-122"/>
                    <a:ea typeface="微软雅黑" pitchFamily="34" charset="-122"/>
                    <a:cs typeface="Arial" charset="0"/>
                  </a:rPr>
                  <a:t>激励功能</a:t>
                </a:r>
              </a:p>
            </p:txBody>
          </p:sp>
          <p:grpSp>
            <p:nvGrpSpPr>
              <p:cNvPr id="35" name="组合 34"/>
              <p:cNvGrpSpPr/>
              <p:nvPr/>
            </p:nvGrpSpPr>
            <p:grpSpPr>
              <a:xfrm>
                <a:off x="552971" y="1516460"/>
                <a:ext cx="504000" cy="514244"/>
                <a:chOff x="631492" y="2376015"/>
                <a:chExt cx="504000" cy="514244"/>
              </a:xfrm>
            </p:grpSpPr>
            <p:sp>
              <p:nvSpPr>
                <p:cNvPr id="57" name="Ellipse 53"/>
                <p:cNvSpPr>
                  <a:spLocks noChangeArrowheads="1"/>
                </p:cNvSpPr>
                <p:nvPr/>
              </p:nvSpPr>
              <p:spPr bwMode="auto">
                <a:xfrm>
                  <a:off x="631492" y="2376015"/>
                  <a:ext cx="504000" cy="504001"/>
                </a:xfrm>
                <a:prstGeom prst="ellipse">
                  <a:avLst/>
                </a:prstGeom>
                <a:solidFill>
                  <a:srgbClr val="FFFFFF">
                    <a:alpha val="61960"/>
                  </a:srgbClr>
                </a:solidFill>
                <a:ln w="9525">
                  <a:solidFill>
                    <a:srgbClr val="FFFFFF"/>
                  </a:solidFill>
                  <a:round/>
                  <a:headEnd/>
                  <a:tailEnd/>
                </a:ln>
                <a:effectLst>
                  <a:outerShdw dist="38100" dir="2700000" algn="tl" rotWithShape="0">
                    <a:srgbClr val="808080">
                      <a:alpha val="39998"/>
                    </a:srgb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smtClean="0">
                    <a:ln>
                      <a:noFill/>
                    </a:ln>
                    <a:solidFill>
                      <a:srgbClr val="FFFFFF"/>
                    </a:solidFill>
                    <a:effectLst/>
                    <a:uLnTx/>
                    <a:uFillTx/>
                    <a:latin typeface="+mn-ea"/>
                  </a:endParaRPr>
                </a:p>
              </p:txBody>
            </p:sp>
            <p:sp>
              <p:nvSpPr>
                <p:cNvPr id="58" name="Tekstboks 54"/>
                <p:cNvSpPr txBox="1">
                  <a:spLocks noChangeArrowheads="1"/>
                </p:cNvSpPr>
                <p:nvPr/>
              </p:nvSpPr>
              <p:spPr bwMode="auto">
                <a:xfrm>
                  <a:off x="677310" y="2383535"/>
                  <a:ext cx="414556" cy="5067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ＭＳ Ｐゴシック" charset="-128"/>
                    </a:defRPr>
                  </a:lvl1pPr>
                  <a:lvl2pPr marL="742950" indent="-285750" eaLnBrk="0" hangingPunct="0">
                    <a:defRPr>
                      <a:solidFill>
                        <a:schemeClr val="tx1"/>
                      </a:solidFill>
                      <a:latin typeface="Arial" charset="0"/>
                      <a:ea typeface="ＭＳ Ｐゴシック" charset="-128"/>
                    </a:defRPr>
                  </a:lvl2pPr>
                  <a:lvl3pPr marL="1143000" indent="-228600" eaLnBrk="0" hangingPunct="0">
                    <a:defRPr>
                      <a:solidFill>
                        <a:schemeClr val="tx1"/>
                      </a:solidFill>
                      <a:latin typeface="Arial" charset="0"/>
                      <a:ea typeface="ＭＳ Ｐゴシック" charset="-128"/>
                    </a:defRPr>
                  </a:lvl3pPr>
                  <a:lvl4pPr marL="1600200" indent="-228600" eaLnBrk="0" hangingPunct="0">
                    <a:defRPr>
                      <a:solidFill>
                        <a:schemeClr val="tx1"/>
                      </a:solidFill>
                      <a:latin typeface="Arial" charset="0"/>
                      <a:ea typeface="ＭＳ Ｐゴシック" charset="-128"/>
                    </a:defRPr>
                  </a:lvl4pPr>
                  <a:lvl5pPr marL="2057400" indent="-228600" eaLnBrk="0" hangingPunct="0">
                    <a:defRPr>
                      <a:solidFill>
                        <a:schemeClr val="tx1"/>
                      </a:solidFill>
                      <a:latin typeface="Arial" charset="0"/>
                      <a:ea typeface="ＭＳ Ｐゴシック" charset="-128"/>
                    </a:defRPr>
                  </a:lvl5pPr>
                  <a:lvl6pPr marL="2514600" indent="-228600" defTabSz="457200" eaLnBrk="0" fontAlgn="base" hangingPunct="0">
                    <a:spcBef>
                      <a:spcPct val="0"/>
                    </a:spcBef>
                    <a:spcAft>
                      <a:spcPct val="0"/>
                    </a:spcAft>
                    <a:defRPr>
                      <a:solidFill>
                        <a:schemeClr val="tx1"/>
                      </a:solidFill>
                      <a:latin typeface="Arial" charset="0"/>
                      <a:ea typeface="ＭＳ Ｐゴシック" charset="-128"/>
                    </a:defRPr>
                  </a:lvl6pPr>
                  <a:lvl7pPr marL="2971800" indent="-228600" defTabSz="457200" eaLnBrk="0" fontAlgn="base" hangingPunct="0">
                    <a:spcBef>
                      <a:spcPct val="0"/>
                    </a:spcBef>
                    <a:spcAft>
                      <a:spcPct val="0"/>
                    </a:spcAft>
                    <a:defRPr>
                      <a:solidFill>
                        <a:schemeClr val="tx1"/>
                      </a:solidFill>
                      <a:latin typeface="Arial" charset="0"/>
                      <a:ea typeface="ＭＳ Ｐゴシック" charset="-128"/>
                    </a:defRPr>
                  </a:lvl7pPr>
                  <a:lvl8pPr marL="3429000" indent="-228600" defTabSz="457200" eaLnBrk="0" fontAlgn="base" hangingPunct="0">
                    <a:spcBef>
                      <a:spcPct val="0"/>
                    </a:spcBef>
                    <a:spcAft>
                      <a:spcPct val="0"/>
                    </a:spcAft>
                    <a:defRPr>
                      <a:solidFill>
                        <a:schemeClr val="tx1"/>
                      </a:solidFill>
                      <a:latin typeface="Arial" charset="0"/>
                      <a:ea typeface="ＭＳ Ｐゴシック" charset="-128"/>
                    </a:defRPr>
                  </a:lvl8pPr>
                  <a:lvl9pPr marL="3886200" indent="-228600" defTabSz="457200" eaLnBrk="0" fontAlgn="base" hangingPunct="0">
                    <a:spcBef>
                      <a:spcPct val="0"/>
                    </a:spcBef>
                    <a:spcAft>
                      <a:spcPct val="0"/>
                    </a:spcAft>
                    <a:defRPr>
                      <a:solidFill>
                        <a:schemeClr val="tx1"/>
                      </a:solidFill>
                      <a:latin typeface="Arial" charset="0"/>
                      <a:ea typeface="ＭＳ Ｐゴシック" charset="-128"/>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da-DK" sz="2000" b="1" kern="0" dirty="0">
                      <a:solidFill>
                        <a:srgbClr val="0070C0"/>
                      </a:solidFill>
                      <a:latin typeface="+mn-ea"/>
                      <a:ea typeface="+mn-ea"/>
                    </a:rPr>
                    <a:t>3</a:t>
                  </a:r>
                  <a:endParaRPr kumimoji="0" lang="da-DK" sz="2000" b="1" i="0" u="none" strike="noStrike" kern="0" cap="none" spc="0" normalizeH="0" baseline="0" noProof="0" dirty="0" smtClean="0">
                    <a:ln>
                      <a:noFill/>
                    </a:ln>
                    <a:solidFill>
                      <a:srgbClr val="0070C0"/>
                    </a:solidFill>
                    <a:effectLst/>
                    <a:uLnTx/>
                    <a:uFillTx/>
                    <a:latin typeface="+mn-ea"/>
                    <a:ea typeface="+mn-ea"/>
                  </a:endParaRPr>
                </a:p>
              </p:txBody>
            </p:sp>
          </p:grpSp>
          <p:sp>
            <p:nvSpPr>
              <p:cNvPr id="36" name="Tekstboks 72"/>
              <p:cNvSpPr txBox="1">
                <a:spLocks noChangeArrowheads="1"/>
              </p:cNvSpPr>
              <p:nvPr/>
            </p:nvSpPr>
            <p:spPr bwMode="auto">
              <a:xfrm>
                <a:off x="415265" y="2132856"/>
                <a:ext cx="3492000" cy="11459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ＭＳ Ｐゴシック" charset="-128"/>
                  </a:defRPr>
                </a:lvl1pPr>
                <a:lvl2pPr marL="742950" indent="-285750" eaLnBrk="0" hangingPunct="0">
                  <a:defRPr>
                    <a:solidFill>
                      <a:schemeClr val="tx1"/>
                    </a:solidFill>
                    <a:latin typeface="Arial" charset="0"/>
                    <a:ea typeface="ＭＳ Ｐゴシック" charset="-128"/>
                  </a:defRPr>
                </a:lvl2pPr>
                <a:lvl3pPr marL="1143000" indent="-228600" eaLnBrk="0" hangingPunct="0">
                  <a:defRPr>
                    <a:solidFill>
                      <a:schemeClr val="tx1"/>
                    </a:solidFill>
                    <a:latin typeface="Arial" charset="0"/>
                    <a:ea typeface="ＭＳ Ｐゴシック" charset="-128"/>
                  </a:defRPr>
                </a:lvl3pPr>
                <a:lvl4pPr marL="1600200" indent="-228600" eaLnBrk="0" hangingPunct="0">
                  <a:defRPr>
                    <a:solidFill>
                      <a:schemeClr val="tx1"/>
                    </a:solidFill>
                    <a:latin typeface="Arial" charset="0"/>
                    <a:ea typeface="ＭＳ Ｐゴシック" charset="-128"/>
                  </a:defRPr>
                </a:lvl4pPr>
                <a:lvl5pPr marL="2057400" indent="-228600" eaLnBrk="0" hangingPunct="0">
                  <a:defRPr>
                    <a:solidFill>
                      <a:schemeClr val="tx1"/>
                    </a:solidFill>
                    <a:latin typeface="Arial" charset="0"/>
                    <a:ea typeface="ＭＳ Ｐゴシック" charset="-128"/>
                  </a:defRPr>
                </a:lvl5pPr>
                <a:lvl6pPr marL="2514600" indent="-228600" defTabSz="457200" eaLnBrk="0" fontAlgn="base" hangingPunct="0">
                  <a:spcBef>
                    <a:spcPct val="0"/>
                  </a:spcBef>
                  <a:spcAft>
                    <a:spcPct val="0"/>
                  </a:spcAft>
                  <a:defRPr>
                    <a:solidFill>
                      <a:schemeClr val="tx1"/>
                    </a:solidFill>
                    <a:latin typeface="Arial" charset="0"/>
                    <a:ea typeface="ＭＳ Ｐゴシック" charset="-128"/>
                  </a:defRPr>
                </a:lvl6pPr>
                <a:lvl7pPr marL="2971800" indent="-228600" defTabSz="457200" eaLnBrk="0" fontAlgn="base" hangingPunct="0">
                  <a:spcBef>
                    <a:spcPct val="0"/>
                  </a:spcBef>
                  <a:spcAft>
                    <a:spcPct val="0"/>
                  </a:spcAft>
                  <a:defRPr>
                    <a:solidFill>
                      <a:schemeClr val="tx1"/>
                    </a:solidFill>
                    <a:latin typeface="Arial" charset="0"/>
                    <a:ea typeface="ＭＳ Ｐゴシック" charset="-128"/>
                  </a:defRPr>
                </a:lvl7pPr>
                <a:lvl8pPr marL="3429000" indent="-228600" defTabSz="457200" eaLnBrk="0" fontAlgn="base" hangingPunct="0">
                  <a:spcBef>
                    <a:spcPct val="0"/>
                  </a:spcBef>
                  <a:spcAft>
                    <a:spcPct val="0"/>
                  </a:spcAft>
                  <a:defRPr>
                    <a:solidFill>
                      <a:schemeClr val="tx1"/>
                    </a:solidFill>
                    <a:latin typeface="Arial" charset="0"/>
                    <a:ea typeface="ＭＳ Ｐゴシック" charset="-128"/>
                  </a:defRPr>
                </a:lvl8pPr>
                <a:lvl9pPr marL="3886200" indent="-228600" defTabSz="457200" eaLnBrk="0" fontAlgn="base" hangingPunct="0">
                  <a:spcBef>
                    <a:spcPct val="0"/>
                  </a:spcBef>
                  <a:spcAft>
                    <a:spcPct val="0"/>
                  </a:spcAft>
                  <a:defRPr>
                    <a:solidFill>
                      <a:schemeClr val="tx1"/>
                    </a:solidFill>
                    <a:latin typeface="Arial" charset="0"/>
                    <a:ea typeface="ＭＳ Ｐゴシック" charset="-128"/>
                  </a:defRPr>
                </a:lvl9pPr>
              </a:lstStyle>
              <a:p>
                <a:pPr lvl="0" indent="457200" eaLnBrk="1" hangingPunct="1">
                  <a:lnSpc>
                    <a:spcPct val="120000"/>
                  </a:lnSpc>
                  <a:defRPr/>
                </a:pPr>
                <a:r>
                  <a:rPr lang="zh-CN" altLang="en-US" sz="1100" kern="0" dirty="0">
                    <a:solidFill>
                      <a:schemeClr val="bg1">
                        <a:lumMod val="50000"/>
                      </a:schemeClr>
                    </a:solidFill>
                    <a:latin typeface="微软雅黑" pitchFamily="34" charset="-122"/>
                    <a:ea typeface="微软雅黑" pitchFamily="34" charset="-122"/>
                  </a:rPr>
                  <a:t>企业文化所形成的企业内部的文化氛围和价值导向能够起到精神激励的作用，将员工的积极性、主动性和创造性调动与激发</a:t>
                </a:r>
                <a:r>
                  <a:rPr lang="zh-CN" altLang="en-US" sz="1100" kern="0" dirty="0" smtClean="0">
                    <a:solidFill>
                      <a:schemeClr val="bg1">
                        <a:lumMod val="50000"/>
                      </a:schemeClr>
                    </a:solidFill>
                    <a:latin typeface="微软雅黑" pitchFamily="34" charset="-122"/>
                    <a:ea typeface="微软雅黑" pitchFamily="34" charset="-122"/>
                  </a:rPr>
                  <a:t>出来。（前提是：员工认同）</a:t>
                </a:r>
                <a:endParaRPr lang="zh-CN" altLang="en-US" sz="1100" kern="0" dirty="0">
                  <a:solidFill>
                    <a:schemeClr val="bg1">
                      <a:lumMod val="50000"/>
                    </a:schemeClr>
                  </a:solidFill>
                  <a:latin typeface="微软雅黑" pitchFamily="34" charset="-122"/>
                  <a:ea typeface="微软雅黑" pitchFamily="34" charset="-122"/>
                </a:endParaRPr>
              </a:p>
            </p:txBody>
          </p:sp>
        </p:grpSp>
        <p:grpSp>
          <p:nvGrpSpPr>
            <p:cNvPr id="59" name="组合 58"/>
            <p:cNvGrpSpPr/>
            <p:nvPr/>
          </p:nvGrpSpPr>
          <p:grpSpPr>
            <a:xfrm>
              <a:off x="4377768" y="1484784"/>
              <a:ext cx="3549440" cy="2016223"/>
              <a:chOff x="374322" y="1484784"/>
              <a:chExt cx="3549440" cy="2016223"/>
            </a:xfrm>
          </p:grpSpPr>
          <p:sp>
            <p:nvSpPr>
              <p:cNvPr id="60" name="Rounded Rectangle 27"/>
              <p:cNvSpPr>
                <a:spLocks noChangeArrowheads="1"/>
              </p:cNvSpPr>
              <p:nvPr/>
            </p:nvSpPr>
            <p:spPr bwMode="auto">
              <a:xfrm rot="16200000" flipH="1">
                <a:off x="1155540" y="732786"/>
                <a:ext cx="1987003" cy="3549440"/>
              </a:xfrm>
              <a:prstGeom prst="roundRect">
                <a:avLst>
                  <a:gd name="adj" fmla="val 7870"/>
                </a:avLst>
              </a:prstGeom>
              <a:solidFill>
                <a:srgbClr val="FFFFFF"/>
              </a:solidFill>
              <a:ln w="6350">
                <a:solidFill>
                  <a:sysClr val="window" lastClr="FFFFFF">
                    <a:lumMod val="65000"/>
                  </a:sysClr>
                </a:solidFill>
                <a:round/>
                <a:headEnd/>
                <a:tailEnd/>
              </a:ln>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smtClean="0">
                  <a:ln>
                    <a:noFill/>
                  </a:ln>
                  <a:solidFill>
                    <a:srgbClr val="FFFFFF"/>
                  </a:solidFill>
                  <a:effectLst/>
                  <a:uLnTx/>
                  <a:uFillTx/>
                  <a:latin typeface="+mn-ea"/>
                </a:endParaRPr>
              </a:p>
            </p:txBody>
          </p:sp>
          <p:sp>
            <p:nvSpPr>
              <p:cNvPr id="61" name="Round Same Side Corner Rectangle 141"/>
              <p:cNvSpPr/>
              <p:nvPr/>
            </p:nvSpPr>
            <p:spPr bwMode="auto">
              <a:xfrm>
                <a:off x="374322" y="1484784"/>
                <a:ext cx="3549440" cy="578569"/>
              </a:xfrm>
              <a:prstGeom prst="round2SameRect">
                <a:avLst>
                  <a:gd name="adj1" fmla="val 27778"/>
                  <a:gd name="adj2" fmla="val 0"/>
                </a:avLst>
              </a:prstGeom>
              <a:ln/>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rgbClr val="FFFFFF"/>
                  </a:solidFill>
                  <a:effectLst/>
                  <a:uLnTx/>
                  <a:uFillTx/>
                  <a:latin typeface="+mn-ea"/>
                </a:endParaRPr>
              </a:p>
            </p:txBody>
          </p:sp>
          <p:sp>
            <p:nvSpPr>
              <p:cNvPr id="62" name="Rektangel 76"/>
              <p:cNvSpPr>
                <a:spLocks noChangeArrowheads="1"/>
              </p:cNvSpPr>
              <p:nvPr/>
            </p:nvSpPr>
            <p:spPr bwMode="auto">
              <a:xfrm>
                <a:off x="1273051" y="1591971"/>
                <a:ext cx="2520280" cy="389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lvl="0">
                  <a:spcAft>
                    <a:spcPts val="600"/>
                  </a:spcAft>
                  <a:defRPr/>
                </a:pPr>
                <a:r>
                  <a:rPr lang="zh-CN" altLang="en-US" sz="1400" kern="0" noProof="1">
                    <a:solidFill>
                      <a:srgbClr val="FFFFFF"/>
                    </a:solidFill>
                    <a:latin typeface="微软雅黑" pitchFamily="34" charset="-122"/>
                    <a:ea typeface="微软雅黑" pitchFamily="34" charset="-122"/>
                    <a:cs typeface="Arial" charset="0"/>
                  </a:rPr>
                  <a:t>导向</a:t>
                </a:r>
                <a:r>
                  <a:rPr lang="zh-CN" altLang="en-US" sz="1400" kern="0" noProof="1" smtClean="0">
                    <a:solidFill>
                      <a:srgbClr val="FFFFFF"/>
                    </a:solidFill>
                    <a:latin typeface="微软雅黑" pitchFamily="34" charset="-122"/>
                    <a:ea typeface="微软雅黑" pitchFamily="34" charset="-122"/>
                    <a:cs typeface="Arial" charset="0"/>
                  </a:rPr>
                  <a:t>功能</a:t>
                </a:r>
                <a:endParaRPr lang="zh-CN" altLang="en-US" sz="1400" kern="0" noProof="1">
                  <a:solidFill>
                    <a:srgbClr val="FFFFFF"/>
                  </a:solidFill>
                  <a:latin typeface="微软雅黑" pitchFamily="34" charset="-122"/>
                  <a:ea typeface="微软雅黑" pitchFamily="34" charset="-122"/>
                  <a:cs typeface="Arial" charset="0"/>
                </a:endParaRPr>
              </a:p>
            </p:txBody>
          </p:sp>
          <p:grpSp>
            <p:nvGrpSpPr>
              <p:cNvPr id="63" name="组合 62"/>
              <p:cNvGrpSpPr/>
              <p:nvPr/>
            </p:nvGrpSpPr>
            <p:grpSpPr>
              <a:xfrm>
                <a:off x="552971" y="1516460"/>
                <a:ext cx="504000" cy="514244"/>
                <a:chOff x="631492" y="2376015"/>
                <a:chExt cx="504000" cy="514244"/>
              </a:xfrm>
            </p:grpSpPr>
            <p:sp>
              <p:nvSpPr>
                <p:cNvPr id="65" name="Ellipse 53"/>
                <p:cNvSpPr>
                  <a:spLocks noChangeArrowheads="1"/>
                </p:cNvSpPr>
                <p:nvPr/>
              </p:nvSpPr>
              <p:spPr bwMode="auto">
                <a:xfrm>
                  <a:off x="631492" y="2376015"/>
                  <a:ext cx="504000" cy="504001"/>
                </a:xfrm>
                <a:prstGeom prst="ellipse">
                  <a:avLst/>
                </a:prstGeom>
                <a:solidFill>
                  <a:srgbClr val="FFFFFF">
                    <a:alpha val="61960"/>
                  </a:srgbClr>
                </a:solidFill>
                <a:ln w="9525">
                  <a:solidFill>
                    <a:srgbClr val="FFFFFF"/>
                  </a:solidFill>
                  <a:round/>
                  <a:headEnd/>
                  <a:tailEnd/>
                </a:ln>
                <a:effectLst>
                  <a:outerShdw dist="38100" dir="2700000" algn="tl" rotWithShape="0">
                    <a:srgbClr val="808080">
                      <a:alpha val="39998"/>
                    </a:srgb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smtClean="0">
                    <a:ln>
                      <a:noFill/>
                    </a:ln>
                    <a:solidFill>
                      <a:srgbClr val="FFFFFF"/>
                    </a:solidFill>
                    <a:effectLst/>
                    <a:uLnTx/>
                    <a:uFillTx/>
                    <a:latin typeface="+mn-ea"/>
                  </a:endParaRPr>
                </a:p>
              </p:txBody>
            </p:sp>
            <p:sp>
              <p:nvSpPr>
                <p:cNvPr id="66" name="Tekstboks 54"/>
                <p:cNvSpPr txBox="1">
                  <a:spLocks noChangeArrowheads="1"/>
                </p:cNvSpPr>
                <p:nvPr/>
              </p:nvSpPr>
              <p:spPr bwMode="auto">
                <a:xfrm>
                  <a:off x="677310" y="2383535"/>
                  <a:ext cx="414556" cy="5067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ＭＳ Ｐゴシック" charset="-128"/>
                    </a:defRPr>
                  </a:lvl1pPr>
                  <a:lvl2pPr marL="742950" indent="-285750" eaLnBrk="0" hangingPunct="0">
                    <a:defRPr>
                      <a:solidFill>
                        <a:schemeClr val="tx1"/>
                      </a:solidFill>
                      <a:latin typeface="Arial" charset="0"/>
                      <a:ea typeface="ＭＳ Ｐゴシック" charset="-128"/>
                    </a:defRPr>
                  </a:lvl2pPr>
                  <a:lvl3pPr marL="1143000" indent="-228600" eaLnBrk="0" hangingPunct="0">
                    <a:defRPr>
                      <a:solidFill>
                        <a:schemeClr val="tx1"/>
                      </a:solidFill>
                      <a:latin typeface="Arial" charset="0"/>
                      <a:ea typeface="ＭＳ Ｐゴシック" charset="-128"/>
                    </a:defRPr>
                  </a:lvl3pPr>
                  <a:lvl4pPr marL="1600200" indent="-228600" eaLnBrk="0" hangingPunct="0">
                    <a:defRPr>
                      <a:solidFill>
                        <a:schemeClr val="tx1"/>
                      </a:solidFill>
                      <a:latin typeface="Arial" charset="0"/>
                      <a:ea typeface="ＭＳ Ｐゴシック" charset="-128"/>
                    </a:defRPr>
                  </a:lvl4pPr>
                  <a:lvl5pPr marL="2057400" indent="-228600" eaLnBrk="0" hangingPunct="0">
                    <a:defRPr>
                      <a:solidFill>
                        <a:schemeClr val="tx1"/>
                      </a:solidFill>
                      <a:latin typeface="Arial" charset="0"/>
                      <a:ea typeface="ＭＳ Ｐゴシック" charset="-128"/>
                    </a:defRPr>
                  </a:lvl5pPr>
                  <a:lvl6pPr marL="2514600" indent="-228600" defTabSz="457200" eaLnBrk="0" fontAlgn="base" hangingPunct="0">
                    <a:spcBef>
                      <a:spcPct val="0"/>
                    </a:spcBef>
                    <a:spcAft>
                      <a:spcPct val="0"/>
                    </a:spcAft>
                    <a:defRPr>
                      <a:solidFill>
                        <a:schemeClr val="tx1"/>
                      </a:solidFill>
                      <a:latin typeface="Arial" charset="0"/>
                      <a:ea typeface="ＭＳ Ｐゴシック" charset="-128"/>
                    </a:defRPr>
                  </a:lvl6pPr>
                  <a:lvl7pPr marL="2971800" indent="-228600" defTabSz="457200" eaLnBrk="0" fontAlgn="base" hangingPunct="0">
                    <a:spcBef>
                      <a:spcPct val="0"/>
                    </a:spcBef>
                    <a:spcAft>
                      <a:spcPct val="0"/>
                    </a:spcAft>
                    <a:defRPr>
                      <a:solidFill>
                        <a:schemeClr val="tx1"/>
                      </a:solidFill>
                      <a:latin typeface="Arial" charset="0"/>
                      <a:ea typeface="ＭＳ Ｐゴシック" charset="-128"/>
                    </a:defRPr>
                  </a:lvl7pPr>
                  <a:lvl8pPr marL="3429000" indent="-228600" defTabSz="457200" eaLnBrk="0" fontAlgn="base" hangingPunct="0">
                    <a:spcBef>
                      <a:spcPct val="0"/>
                    </a:spcBef>
                    <a:spcAft>
                      <a:spcPct val="0"/>
                    </a:spcAft>
                    <a:defRPr>
                      <a:solidFill>
                        <a:schemeClr val="tx1"/>
                      </a:solidFill>
                      <a:latin typeface="Arial" charset="0"/>
                      <a:ea typeface="ＭＳ Ｐゴシック" charset="-128"/>
                    </a:defRPr>
                  </a:lvl8pPr>
                  <a:lvl9pPr marL="3886200" indent="-228600" defTabSz="457200" eaLnBrk="0" fontAlgn="base" hangingPunct="0">
                    <a:spcBef>
                      <a:spcPct val="0"/>
                    </a:spcBef>
                    <a:spcAft>
                      <a:spcPct val="0"/>
                    </a:spcAft>
                    <a:defRPr>
                      <a:solidFill>
                        <a:schemeClr val="tx1"/>
                      </a:solidFill>
                      <a:latin typeface="Arial" charset="0"/>
                      <a:ea typeface="ＭＳ Ｐゴシック" charset="-128"/>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da-DK" sz="2000" b="1" kern="0" dirty="0">
                      <a:solidFill>
                        <a:srgbClr val="0070C0"/>
                      </a:solidFill>
                      <a:latin typeface="+mn-ea"/>
                      <a:ea typeface="+mn-ea"/>
                    </a:rPr>
                    <a:t>2</a:t>
                  </a:r>
                  <a:endParaRPr kumimoji="0" lang="da-DK" sz="2000" b="1" i="0" u="none" strike="noStrike" kern="0" cap="none" spc="0" normalizeH="0" baseline="0" noProof="0" dirty="0" smtClean="0">
                    <a:ln>
                      <a:noFill/>
                    </a:ln>
                    <a:solidFill>
                      <a:srgbClr val="0070C0"/>
                    </a:solidFill>
                    <a:effectLst/>
                    <a:uLnTx/>
                    <a:uFillTx/>
                    <a:latin typeface="+mn-ea"/>
                    <a:ea typeface="+mn-ea"/>
                  </a:endParaRPr>
                </a:p>
              </p:txBody>
            </p:sp>
          </p:grpSp>
          <p:sp>
            <p:nvSpPr>
              <p:cNvPr id="64" name="Tekstboks 72"/>
              <p:cNvSpPr txBox="1">
                <a:spLocks noChangeArrowheads="1"/>
              </p:cNvSpPr>
              <p:nvPr/>
            </p:nvSpPr>
            <p:spPr bwMode="auto">
              <a:xfrm>
                <a:off x="415265" y="2132856"/>
                <a:ext cx="3492000" cy="11459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ＭＳ Ｐゴシック" charset="-128"/>
                  </a:defRPr>
                </a:lvl1pPr>
                <a:lvl2pPr marL="742950" indent="-285750" eaLnBrk="0" hangingPunct="0">
                  <a:defRPr>
                    <a:solidFill>
                      <a:schemeClr val="tx1"/>
                    </a:solidFill>
                    <a:latin typeface="Arial" charset="0"/>
                    <a:ea typeface="ＭＳ Ｐゴシック" charset="-128"/>
                  </a:defRPr>
                </a:lvl2pPr>
                <a:lvl3pPr marL="1143000" indent="-228600" eaLnBrk="0" hangingPunct="0">
                  <a:defRPr>
                    <a:solidFill>
                      <a:schemeClr val="tx1"/>
                    </a:solidFill>
                    <a:latin typeface="Arial" charset="0"/>
                    <a:ea typeface="ＭＳ Ｐゴシック" charset="-128"/>
                  </a:defRPr>
                </a:lvl3pPr>
                <a:lvl4pPr marL="1600200" indent="-228600" eaLnBrk="0" hangingPunct="0">
                  <a:defRPr>
                    <a:solidFill>
                      <a:schemeClr val="tx1"/>
                    </a:solidFill>
                    <a:latin typeface="Arial" charset="0"/>
                    <a:ea typeface="ＭＳ Ｐゴシック" charset="-128"/>
                  </a:defRPr>
                </a:lvl4pPr>
                <a:lvl5pPr marL="2057400" indent="-228600" eaLnBrk="0" hangingPunct="0">
                  <a:defRPr>
                    <a:solidFill>
                      <a:schemeClr val="tx1"/>
                    </a:solidFill>
                    <a:latin typeface="Arial" charset="0"/>
                    <a:ea typeface="ＭＳ Ｐゴシック" charset="-128"/>
                  </a:defRPr>
                </a:lvl5pPr>
                <a:lvl6pPr marL="2514600" indent="-228600" defTabSz="457200" eaLnBrk="0" fontAlgn="base" hangingPunct="0">
                  <a:spcBef>
                    <a:spcPct val="0"/>
                  </a:spcBef>
                  <a:spcAft>
                    <a:spcPct val="0"/>
                  </a:spcAft>
                  <a:defRPr>
                    <a:solidFill>
                      <a:schemeClr val="tx1"/>
                    </a:solidFill>
                    <a:latin typeface="Arial" charset="0"/>
                    <a:ea typeface="ＭＳ Ｐゴシック" charset="-128"/>
                  </a:defRPr>
                </a:lvl6pPr>
                <a:lvl7pPr marL="2971800" indent="-228600" defTabSz="457200" eaLnBrk="0" fontAlgn="base" hangingPunct="0">
                  <a:spcBef>
                    <a:spcPct val="0"/>
                  </a:spcBef>
                  <a:spcAft>
                    <a:spcPct val="0"/>
                  </a:spcAft>
                  <a:defRPr>
                    <a:solidFill>
                      <a:schemeClr val="tx1"/>
                    </a:solidFill>
                    <a:latin typeface="Arial" charset="0"/>
                    <a:ea typeface="ＭＳ Ｐゴシック" charset="-128"/>
                  </a:defRPr>
                </a:lvl7pPr>
                <a:lvl8pPr marL="3429000" indent="-228600" defTabSz="457200" eaLnBrk="0" fontAlgn="base" hangingPunct="0">
                  <a:spcBef>
                    <a:spcPct val="0"/>
                  </a:spcBef>
                  <a:spcAft>
                    <a:spcPct val="0"/>
                  </a:spcAft>
                  <a:defRPr>
                    <a:solidFill>
                      <a:schemeClr val="tx1"/>
                    </a:solidFill>
                    <a:latin typeface="Arial" charset="0"/>
                    <a:ea typeface="ＭＳ Ｐゴシック" charset="-128"/>
                  </a:defRPr>
                </a:lvl8pPr>
                <a:lvl9pPr marL="3886200" indent="-228600" defTabSz="457200" eaLnBrk="0" fontAlgn="base" hangingPunct="0">
                  <a:spcBef>
                    <a:spcPct val="0"/>
                  </a:spcBef>
                  <a:spcAft>
                    <a:spcPct val="0"/>
                  </a:spcAft>
                  <a:defRPr>
                    <a:solidFill>
                      <a:schemeClr val="tx1"/>
                    </a:solidFill>
                    <a:latin typeface="Arial" charset="0"/>
                    <a:ea typeface="ＭＳ Ｐゴシック" charset="-128"/>
                  </a:defRPr>
                </a:lvl9pPr>
              </a:lstStyle>
              <a:p>
                <a:pPr lvl="0" indent="457200" eaLnBrk="1" hangingPunct="1">
                  <a:lnSpc>
                    <a:spcPct val="120000"/>
                  </a:lnSpc>
                  <a:defRPr/>
                </a:pPr>
                <a:r>
                  <a:rPr lang="zh-CN" altLang="en-US" sz="1100" kern="0" dirty="0">
                    <a:solidFill>
                      <a:schemeClr val="bg1">
                        <a:lumMod val="50000"/>
                      </a:schemeClr>
                    </a:solidFill>
                    <a:latin typeface="微软雅黑" pitchFamily="34" charset="-122"/>
                    <a:ea typeface="微软雅黑" pitchFamily="34" charset="-122"/>
                  </a:rPr>
                  <a:t>企业的愿景、使命、价值观与企业精神，能够为企业提供具有长远意义的、更大范围的正确方向，为企业在市场竞争中基本竞争战略和政策的制定提供依据。</a:t>
                </a:r>
              </a:p>
            </p:txBody>
          </p:sp>
        </p:grpSp>
        <p:grpSp>
          <p:nvGrpSpPr>
            <p:cNvPr id="67" name="组合 66"/>
            <p:cNvGrpSpPr/>
            <p:nvPr/>
          </p:nvGrpSpPr>
          <p:grpSpPr>
            <a:xfrm>
              <a:off x="675939" y="3933057"/>
              <a:ext cx="3549440" cy="2016223"/>
              <a:chOff x="374322" y="1484784"/>
              <a:chExt cx="3549440" cy="2016223"/>
            </a:xfrm>
          </p:grpSpPr>
          <p:sp>
            <p:nvSpPr>
              <p:cNvPr id="68" name="Rounded Rectangle 27"/>
              <p:cNvSpPr>
                <a:spLocks noChangeArrowheads="1"/>
              </p:cNvSpPr>
              <p:nvPr/>
            </p:nvSpPr>
            <p:spPr bwMode="auto">
              <a:xfrm rot="16200000" flipH="1">
                <a:off x="1155540" y="732786"/>
                <a:ext cx="1987003" cy="3549440"/>
              </a:xfrm>
              <a:prstGeom prst="roundRect">
                <a:avLst>
                  <a:gd name="adj" fmla="val 7870"/>
                </a:avLst>
              </a:prstGeom>
              <a:solidFill>
                <a:srgbClr val="FFFFFF"/>
              </a:solidFill>
              <a:ln w="6350">
                <a:solidFill>
                  <a:sysClr val="window" lastClr="FFFFFF">
                    <a:lumMod val="65000"/>
                  </a:sysClr>
                </a:solidFill>
                <a:round/>
                <a:headEnd/>
                <a:tailEnd/>
              </a:ln>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smtClean="0">
                  <a:ln>
                    <a:noFill/>
                  </a:ln>
                  <a:solidFill>
                    <a:srgbClr val="FFFFFF"/>
                  </a:solidFill>
                  <a:effectLst/>
                  <a:uLnTx/>
                  <a:uFillTx/>
                  <a:latin typeface="+mn-ea"/>
                </a:endParaRPr>
              </a:p>
            </p:txBody>
          </p:sp>
          <p:sp>
            <p:nvSpPr>
              <p:cNvPr id="69" name="Round Same Side Corner Rectangle 141"/>
              <p:cNvSpPr/>
              <p:nvPr/>
            </p:nvSpPr>
            <p:spPr bwMode="auto">
              <a:xfrm>
                <a:off x="374322" y="1484784"/>
                <a:ext cx="3549440" cy="578569"/>
              </a:xfrm>
              <a:prstGeom prst="round2SameRect">
                <a:avLst>
                  <a:gd name="adj1" fmla="val 27778"/>
                  <a:gd name="adj2" fmla="val 0"/>
                </a:avLst>
              </a:prstGeom>
              <a:ln/>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rgbClr val="FFFFFF"/>
                  </a:solidFill>
                  <a:effectLst/>
                  <a:uLnTx/>
                  <a:uFillTx/>
                  <a:latin typeface="+mn-ea"/>
                </a:endParaRPr>
              </a:p>
            </p:txBody>
          </p:sp>
          <p:sp>
            <p:nvSpPr>
              <p:cNvPr id="70" name="Rektangel 76"/>
              <p:cNvSpPr>
                <a:spLocks noChangeArrowheads="1"/>
              </p:cNvSpPr>
              <p:nvPr/>
            </p:nvSpPr>
            <p:spPr bwMode="auto">
              <a:xfrm>
                <a:off x="1273051" y="1591971"/>
                <a:ext cx="2520280" cy="389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lvl="0">
                  <a:spcAft>
                    <a:spcPts val="600"/>
                  </a:spcAft>
                  <a:defRPr/>
                </a:pPr>
                <a:r>
                  <a:rPr lang="zh-CN" altLang="en-US" sz="1400" kern="0" noProof="1">
                    <a:solidFill>
                      <a:srgbClr val="FFFFFF"/>
                    </a:solidFill>
                    <a:latin typeface="微软雅黑" pitchFamily="34" charset="-122"/>
                    <a:ea typeface="微软雅黑" pitchFamily="34" charset="-122"/>
                    <a:cs typeface="Arial" charset="0"/>
                  </a:rPr>
                  <a:t>约束功能</a:t>
                </a:r>
              </a:p>
            </p:txBody>
          </p:sp>
          <p:grpSp>
            <p:nvGrpSpPr>
              <p:cNvPr id="71" name="组合 70"/>
              <p:cNvGrpSpPr/>
              <p:nvPr/>
            </p:nvGrpSpPr>
            <p:grpSpPr>
              <a:xfrm>
                <a:off x="552971" y="1516460"/>
                <a:ext cx="504000" cy="514244"/>
                <a:chOff x="631492" y="2376015"/>
                <a:chExt cx="504000" cy="514244"/>
              </a:xfrm>
            </p:grpSpPr>
            <p:sp>
              <p:nvSpPr>
                <p:cNvPr id="73" name="Ellipse 53"/>
                <p:cNvSpPr>
                  <a:spLocks noChangeArrowheads="1"/>
                </p:cNvSpPr>
                <p:nvPr/>
              </p:nvSpPr>
              <p:spPr bwMode="auto">
                <a:xfrm>
                  <a:off x="631492" y="2376015"/>
                  <a:ext cx="504000" cy="504001"/>
                </a:xfrm>
                <a:prstGeom prst="ellipse">
                  <a:avLst/>
                </a:prstGeom>
                <a:solidFill>
                  <a:srgbClr val="FFFFFF">
                    <a:alpha val="61960"/>
                  </a:srgbClr>
                </a:solidFill>
                <a:ln w="9525">
                  <a:solidFill>
                    <a:srgbClr val="FFFFFF"/>
                  </a:solidFill>
                  <a:round/>
                  <a:headEnd/>
                  <a:tailEnd/>
                </a:ln>
                <a:effectLst>
                  <a:outerShdw dist="38100" dir="2700000" algn="tl" rotWithShape="0">
                    <a:srgbClr val="808080">
                      <a:alpha val="39998"/>
                    </a:srgb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smtClean="0">
                    <a:ln>
                      <a:noFill/>
                    </a:ln>
                    <a:solidFill>
                      <a:srgbClr val="FFFFFF"/>
                    </a:solidFill>
                    <a:effectLst/>
                    <a:uLnTx/>
                    <a:uFillTx/>
                    <a:latin typeface="+mn-ea"/>
                  </a:endParaRPr>
                </a:p>
              </p:txBody>
            </p:sp>
            <p:sp>
              <p:nvSpPr>
                <p:cNvPr id="74" name="Tekstboks 54"/>
                <p:cNvSpPr txBox="1">
                  <a:spLocks noChangeArrowheads="1"/>
                </p:cNvSpPr>
                <p:nvPr/>
              </p:nvSpPr>
              <p:spPr bwMode="auto">
                <a:xfrm>
                  <a:off x="677310" y="2383535"/>
                  <a:ext cx="414556" cy="5067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ＭＳ Ｐゴシック" charset="-128"/>
                    </a:defRPr>
                  </a:lvl1pPr>
                  <a:lvl2pPr marL="742950" indent="-285750" eaLnBrk="0" hangingPunct="0">
                    <a:defRPr>
                      <a:solidFill>
                        <a:schemeClr val="tx1"/>
                      </a:solidFill>
                      <a:latin typeface="Arial" charset="0"/>
                      <a:ea typeface="ＭＳ Ｐゴシック" charset="-128"/>
                    </a:defRPr>
                  </a:lvl2pPr>
                  <a:lvl3pPr marL="1143000" indent="-228600" eaLnBrk="0" hangingPunct="0">
                    <a:defRPr>
                      <a:solidFill>
                        <a:schemeClr val="tx1"/>
                      </a:solidFill>
                      <a:latin typeface="Arial" charset="0"/>
                      <a:ea typeface="ＭＳ Ｐゴシック" charset="-128"/>
                    </a:defRPr>
                  </a:lvl3pPr>
                  <a:lvl4pPr marL="1600200" indent="-228600" eaLnBrk="0" hangingPunct="0">
                    <a:defRPr>
                      <a:solidFill>
                        <a:schemeClr val="tx1"/>
                      </a:solidFill>
                      <a:latin typeface="Arial" charset="0"/>
                      <a:ea typeface="ＭＳ Ｐゴシック" charset="-128"/>
                    </a:defRPr>
                  </a:lvl4pPr>
                  <a:lvl5pPr marL="2057400" indent="-228600" eaLnBrk="0" hangingPunct="0">
                    <a:defRPr>
                      <a:solidFill>
                        <a:schemeClr val="tx1"/>
                      </a:solidFill>
                      <a:latin typeface="Arial" charset="0"/>
                      <a:ea typeface="ＭＳ Ｐゴシック" charset="-128"/>
                    </a:defRPr>
                  </a:lvl5pPr>
                  <a:lvl6pPr marL="2514600" indent="-228600" defTabSz="457200" eaLnBrk="0" fontAlgn="base" hangingPunct="0">
                    <a:spcBef>
                      <a:spcPct val="0"/>
                    </a:spcBef>
                    <a:spcAft>
                      <a:spcPct val="0"/>
                    </a:spcAft>
                    <a:defRPr>
                      <a:solidFill>
                        <a:schemeClr val="tx1"/>
                      </a:solidFill>
                      <a:latin typeface="Arial" charset="0"/>
                      <a:ea typeface="ＭＳ Ｐゴシック" charset="-128"/>
                    </a:defRPr>
                  </a:lvl6pPr>
                  <a:lvl7pPr marL="2971800" indent="-228600" defTabSz="457200" eaLnBrk="0" fontAlgn="base" hangingPunct="0">
                    <a:spcBef>
                      <a:spcPct val="0"/>
                    </a:spcBef>
                    <a:spcAft>
                      <a:spcPct val="0"/>
                    </a:spcAft>
                    <a:defRPr>
                      <a:solidFill>
                        <a:schemeClr val="tx1"/>
                      </a:solidFill>
                      <a:latin typeface="Arial" charset="0"/>
                      <a:ea typeface="ＭＳ Ｐゴシック" charset="-128"/>
                    </a:defRPr>
                  </a:lvl7pPr>
                  <a:lvl8pPr marL="3429000" indent="-228600" defTabSz="457200" eaLnBrk="0" fontAlgn="base" hangingPunct="0">
                    <a:spcBef>
                      <a:spcPct val="0"/>
                    </a:spcBef>
                    <a:spcAft>
                      <a:spcPct val="0"/>
                    </a:spcAft>
                    <a:defRPr>
                      <a:solidFill>
                        <a:schemeClr val="tx1"/>
                      </a:solidFill>
                      <a:latin typeface="Arial" charset="0"/>
                      <a:ea typeface="ＭＳ Ｐゴシック" charset="-128"/>
                    </a:defRPr>
                  </a:lvl8pPr>
                  <a:lvl9pPr marL="3886200" indent="-228600" defTabSz="457200" eaLnBrk="0" fontAlgn="base" hangingPunct="0">
                    <a:spcBef>
                      <a:spcPct val="0"/>
                    </a:spcBef>
                    <a:spcAft>
                      <a:spcPct val="0"/>
                    </a:spcAft>
                    <a:defRPr>
                      <a:solidFill>
                        <a:schemeClr val="tx1"/>
                      </a:solidFill>
                      <a:latin typeface="Arial" charset="0"/>
                      <a:ea typeface="ＭＳ Ｐゴシック" charset="-128"/>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da-DK" sz="2000" b="1" kern="0" dirty="0">
                      <a:solidFill>
                        <a:srgbClr val="0070C0"/>
                      </a:solidFill>
                      <a:latin typeface="+mn-ea"/>
                      <a:ea typeface="+mn-ea"/>
                    </a:rPr>
                    <a:t>4</a:t>
                  </a:r>
                  <a:endParaRPr kumimoji="0" lang="da-DK" sz="2000" b="1" i="0" u="none" strike="noStrike" kern="0" cap="none" spc="0" normalizeH="0" baseline="0" noProof="0" dirty="0" smtClean="0">
                    <a:ln>
                      <a:noFill/>
                    </a:ln>
                    <a:solidFill>
                      <a:srgbClr val="0070C0"/>
                    </a:solidFill>
                    <a:effectLst/>
                    <a:uLnTx/>
                    <a:uFillTx/>
                    <a:latin typeface="+mn-ea"/>
                    <a:ea typeface="+mn-ea"/>
                  </a:endParaRPr>
                </a:p>
              </p:txBody>
            </p:sp>
          </p:grpSp>
          <p:sp>
            <p:nvSpPr>
              <p:cNvPr id="72" name="Tekstboks 72"/>
              <p:cNvSpPr txBox="1">
                <a:spLocks noChangeArrowheads="1"/>
              </p:cNvSpPr>
              <p:nvPr/>
            </p:nvSpPr>
            <p:spPr bwMode="auto">
              <a:xfrm>
                <a:off x="415265" y="2132856"/>
                <a:ext cx="3492000" cy="11459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ＭＳ Ｐゴシック" charset="-128"/>
                  </a:defRPr>
                </a:lvl1pPr>
                <a:lvl2pPr marL="742950" indent="-285750" eaLnBrk="0" hangingPunct="0">
                  <a:defRPr>
                    <a:solidFill>
                      <a:schemeClr val="tx1"/>
                    </a:solidFill>
                    <a:latin typeface="Arial" charset="0"/>
                    <a:ea typeface="ＭＳ Ｐゴシック" charset="-128"/>
                  </a:defRPr>
                </a:lvl2pPr>
                <a:lvl3pPr marL="1143000" indent="-228600" eaLnBrk="0" hangingPunct="0">
                  <a:defRPr>
                    <a:solidFill>
                      <a:schemeClr val="tx1"/>
                    </a:solidFill>
                    <a:latin typeface="Arial" charset="0"/>
                    <a:ea typeface="ＭＳ Ｐゴシック" charset="-128"/>
                  </a:defRPr>
                </a:lvl3pPr>
                <a:lvl4pPr marL="1600200" indent="-228600" eaLnBrk="0" hangingPunct="0">
                  <a:defRPr>
                    <a:solidFill>
                      <a:schemeClr val="tx1"/>
                    </a:solidFill>
                    <a:latin typeface="Arial" charset="0"/>
                    <a:ea typeface="ＭＳ Ｐゴシック" charset="-128"/>
                  </a:defRPr>
                </a:lvl4pPr>
                <a:lvl5pPr marL="2057400" indent="-228600" eaLnBrk="0" hangingPunct="0">
                  <a:defRPr>
                    <a:solidFill>
                      <a:schemeClr val="tx1"/>
                    </a:solidFill>
                    <a:latin typeface="Arial" charset="0"/>
                    <a:ea typeface="ＭＳ Ｐゴシック" charset="-128"/>
                  </a:defRPr>
                </a:lvl5pPr>
                <a:lvl6pPr marL="2514600" indent="-228600" defTabSz="457200" eaLnBrk="0" fontAlgn="base" hangingPunct="0">
                  <a:spcBef>
                    <a:spcPct val="0"/>
                  </a:spcBef>
                  <a:spcAft>
                    <a:spcPct val="0"/>
                  </a:spcAft>
                  <a:defRPr>
                    <a:solidFill>
                      <a:schemeClr val="tx1"/>
                    </a:solidFill>
                    <a:latin typeface="Arial" charset="0"/>
                    <a:ea typeface="ＭＳ Ｐゴシック" charset="-128"/>
                  </a:defRPr>
                </a:lvl6pPr>
                <a:lvl7pPr marL="2971800" indent="-228600" defTabSz="457200" eaLnBrk="0" fontAlgn="base" hangingPunct="0">
                  <a:spcBef>
                    <a:spcPct val="0"/>
                  </a:spcBef>
                  <a:spcAft>
                    <a:spcPct val="0"/>
                  </a:spcAft>
                  <a:defRPr>
                    <a:solidFill>
                      <a:schemeClr val="tx1"/>
                    </a:solidFill>
                    <a:latin typeface="Arial" charset="0"/>
                    <a:ea typeface="ＭＳ Ｐゴシック" charset="-128"/>
                  </a:defRPr>
                </a:lvl7pPr>
                <a:lvl8pPr marL="3429000" indent="-228600" defTabSz="457200" eaLnBrk="0" fontAlgn="base" hangingPunct="0">
                  <a:spcBef>
                    <a:spcPct val="0"/>
                  </a:spcBef>
                  <a:spcAft>
                    <a:spcPct val="0"/>
                  </a:spcAft>
                  <a:defRPr>
                    <a:solidFill>
                      <a:schemeClr val="tx1"/>
                    </a:solidFill>
                    <a:latin typeface="Arial" charset="0"/>
                    <a:ea typeface="ＭＳ Ｐゴシック" charset="-128"/>
                  </a:defRPr>
                </a:lvl8pPr>
                <a:lvl9pPr marL="3886200" indent="-228600" defTabSz="457200" eaLnBrk="0" fontAlgn="base" hangingPunct="0">
                  <a:spcBef>
                    <a:spcPct val="0"/>
                  </a:spcBef>
                  <a:spcAft>
                    <a:spcPct val="0"/>
                  </a:spcAft>
                  <a:defRPr>
                    <a:solidFill>
                      <a:schemeClr val="tx1"/>
                    </a:solidFill>
                    <a:latin typeface="Arial" charset="0"/>
                    <a:ea typeface="ＭＳ Ｐゴシック" charset="-128"/>
                  </a:defRPr>
                </a:lvl9pPr>
              </a:lstStyle>
              <a:p>
                <a:pPr lvl="0" indent="457200" eaLnBrk="1" hangingPunct="1">
                  <a:lnSpc>
                    <a:spcPct val="120000"/>
                  </a:lnSpc>
                  <a:defRPr/>
                </a:pPr>
                <a:r>
                  <a:rPr lang="zh-CN" altLang="en-US" sz="1100" kern="0" dirty="0">
                    <a:solidFill>
                      <a:schemeClr val="bg1">
                        <a:lumMod val="50000"/>
                      </a:schemeClr>
                    </a:solidFill>
                    <a:latin typeface="微软雅黑" pitchFamily="34" charset="-122"/>
                    <a:ea typeface="微软雅黑" pitchFamily="34" charset="-122"/>
                  </a:rPr>
                  <a:t>企业文化对那些不利于企业长远发展的不该做、不能做的行为，常常发挥一种“软约束”的作用，为企业提供“免疫”功能，更具有持久的约束力和控制力。</a:t>
                </a:r>
              </a:p>
            </p:txBody>
          </p:sp>
        </p:grpSp>
        <p:grpSp>
          <p:nvGrpSpPr>
            <p:cNvPr id="75" name="组合 74"/>
            <p:cNvGrpSpPr/>
            <p:nvPr/>
          </p:nvGrpSpPr>
          <p:grpSpPr>
            <a:xfrm>
              <a:off x="4377768" y="3933057"/>
              <a:ext cx="3549440" cy="2051305"/>
              <a:chOff x="374322" y="1484784"/>
              <a:chExt cx="3549440" cy="2051305"/>
            </a:xfrm>
          </p:grpSpPr>
          <p:sp>
            <p:nvSpPr>
              <p:cNvPr id="76" name="Rounded Rectangle 27"/>
              <p:cNvSpPr>
                <a:spLocks noChangeArrowheads="1"/>
              </p:cNvSpPr>
              <p:nvPr/>
            </p:nvSpPr>
            <p:spPr bwMode="auto">
              <a:xfrm rot="16200000" flipH="1">
                <a:off x="1155540" y="732786"/>
                <a:ext cx="1987003" cy="3549440"/>
              </a:xfrm>
              <a:prstGeom prst="roundRect">
                <a:avLst>
                  <a:gd name="adj" fmla="val 7870"/>
                </a:avLst>
              </a:prstGeom>
              <a:solidFill>
                <a:srgbClr val="FFFFFF"/>
              </a:solidFill>
              <a:ln w="6350">
                <a:solidFill>
                  <a:sysClr val="window" lastClr="FFFFFF">
                    <a:lumMod val="65000"/>
                  </a:sysClr>
                </a:solidFill>
                <a:round/>
                <a:headEnd/>
                <a:tailEnd/>
              </a:ln>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smtClean="0">
                  <a:ln>
                    <a:noFill/>
                  </a:ln>
                  <a:solidFill>
                    <a:srgbClr val="FFFFFF"/>
                  </a:solidFill>
                  <a:effectLst/>
                  <a:uLnTx/>
                  <a:uFillTx/>
                  <a:latin typeface="+mn-ea"/>
                </a:endParaRPr>
              </a:p>
            </p:txBody>
          </p:sp>
          <p:sp>
            <p:nvSpPr>
              <p:cNvPr id="77" name="Round Same Side Corner Rectangle 141"/>
              <p:cNvSpPr/>
              <p:nvPr/>
            </p:nvSpPr>
            <p:spPr bwMode="auto">
              <a:xfrm>
                <a:off x="374322" y="1484784"/>
                <a:ext cx="3549440" cy="578569"/>
              </a:xfrm>
              <a:prstGeom prst="round2SameRect">
                <a:avLst>
                  <a:gd name="adj1" fmla="val 27778"/>
                  <a:gd name="adj2" fmla="val 0"/>
                </a:avLst>
              </a:prstGeom>
              <a:ln/>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rgbClr val="FFFFFF"/>
                  </a:solidFill>
                  <a:effectLst/>
                  <a:uLnTx/>
                  <a:uFillTx/>
                  <a:latin typeface="+mn-ea"/>
                </a:endParaRPr>
              </a:p>
            </p:txBody>
          </p:sp>
          <p:sp>
            <p:nvSpPr>
              <p:cNvPr id="78" name="Rektangel 76"/>
              <p:cNvSpPr>
                <a:spLocks noChangeArrowheads="1"/>
              </p:cNvSpPr>
              <p:nvPr/>
            </p:nvSpPr>
            <p:spPr bwMode="auto">
              <a:xfrm>
                <a:off x="1273051" y="1591971"/>
                <a:ext cx="2520280" cy="389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lvl="0">
                  <a:spcAft>
                    <a:spcPts val="600"/>
                  </a:spcAft>
                  <a:defRPr/>
                </a:pPr>
                <a:r>
                  <a:rPr lang="zh-CN" altLang="en-US" sz="1400" kern="0" noProof="1">
                    <a:solidFill>
                      <a:srgbClr val="FFFFFF"/>
                    </a:solidFill>
                    <a:latin typeface="微软雅黑" pitchFamily="34" charset="-122"/>
                    <a:ea typeface="微软雅黑" pitchFamily="34" charset="-122"/>
                    <a:cs typeface="Arial" charset="0"/>
                  </a:rPr>
                  <a:t>辐射功能</a:t>
                </a:r>
              </a:p>
            </p:txBody>
          </p:sp>
          <p:grpSp>
            <p:nvGrpSpPr>
              <p:cNvPr id="79" name="组合 78"/>
              <p:cNvGrpSpPr/>
              <p:nvPr/>
            </p:nvGrpSpPr>
            <p:grpSpPr>
              <a:xfrm>
                <a:off x="552971" y="1516460"/>
                <a:ext cx="504000" cy="514244"/>
                <a:chOff x="631492" y="2376015"/>
                <a:chExt cx="504000" cy="514244"/>
              </a:xfrm>
            </p:grpSpPr>
            <p:sp>
              <p:nvSpPr>
                <p:cNvPr id="81" name="Ellipse 53"/>
                <p:cNvSpPr>
                  <a:spLocks noChangeArrowheads="1"/>
                </p:cNvSpPr>
                <p:nvPr/>
              </p:nvSpPr>
              <p:spPr bwMode="auto">
                <a:xfrm>
                  <a:off x="631492" y="2376015"/>
                  <a:ext cx="504000" cy="504001"/>
                </a:xfrm>
                <a:prstGeom prst="ellipse">
                  <a:avLst/>
                </a:prstGeom>
                <a:solidFill>
                  <a:srgbClr val="FFFFFF">
                    <a:alpha val="61960"/>
                  </a:srgbClr>
                </a:solidFill>
                <a:ln w="9525">
                  <a:solidFill>
                    <a:srgbClr val="FFFFFF"/>
                  </a:solidFill>
                  <a:round/>
                  <a:headEnd/>
                  <a:tailEnd/>
                </a:ln>
                <a:effectLst>
                  <a:outerShdw dist="38100" dir="2700000" algn="tl" rotWithShape="0">
                    <a:srgbClr val="808080">
                      <a:alpha val="39998"/>
                    </a:srgb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smtClean="0">
                    <a:ln>
                      <a:noFill/>
                    </a:ln>
                    <a:solidFill>
                      <a:srgbClr val="FFFFFF"/>
                    </a:solidFill>
                    <a:effectLst/>
                    <a:uLnTx/>
                    <a:uFillTx/>
                    <a:latin typeface="+mn-ea"/>
                  </a:endParaRPr>
                </a:p>
              </p:txBody>
            </p:sp>
            <p:sp>
              <p:nvSpPr>
                <p:cNvPr id="82" name="Tekstboks 54"/>
                <p:cNvSpPr txBox="1">
                  <a:spLocks noChangeArrowheads="1"/>
                </p:cNvSpPr>
                <p:nvPr/>
              </p:nvSpPr>
              <p:spPr bwMode="auto">
                <a:xfrm>
                  <a:off x="677310" y="2383535"/>
                  <a:ext cx="414556" cy="5067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ＭＳ Ｐゴシック" charset="-128"/>
                    </a:defRPr>
                  </a:lvl1pPr>
                  <a:lvl2pPr marL="742950" indent="-285750" eaLnBrk="0" hangingPunct="0">
                    <a:defRPr>
                      <a:solidFill>
                        <a:schemeClr val="tx1"/>
                      </a:solidFill>
                      <a:latin typeface="Arial" charset="0"/>
                      <a:ea typeface="ＭＳ Ｐゴシック" charset="-128"/>
                    </a:defRPr>
                  </a:lvl2pPr>
                  <a:lvl3pPr marL="1143000" indent="-228600" eaLnBrk="0" hangingPunct="0">
                    <a:defRPr>
                      <a:solidFill>
                        <a:schemeClr val="tx1"/>
                      </a:solidFill>
                      <a:latin typeface="Arial" charset="0"/>
                      <a:ea typeface="ＭＳ Ｐゴシック" charset="-128"/>
                    </a:defRPr>
                  </a:lvl3pPr>
                  <a:lvl4pPr marL="1600200" indent="-228600" eaLnBrk="0" hangingPunct="0">
                    <a:defRPr>
                      <a:solidFill>
                        <a:schemeClr val="tx1"/>
                      </a:solidFill>
                      <a:latin typeface="Arial" charset="0"/>
                      <a:ea typeface="ＭＳ Ｐゴシック" charset="-128"/>
                    </a:defRPr>
                  </a:lvl4pPr>
                  <a:lvl5pPr marL="2057400" indent="-228600" eaLnBrk="0" hangingPunct="0">
                    <a:defRPr>
                      <a:solidFill>
                        <a:schemeClr val="tx1"/>
                      </a:solidFill>
                      <a:latin typeface="Arial" charset="0"/>
                      <a:ea typeface="ＭＳ Ｐゴシック" charset="-128"/>
                    </a:defRPr>
                  </a:lvl5pPr>
                  <a:lvl6pPr marL="2514600" indent="-228600" defTabSz="457200" eaLnBrk="0" fontAlgn="base" hangingPunct="0">
                    <a:spcBef>
                      <a:spcPct val="0"/>
                    </a:spcBef>
                    <a:spcAft>
                      <a:spcPct val="0"/>
                    </a:spcAft>
                    <a:defRPr>
                      <a:solidFill>
                        <a:schemeClr val="tx1"/>
                      </a:solidFill>
                      <a:latin typeface="Arial" charset="0"/>
                      <a:ea typeface="ＭＳ Ｐゴシック" charset="-128"/>
                    </a:defRPr>
                  </a:lvl6pPr>
                  <a:lvl7pPr marL="2971800" indent="-228600" defTabSz="457200" eaLnBrk="0" fontAlgn="base" hangingPunct="0">
                    <a:spcBef>
                      <a:spcPct val="0"/>
                    </a:spcBef>
                    <a:spcAft>
                      <a:spcPct val="0"/>
                    </a:spcAft>
                    <a:defRPr>
                      <a:solidFill>
                        <a:schemeClr val="tx1"/>
                      </a:solidFill>
                      <a:latin typeface="Arial" charset="0"/>
                      <a:ea typeface="ＭＳ Ｐゴシック" charset="-128"/>
                    </a:defRPr>
                  </a:lvl7pPr>
                  <a:lvl8pPr marL="3429000" indent="-228600" defTabSz="457200" eaLnBrk="0" fontAlgn="base" hangingPunct="0">
                    <a:spcBef>
                      <a:spcPct val="0"/>
                    </a:spcBef>
                    <a:spcAft>
                      <a:spcPct val="0"/>
                    </a:spcAft>
                    <a:defRPr>
                      <a:solidFill>
                        <a:schemeClr val="tx1"/>
                      </a:solidFill>
                      <a:latin typeface="Arial" charset="0"/>
                      <a:ea typeface="ＭＳ Ｐゴシック" charset="-128"/>
                    </a:defRPr>
                  </a:lvl8pPr>
                  <a:lvl9pPr marL="3886200" indent="-228600" defTabSz="457200" eaLnBrk="0" fontAlgn="base" hangingPunct="0">
                    <a:spcBef>
                      <a:spcPct val="0"/>
                    </a:spcBef>
                    <a:spcAft>
                      <a:spcPct val="0"/>
                    </a:spcAft>
                    <a:defRPr>
                      <a:solidFill>
                        <a:schemeClr val="tx1"/>
                      </a:solidFill>
                      <a:latin typeface="Arial" charset="0"/>
                      <a:ea typeface="ＭＳ Ｐゴシック" charset="-128"/>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da-DK" sz="2000" b="1" kern="0" dirty="0">
                      <a:solidFill>
                        <a:srgbClr val="0070C0"/>
                      </a:solidFill>
                      <a:latin typeface="+mn-ea"/>
                      <a:ea typeface="+mn-ea"/>
                    </a:rPr>
                    <a:t>5</a:t>
                  </a:r>
                  <a:endParaRPr kumimoji="0" lang="da-DK" sz="2000" b="1" i="0" u="none" strike="noStrike" kern="0" cap="none" spc="0" normalizeH="0" baseline="0" noProof="0" dirty="0" smtClean="0">
                    <a:ln>
                      <a:noFill/>
                    </a:ln>
                    <a:solidFill>
                      <a:srgbClr val="0070C0"/>
                    </a:solidFill>
                    <a:effectLst/>
                    <a:uLnTx/>
                    <a:uFillTx/>
                    <a:latin typeface="+mn-ea"/>
                    <a:ea typeface="+mn-ea"/>
                  </a:endParaRPr>
                </a:p>
              </p:txBody>
            </p:sp>
          </p:grpSp>
          <p:sp>
            <p:nvSpPr>
              <p:cNvPr id="80" name="Tekstboks 72"/>
              <p:cNvSpPr txBox="1">
                <a:spLocks noChangeArrowheads="1"/>
              </p:cNvSpPr>
              <p:nvPr/>
            </p:nvSpPr>
            <p:spPr bwMode="auto">
              <a:xfrm>
                <a:off x="415265" y="2132856"/>
                <a:ext cx="3492000" cy="1403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ＭＳ Ｐゴシック" charset="-128"/>
                  </a:defRPr>
                </a:lvl1pPr>
                <a:lvl2pPr marL="742950" indent="-285750" eaLnBrk="0" hangingPunct="0">
                  <a:defRPr>
                    <a:solidFill>
                      <a:schemeClr val="tx1"/>
                    </a:solidFill>
                    <a:latin typeface="Arial" charset="0"/>
                    <a:ea typeface="ＭＳ Ｐゴシック" charset="-128"/>
                  </a:defRPr>
                </a:lvl2pPr>
                <a:lvl3pPr marL="1143000" indent="-228600" eaLnBrk="0" hangingPunct="0">
                  <a:defRPr>
                    <a:solidFill>
                      <a:schemeClr val="tx1"/>
                    </a:solidFill>
                    <a:latin typeface="Arial" charset="0"/>
                    <a:ea typeface="ＭＳ Ｐゴシック" charset="-128"/>
                  </a:defRPr>
                </a:lvl3pPr>
                <a:lvl4pPr marL="1600200" indent="-228600" eaLnBrk="0" hangingPunct="0">
                  <a:defRPr>
                    <a:solidFill>
                      <a:schemeClr val="tx1"/>
                    </a:solidFill>
                    <a:latin typeface="Arial" charset="0"/>
                    <a:ea typeface="ＭＳ Ｐゴシック" charset="-128"/>
                  </a:defRPr>
                </a:lvl4pPr>
                <a:lvl5pPr marL="2057400" indent="-228600" eaLnBrk="0" hangingPunct="0">
                  <a:defRPr>
                    <a:solidFill>
                      <a:schemeClr val="tx1"/>
                    </a:solidFill>
                    <a:latin typeface="Arial" charset="0"/>
                    <a:ea typeface="ＭＳ Ｐゴシック" charset="-128"/>
                  </a:defRPr>
                </a:lvl5pPr>
                <a:lvl6pPr marL="2514600" indent="-228600" defTabSz="457200" eaLnBrk="0" fontAlgn="base" hangingPunct="0">
                  <a:spcBef>
                    <a:spcPct val="0"/>
                  </a:spcBef>
                  <a:spcAft>
                    <a:spcPct val="0"/>
                  </a:spcAft>
                  <a:defRPr>
                    <a:solidFill>
                      <a:schemeClr val="tx1"/>
                    </a:solidFill>
                    <a:latin typeface="Arial" charset="0"/>
                    <a:ea typeface="ＭＳ Ｐゴシック" charset="-128"/>
                  </a:defRPr>
                </a:lvl6pPr>
                <a:lvl7pPr marL="2971800" indent="-228600" defTabSz="457200" eaLnBrk="0" fontAlgn="base" hangingPunct="0">
                  <a:spcBef>
                    <a:spcPct val="0"/>
                  </a:spcBef>
                  <a:spcAft>
                    <a:spcPct val="0"/>
                  </a:spcAft>
                  <a:defRPr>
                    <a:solidFill>
                      <a:schemeClr val="tx1"/>
                    </a:solidFill>
                    <a:latin typeface="Arial" charset="0"/>
                    <a:ea typeface="ＭＳ Ｐゴシック" charset="-128"/>
                  </a:defRPr>
                </a:lvl7pPr>
                <a:lvl8pPr marL="3429000" indent="-228600" defTabSz="457200" eaLnBrk="0" fontAlgn="base" hangingPunct="0">
                  <a:spcBef>
                    <a:spcPct val="0"/>
                  </a:spcBef>
                  <a:spcAft>
                    <a:spcPct val="0"/>
                  </a:spcAft>
                  <a:defRPr>
                    <a:solidFill>
                      <a:schemeClr val="tx1"/>
                    </a:solidFill>
                    <a:latin typeface="Arial" charset="0"/>
                    <a:ea typeface="ＭＳ Ｐゴシック" charset="-128"/>
                  </a:defRPr>
                </a:lvl8pPr>
                <a:lvl9pPr marL="3886200" indent="-228600" defTabSz="457200" eaLnBrk="0" fontAlgn="base" hangingPunct="0">
                  <a:spcBef>
                    <a:spcPct val="0"/>
                  </a:spcBef>
                  <a:spcAft>
                    <a:spcPct val="0"/>
                  </a:spcAft>
                  <a:defRPr>
                    <a:solidFill>
                      <a:schemeClr val="tx1"/>
                    </a:solidFill>
                    <a:latin typeface="Arial" charset="0"/>
                    <a:ea typeface="ＭＳ Ｐゴシック" charset="-128"/>
                  </a:defRPr>
                </a:lvl9pPr>
              </a:lstStyle>
              <a:p>
                <a:pPr lvl="0" indent="457200" eaLnBrk="1" hangingPunct="1">
                  <a:lnSpc>
                    <a:spcPct val="120000"/>
                  </a:lnSpc>
                  <a:defRPr/>
                </a:pPr>
                <a:r>
                  <a:rPr lang="zh-CN" altLang="en-US" sz="1100" kern="0" dirty="0">
                    <a:solidFill>
                      <a:schemeClr val="bg1">
                        <a:lumMod val="50000"/>
                      </a:schemeClr>
                    </a:solidFill>
                    <a:latin typeface="微软雅黑" pitchFamily="34" charset="-122"/>
                    <a:ea typeface="微软雅黑" pitchFamily="34" charset="-122"/>
                  </a:rPr>
                  <a:t>企业文化会通过各种</a:t>
                </a:r>
                <a:r>
                  <a:rPr lang="zh-CN" altLang="en-US" sz="1100" kern="0" dirty="0" smtClean="0">
                    <a:solidFill>
                      <a:schemeClr val="bg1">
                        <a:lumMod val="50000"/>
                      </a:schemeClr>
                    </a:solidFill>
                    <a:latin typeface="微软雅黑" pitchFamily="34" charset="-122"/>
                    <a:ea typeface="微软雅黑" pitchFamily="34" charset="-122"/>
                  </a:rPr>
                  <a:t>渠道对</a:t>
                </a:r>
                <a:r>
                  <a:rPr lang="zh-CN" altLang="en-US" sz="1100" kern="0" dirty="0">
                    <a:solidFill>
                      <a:schemeClr val="bg1">
                        <a:lumMod val="50000"/>
                      </a:schemeClr>
                    </a:solidFill>
                    <a:latin typeface="微软雅黑" pitchFamily="34" charset="-122"/>
                    <a:ea typeface="微软雅黑" pitchFamily="34" charset="-122"/>
                  </a:rPr>
                  <a:t>社会产生影响。企业文化的传播将帮助企业树立良好的公众形象，提升企业的社会知名度和美誉度。优秀的企业文化也将对社会文化的发展产生重要的影响。</a:t>
                </a:r>
              </a:p>
            </p:txBody>
          </p:sp>
        </p:grpSp>
        <p:grpSp>
          <p:nvGrpSpPr>
            <p:cNvPr id="83" name="组合 82"/>
            <p:cNvGrpSpPr/>
            <p:nvPr/>
          </p:nvGrpSpPr>
          <p:grpSpPr>
            <a:xfrm>
              <a:off x="8079597" y="3933057"/>
              <a:ext cx="3549440" cy="2051305"/>
              <a:chOff x="374322" y="1484784"/>
              <a:chExt cx="3549440" cy="2051305"/>
            </a:xfrm>
          </p:grpSpPr>
          <p:sp>
            <p:nvSpPr>
              <p:cNvPr id="84" name="Rounded Rectangle 27"/>
              <p:cNvSpPr>
                <a:spLocks noChangeArrowheads="1"/>
              </p:cNvSpPr>
              <p:nvPr/>
            </p:nvSpPr>
            <p:spPr bwMode="auto">
              <a:xfrm rot="16200000" flipH="1">
                <a:off x="1155540" y="732786"/>
                <a:ext cx="1987003" cy="3549440"/>
              </a:xfrm>
              <a:prstGeom prst="roundRect">
                <a:avLst>
                  <a:gd name="adj" fmla="val 7870"/>
                </a:avLst>
              </a:prstGeom>
              <a:solidFill>
                <a:srgbClr val="FFFFFF"/>
              </a:solidFill>
              <a:ln w="6350">
                <a:solidFill>
                  <a:sysClr val="window" lastClr="FFFFFF">
                    <a:lumMod val="65000"/>
                  </a:sysClr>
                </a:solidFill>
                <a:round/>
                <a:headEnd/>
                <a:tailEnd/>
              </a:ln>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smtClean="0">
                  <a:ln>
                    <a:noFill/>
                  </a:ln>
                  <a:solidFill>
                    <a:srgbClr val="FFFFFF"/>
                  </a:solidFill>
                  <a:effectLst/>
                  <a:uLnTx/>
                  <a:uFillTx/>
                  <a:latin typeface="+mn-ea"/>
                </a:endParaRPr>
              </a:p>
            </p:txBody>
          </p:sp>
          <p:sp>
            <p:nvSpPr>
              <p:cNvPr id="85" name="Round Same Side Corner Rectangle 141"/>
              <p:cNvSpPr/>
              <p:nvPr/>
            </p:nvSpPr>
            <p:spPr bwMode="auto">
              <a:xfrm>
                <a:off x="374322" y="1484784"/>
                <a:ext cx="3549440" cy="578569"/>
              </a:xfrm>
              <a:prstGeom prst="round2SameRect">
                <a:avLst>
                  <a:gd name="adj1" fmla="val 27778"/>
                  <a:gd name="adj2" fmla="val 0"/>
                </a:avLst>
              </a:prstGeom>
              <a:ln/>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rgbClr val="FFFFFF"/>
                  </a:solidFill>
                  <a:effectLst/>
                  <a:uLnTx/>
                  <a:uFillTx/>
                  <a:latin typeface="+mn-ea"/>
                </a:endParaRPr>
              </a:p>
            </p:txBody>
          </p:sp>
          <p:sp>
            <p:nvSpPr>
              <p:cNvPr id="86" name="Rektangel 76"/>
              <p:cNvSpPr>
                <a:spLocks noChangeArrowheads="1"/>
              </p:cNvSpPr>
              <p:nvPr/>
            </p:nvSpPr>
            <p:spPr bwMode="auto">
              <a:xfrm>
                <a:off x="1273051" y="1591971"/>
                <a:ext cx="2520280" cy="389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lvl="0">
                  <a:spcAft>
                    <a:spcPts val="600"/>
                  </a:spcAft>
                  <a:defRPr/>
                </a:pPr>
                <a:r>
                  <a:rPr lang="zh-CN" altLang="en-US" sz="1400" kern="0" noProof="1">
                    <a:solidFill>
                      <a:srgbClr val="FFFFFF"/>
                    </a:solidFill>
                    <a:latin typeface="微软雅黑" pitchFamily="34" charset="-122"/>
                    <a:ea typeface="微软雅黑" pitchFamily="34" charset="-122"/>
                    <a:cs typeface="Arial" charset="0"/>
                  </a:rPr>
                  <a:t>品牌功能</a:t>
                </a:r>
              </a:p>
            </p:txBody>
          </p:sp>
          <p:grpSp>
            <p:nvGrpSpPr>
              <p:cNvPr id="87" name="组合 86"/>
              <p:cNvGrpSpPr/>
              <p:nvPr/>
            </p:nvGrpSpPr>
            <p:grpSpPr>
              <a:xfrm>
                <a:off x="552971" y="1516460"/>
                <a:ext cx="504000" cy="514244"/>
                <a:chOff x="631492" y="2376015"/>
                <a:chExt cx="504000" cy="514244"/>
              </a:xfrm>
            </p:grpSpPr>
            <p:sp>
              <p:nvSpPr>
                <p:cNvPr id="89" name="Ellipse 53"/>
                <p:cNvSpPr>
                  <a:spLocks noChangeArrowheads="1"/>
                </p:cNvSpPr>
                <p:nvPr/>
              </p:nvSpPr>
              <p:spPr bwMode="auto">
                <a:xfrm>
                  <a:off x="631492" y="2376015"/>
                  <a:ext cx="504000" cy="504001"/>
                </a:xfrm>
                <a:prstGeom prst="ellipse">
                  <a:avLst/>
                </a:prstGeom>
                <a:solidFill>
                  <a:srgbClr val="FFFFFF">
                    <a:alpha val="61960"/>
                  </a:srgbClr>
                </a:solidFill>
                <a:ln w="9525">
                  <a:solidFill>
                    <a:srgbClr val="FFFFFF"/>
                  </a:solidFill>
                  <a:round/>
                  <a:headEnd/>
                  <a:tailEnd/>
                </a:ln>
                <a:effectLst>
                  <a:outerShdw dist="38100" dir="2700000" algn="tl" rotWithShape="0">
                    <a:srgbClr val="808080">
                      <a:alpha val="39998"/>
                    </a:srgb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smtClean="0">
                    <a:ln>
                      <a:noFill/>
                    </a:ln>
                    <a:solidFill>
                      <a:srgbClr val="FFFFFF"/>
                    </a:solidFill>
                    <a:effectLst/>
                    <a:uLnTx/>
                    <a:uFillTx/>
                    <a:latin typeface="+mn-ea"/>
                  </a:endParaRPr>
                </a:p>
              </p:txBody>
            </p:sp>
            <p:sp>
              <p:nvSpPr>
                <p:cNvPr id="90" name="Tekstboks 54"/>
                <p:cNvSpPr txBox="1">
                  <a:spLocks noChangeArrowheads="1"/>
                </p:cNvSpPr>
                <p:nvPr/>
              </p:nvSpPr>
              <p:spPr bwMode="auto">
                <a:xfrm>
                  <a:off x="677310" y="2383535"/>
                  <a:ext cx="414556" cy="5067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ＭＳ Ｐゴシック" charset="-128"/>
                    </a:defRPr>
                  </a:lvl1pPr>
                  <a:lvl2pPr marL="742950" indent="-285750" eaLnBrk="0" hangingPunct="0">
                    <a:defRPr>
                      <a:solidFill>
                        <a:schemeClr val="tx1"/>
                      </a:solidFill>
                      <a:latin typeface="Arial" charset="0"/>
                      <a:ea typeface="ＭＳ Ｐゴシック" charset="-128"/>
                    </a:defRPr>
                  </a:lvl2pPr>
                  <a:lvl3pPr marL="1143000" indent="-228600" eaLnBrk="0" hangingPunct="0">
                    <a:defRPr>
                      <a:solidFill>
                        <a:schemeClr val="tx1"/>
                      </a:solidFill>
                      <a:latin typeface="Arial" charset="0"/>
                      <a:ea typeface="ＭＳ Ｐゴシック" charset="-128"/>
                    </a:defRPr>
                  </a:lvl3pPr>
                  <a:lvl4pPr marL="1600200" indent="-228600" eaLnBrk="0" hangingPunct="0">
                    <a:defRPr>
                      <a:solidFill>
                        <a:schemeClr val="tx1"/>
                      </a:solidFill>
                      <a:latin typeface="Arial" charset="0"/>
                      <a:ea typeface="ＭＳ Ｐゴシック" charset="-128"/>
                    </a:defRPr>
                  </a:lvl4pPr>
                  <a:lvl5pPr marL="2057400" indent="-228600" eaLnBrk="0" hangingPunct="0">
                    <a:defRPr>
                      <a:solidFill>
                        <a:schemeClr val="tx1"/>
                      </a:solidFill>
                      <a:latin typeface="Arial" charset="0"/>
                      <a:ea typeface="ＭＳ Ｐゴシック" charset="-128"/>
                    </a:defRPr>
                  </a:lvl5pPr>
                  <a:lvl6pPr marL="2514600" indent="-228600" defTabSz="457200" eaLnBrk="0" fontAlgn="base" hangingPunct="0">
                    <a:spcBef>
                      <a:spcPct val="0"/>
                    </a:spcBef>
                    <a:spcAft>
                      <a:spcPct val="0"/>
                    </a:spcAft>
                    <a:defRPr>
                      <a:solidFill>
                        <a:schemeClr val="tx1"/>
                      </a:solidFill>
                      <a:latin typeface="Arial" charset="0"/>
                      <a:ea typeface="ＭＳ Ｐゴシック" charset="-128"/>
                    </a:defRPr>
                  </a:lvl6pPr>
                  <a:lvl7pPr marL="2971800" indent="-228600" defTabSz="457200" eaLnBrk="0" fontAlgn="base" hangingPunct="0">
                    <a:spcBef>
                      <a:spcPct val="0"/>
                    </a:spcBef>
                    <a:spcAft>
                      <a:spcPct val="0"/>
                    </a:spcAft>
                    <a:defRPr>
                      <a:solidFill>
                        <a:schemeClr val="tx1"/>
                      </a:solidFill>
                      <a:latin typeface="Arial" charset="0"/>
                      <a:ea typeface="ＭＳ Ｐゴシック" charset="-128"/>
                    </a:defRPr>
                  </a:lvl7pPr>
                  <a:lvl8pPr marL="3429000" indent="-228600" defTabSz="457200" eaLnBrk="0" fontAlgn="base" hangingPunct="0">
                    <a:spcBef>
                      <a:spcPct val="0"/>
                    </a:spcBef>
                    <a:spcAft>
                      <a:spcPct val="0"/>
                    </a:spcAft>
                    <a:defRPr>
                      <a:solidFill>
                        <a:schemeClr val="tx1"/>
                      </a:solidFill>
                      <a:latin typeface="Arial" charset="0"/>
                      <a:ea typeface="ＭＳ Ｐゴシック" charset="-128"/>
                    </a:defRPr>
                  </a:lvl8pPr>
                  <a:lvl9pPr marL="3886200" indent="-228600" defTabSz="457200" eaLnBrk="0" fontAlgn="base" hangingPunct="0">
                    <a:spcBef>
                      <a:spcPct val="0"/>
                    </a:spcBef>
                    <a:spcAft>
                      <a:spcPct val="0"/>
                    </a:spcAft>
                    <a:defRPr>
                      <a:solidFill>
                        <a:schemeClr val="tx1"/>
                      </a:solidFill>
                      <a:latin typeface="Arial" charset="0"/>
                      <a:ea typeface="ＭＳ Ｐゴシック" charset="-128"/>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da-DK" sz="2000" b="1" kern="0" dirty="0">
                      <a:solidFill>
                        <a:srgbClr val="0070C0"/>
                      </a:solidFill>
                      <a:latin typeface="+mn-ea"/>
                      <a:ea typeface="+mn-ea"/>
                    </a:rPr>
                    <a:t>6</a:t>
                  </a:r>
                  <a:endParaRPr kumimoji="0" lang="da-DK" sz="2000" b="1" i="0" u="none" strike="noStrike" kern="0" cap="none" spc="0" normalizeH="0" baseline="0" noProof="0" dirty="0" smtClean="0">
                    <a:ln>
                      <a:noFill/>
                    </a:ln>
                    <a:solidFill>
                      <a:srgbClr val="0070C0"/>
                    </a:solidFill>
                    <a:effectLst/>
                    <a:uLnTx/>
                    <a:uFillTx/>
                    <a:latin typeface="+mn-ea"/>
                    <a:ea typeface="+mn-ea"/>
                  </a:endParaRPr>
                </a:p>
              </p:txBody>
            </p:sp>
          </p:grpSp>
          <p:sp>
            <p:nvSpPr>
              <p:cNvPr id="88" name="Tekstboks 72"/>
              <p:cNvSpPr txBox="1">
                <a:spLocks noChangeArrowheads="1"/>
              </p:cNvSpPr>
              <p:nvPr/>
            </p:nvSpPr>
            <p:spPr bwMode="auto">
              <a:xfrm>
                <a:off x="415265" y="2132856"/>
                <a:ext cx="3492000" cy="1403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ＭＳ Ｐゴシック" charset="-128"/>
                  </a:defRPr>
                </a:lvl1pPr>
                <a:lvl2pPr marL="742950" indent="-285750" eaLnBrk="0" hangingPunct="0">
                  <a:defRPr>
                    <a:solidFill>
                      <a:schemeClr val="tx1"/>
                    </a:solidFill>
                    <a:latin typeface="Arial" charset="0"/>
                    <a:ea typeface="ＭＳ Ｐゴシック" charset="-128"/>
                  </a:defRPr>
                </a:lvl2pPr>
                <a:lvl3pPr marL="1143000" indent="-228600" eaLnBrk="0" hangingPunct="0">
                  <a:defRPr>
                    <a:solidFill>
                      <a:schemeClr val="tx1"/>
                    </a:solidFill>
                    <a:latin typeface="Arial" charset="0"/>
                    <a:ea typeface="ＭＳ Ｐゴシック" charset="-128"/>
                  </a:defRPr>
                </a:lvl3pPr>
                <a:lvl4pPr marL="1600200" indent="-228600" eaLnBrk="0" hangingPunct="0">
                  <a:defRPr>
                    <a:solidFill>
                      <a:schemeClr val="tx1"/>
                    </a:solidFill>
                    <a:latin typeface="Arial" charset="0"/>
                    <a:ea typeface="ＭＳ Ｐゴシック" charset="-128"/>
                  </a:defRPr>
                </a:lvl4pPr>
                <a:lvl5pPr marL="2057400" indent="-228600" eaLnBrk="0" hangingPunct="0">
                  <a:defRPr>
                    <a:solidFill>
                      <a:schemeClr val="tx1"/>
                    </a:solidFill>
                    <a:latin typeface="Arial" charset="0"/>
                    <a:ea typeface="ＭＳ Ｐゴシック" charset="-128"/>
                  </a:defRPr>
                </a:lvl5pPr>
                <a:lvl6pPr marL="2514600" indent="-228600" defTabSz="457200" eaLnBrk="0" fontAlgn="base" hangingPunct="0">
                  <a:spcBef>
                    <a:spcPct val="0"/>
                  </a:spcBef>
                  <a:spcAft>
                    <a:spcPct val="0"/>
                  </a:spcAft>
                  <a:defRPr>
                    <a:solidFill>
                      <a:schemeClr val="tx1"/>
                    </a:solidFill>
                    <a:latin typeface="Arial" charset="0"/>
                    <a:ea typeface="ＭＳ Ｐゴシック" charset="-128"/>
                  </a:defRPr>
                </a:lvl6pPr>
                <a:lvl7pPr marL="2971800" indent="-228600" defTabSz="457200" eaLnBrk="0" fontAlgn="base" hangingPunct="0">
                  <a:spcBef>
                    <a:spcPct val="0"/>
                  </a:spcBef>
                  <a:spcAft>
                    <a:spcPct val="0"/>
                  </a:spcAft>
                  <a:defRPr>
                    <a:solidFill>
                      <a:schemeClr val="tx1"/>
                    </a:solidFill>
                    <a:latin typeface="Arial" charset="0"/>
                    <a:ea typeface="ＭＳ Ｐゴシック" charset="-128"/>
                  </a:defRPr>
                </a:lvl7pPr>
                <a:lvl8pPr marL="3429000" indent="-228600" defTabSz="457200" eaLnBrk="0" fontAlgn="base" hangingPunct="0">
                  <a:spcBef>
                    <a:spcPct val="0"/>
                  </a:spcBef>
                  <a:spcAft>
                    <a:spcPct val="0"/>
                  </a:spcAft>
                  <a:defRPr>
                    <a:solidFill>
                      <a:schemeClr val="tx1"/>
                    </a:solidFill>
                    <a:latin typeface="Arial" charset="0"/>
                    <a:ea typeface="ＭＳ Ｐゴシック" charset="-128"/>
                  </a:defRPr>
                </a:lvl8pPr>
                <a:lvl9pPr marL="3886200" indent="-228600" defTabSz="457200" eaLnBrk="0" fontAlgn="base" hangingPunct="0">
                  <a:spcBef>
                    <a:spcPct val="0"/>
                  </a:spcBef>
                  <a:spcAft>
                    <a:spcPct val="0"/>
                  </a:spcAft>
                  <a:defRPr>
                    <a:solidFill>
                      <a:schemeClr val="tx1"/>
                    </a:solidFill>
                    <a:latin typeface="Arial" charset="0"/>
                    <a:ea typeface="ＭＳ Ｐゴシック" charset="-128"/>
                  </a:defRPr>
                </a:lvl9pPr>
              </a:lstStyle>
              <a:p>
                <a:pPr lvl="0" indent="457200" eaLnBrk="1" hangingPunct="1">
                  <a:lnSpc>
                    <a:spcPct val="120000"/>
                  </a:lnSpc>
                  <a:defRPr/>
                </a:pPr>
                <a:r>
                  <a:rPr lang="zh-CN" altLang="en-US" sz="1100" kern="0" dirty="0">
                    <a:solidFill>
                      <a:schemeClr val="bg1">
                        <a:lumMod val="50000"/>
                      </a:schemeClr>
                    </a:solidFill>
                    <a:latin typeface="微软雅黑" pitchFamily="34" charset="-122"/>
                    <a:ea typeface="微软雅黑" pitchFamily="34" charset="-122"/>
                  </a:rPr>
                  <a:t>企业在公众心目中的品牌形象，是一个由以产品服务为主的“硬件”和以企业文化为主的“软件”所组成的复合体。优秀的企业文化，对于提升企业的品牌形象将发挥巨大的作用</a:t>
                </a:r>
                <a:r>
                  <a:rPr lang="zh-CN" altLang="en-US" sz="1100" kern="0" dirty="0" smtClean="0">
                    <a:solidFill>
                      <a:schemeClr val="bg1">
                        <a:lumMod val="50000"/>
                      </a:schemeClr>
                    </a:solidFill>
                    <a:latin typeface="微软雅黑" pitchFamily="34" charset="-122"/>
                    <a:ea typeface="微软雅黑" pitchFamily="34" charset="-122"/>
                  </a:rPr>
                  <a:t>。</a:t>
                </a:r>
                <a:endParaRPr lang="zh-CN" altLang="en-US" sz="1100" kern="0" dirty="0">
                  <a:solidFill>
                    <a:schemeClr val="bg1">
                      <a:lumMod val="50000"/>
                    </a:schemeClr>
                  </a:solidFill>
                  <a:latin typeface="微软雅黑" pitchFamily="34" charset="-122"/>
                  <a:ea typeface="微软雅黑" pitchFamily="34" charset="-122"/>
                </a:endParaRPr>
              </a:p>
            </p:txBody>
          </p:sp>
        </p:grpSp>
      </p:grpSp>
    </p:spTree>
    <p:extLst>
      <p:ext uri="{BB962C8B-B14F-4D97-AF65-F5344CB8AC3E}">
        <p14:creationId xmlns:p14="http://schemas.microsoft.com/office/powerpoint/2010/main" val="56644932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718517" y="2946257"/>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4" name="矩形 3"/>
          <p:cNvSpPr/>
          <p:nvPr/>
        </p:nvSpPr>
        <p:spPr>
          <a:xfrm>
            <a:off x="1308100" y="2949864"/>
            <a:ext cx="7835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fontAlgn="auto">
              <a:spcBef>
                <a:spcPts val="0"/>
              </a:spcBef>
              <a:spcAft>
                <a:spcPts val="0"/>
              </a:spcAft>
              <a:defRPr/>
            </a:pPr>
            <a:r>
              <a:rPr lang="en-US" altLang="zh-CN" sz="2800" dirty="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r>
              <a:rPr lang="en-US" altLang="zh-CN" sz="2800" dirty="0" smtClean="0">
                <a:solidFill>
                  <a:prstClr val="white"/>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cs typeface="Meiryo" panose="020B0604030504040204" pitchFamily="34" charset="-128"/>
                <a:hlinkClick r:id="rId3"/>
              </a:rPr>
              <a:t> </a:t>
            </a:r>
            <a:r>
              <a:rPr lang="en-US" altLang="zh-CN" sz="2800" dirty="0" smtClean="0">
                <a:solidFill>
                  <a:srgbClr val="CEEAB0"/>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cs typeface="Meiryo" panose="020B0604030504040204" pitchFamily="34" charset="-128"/>
              </a:rPr>
              <a:t> </a:t>
            </a:r>
            <a:endParaRPr lang="zh-CN" altLang="en-US" sz="2800" dirty="0">
              <a:solidFill>
                <a:srgbClr val="CEEAB0"/>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cs typeface="Meiryo" panose="020B0604030504040204" pitchFamily="34" charset="-128"/>
            </a:endParaRPr>
          </a:p>
        </p:txBody>
      </p:sp>
      <p:sp>
        <p:nvSpPr>
          <p:cNvPr id="7" name="矩形 6"/>
          <p:cNvSpPr/>
          <p:nvPr/>
        </p:nvSpPr>
        <p:spPr>
          <a:xfrm>
            <a:off x="0" y="2182091"/>
            <a:ext cx="7788275"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endPar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6" name="直角三角形 5"/>
          <p:cNvSpPr/>
          <p:nvPr/>
        </p:nvSpPr>
        <p:spPr>
          <a:xfrm>
            <a:off x="7788275" y="2178051"/>
            <a:ext cx="888134"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12" name="矩形 11"/>
          <p:cNvSpPr/>
          <p:nvPr/>
        </p:nvSpPr>
        <p:spPr>
          <a:xfrm>
            <a:off x="1315417" y="3921021"/>
            <a:ext cx="6472858" cy="1692771"/>
          </a:xfrm>
          <a:prstGeom prst="rect">
            <a:avLst/>
          </a:prstGeom>
          <a:noFill/>
          <a:ln w="25400" cap="flat" cmpd="sng" algn="ctr">
            <a:noFill/>
            <a:prstDash val="solid"/>
          </a:ln>
          <a:effectLst/>
        </p:spPr>
        <p:txBody>
          <a:bodyPr rtlCol="0" anchor="ctr"/>
          <a:lstStyle/>
          <a:p>
            <a:pPr fontAlgn="auto">
              <a:lnSpc>
                <a:spcPts val="2400"/>
              </a:lnSpc>
              <a:spcBef>
                <a:spcPts val="0"/>
              </a:spcBef>
              <a:spcAft>
                <a:spcPts val="0"/>
              </a:spcAft>
            </a:pPr>
            <a:r>
              <a:rPr lang="en-US" altLang="zh-CN" sz="11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kern="0" dirty="0">
                <a:solidFill>
                  <a:srgbClr val="EEECE1">
                    <a:lumMod val="25000"/>
                  </a:srgbClr>
                </a:solidFill>
                <a:latin typeface="微软雅黑" panose="020B0503020204020204" pitchFamily="34" charset="-122"/>
                <a:ea typeface="微软雅黑" panose="020B0503020204020204" pitchFamily="34" charset="-122"/>
              </a:rPr>
              <a:t>模板下载</a:t>
            </a:r>
            <a:r>
              <a:rPr lang="zh-CN" altLang="en-US" sz="11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100" kern="0" dirty="0" smtClean="0">
                <a:solidFill>
                  <a:srgbClr val="EEECE1">
                    <a:lumMod val="25000"/>
                  </a:srgbClr>
                </a:solidFill>
                <a:latin typeface="微软雅黑" panose="020B0503020204020204" pitchFamily="34" charset="-122"/>
                <a:ea typeface="微软雅黑" panose="020B0503020204020204" pitchFamily="34" charset="-122"/>
                <a:hlinkClick r:id="rId4"/>
              </a:rPr>
              <a:t>www.ypppt.com/moban/</a:t>
            </a:r>
            <a:r>
              <a:rPr lang="en-US" altLang="zh-CN" sz="11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100"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11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100" kern="0" dirty="0">
                <a:solidFill>
                  <a:srgbClr val="EEECE1">
                    <a:lumMod val="25000"/>
                  </a:srgbClr>
                </a:solidFill>
                <a:latin typeface="微软雅黑" panose="020B0503020204020204" pitchFamily="34" charset="-122"/>
                <a:ea typeface="微软雅黑" panose="020B0503020204020204" pitchFamily="34" charset="-122"/>
              </a:rPr>
              <a:t>模板</a:t>
            </a:r>
            <a:r>
              <a:rPr lang="zh-CN" altLang="en-US" sz="11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100" kern="0" dirty="0" smtClean="0">
                <a:solidFill>
                  <a:srgbClr val="EEECE1">
                    <a:lumMod val="25000"/>
                  </a:srgbClr>
                </a:solidFill>
                <a:latin typeface="微软雅黑" panose="020B0503020204020204" pitchFamily="34" charset="-122"/>
                <a:ea typeface="微软雅黑" panose="020B0503020204020204" pitchFamily="34" charset="-122"/>
                <a:hlinkClick r:id="rId5"/>
              </a:rPr>
              <a:t>www.ypppt.com/jieri/</a:t>
            </a:r>
            <a:endParaRPr lang="en-US" altLang="zh-CN" sz="1100" kern="0" dirty="0">
              <a:solidFill>
                <a:srgbClr val="EEECE1">
                  <a:lumMod val="25000"/>
                </a:srgbClr>
              </a:solidFill>
              <a:latin typeface="微软雅黑" panose="020B0503020204020204" pitchFamily="34" charset="-122"/>
              <a:ea typeface="微软雅黑" panose="020B0503020204020204" pitchFamily="34" charset="-122"/>
            </a:endParaRPr>
          </a:p>
          <a:p>
            <a:pPr fontAlgn="auto">
              <a:lnSpc>
                <a:spcPts val="2400"/>
              </a:lnSpc>
              <a:spcBef>
                <a:spcPts val="0"/>
              </a:spcBef>
              <a:spcAft>
                <a:spcPts val="0"/>
              </a:spcAft>
            </a:pPr>
            <a:r>
              <a:rPr lang="en-US" altLang="zh-CN" sz="11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100" kern="0" dirty="0" smtClean="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100" kern="0" dirty="0" smtClean="0">
                <a:solidFill>
                  <a:srgbClr val="EEECE1">
                    <a:lumMod val="25000"/>
                  </a:srgbClr>
                </a:solidFill>
                <a:latin typeface="微软雅黑" panose="020B0503020204020204" pitchFamily="34" charset="-122"/>
                <a:ea typeface="微软雅黑" panose="020B0503020204020204" pitchFamily="34" charset="-122"/>
                <a:hlinkClick r:id="rId6"/>
              </a:rPr>
              <a:t>www.ypppt.com/beijing/</a:t>
            </a:r>
            <a:r>
              <a:rPr lang="en-US" altLang="zh-CN" sz="1100" kern="0" dirty="0" smtClean="0">
                <a:solidFill>
                  <a:srgbClr val="EEECE1">
                    <a:lumMod val="25000"/>
                  </a:srgbClr>
                </a:solidFill>
                <a:latin typeface="微软雅黑" panose="020B0503020204020204" pitchFamily="34" charset="-122"/>
                <a:ea typeface="微软雅黑" panose="020B0503020204020204" pitchFamily="34" charset="-122"/>
              </a:rPr>
              <a:t>               PPT</a:t>
            </a:r>
            <a:r>
              <a:rPr lang="zh-CN" altLang="en-US" sz="1100" kern="0" dirty="0">
                <a:solidFill>
                  <a:srgbClr val="EEECE1">
                    <a:lumMod val="25000"/>
                  </a:srgbClr>
                </a:solidFill>
                <a:latin typeface="微软雅黑" panose="020B0503020204020204" pitchFamily="34" charset="-122"/>
                <a:ea typeface="微软雅黑" panose="020B0503020204020204" pitchFamily="34" charset="-122"/>
              </a:rPr>
              <a:t>图表</a:t>
            </a:r>
            <a:r>
              <a:rPr lang="zh-CN" altLang="en-US" sz="1100" kern="0" dirty="0" smtClean="0">
                <a:solidFill>
                  <a:srgbClr val="EEECE1">
                    <a:lumMod val="25000"/>
                  </a:srgbClr>
                </a:solidFill>
                <a:latin typeface="微软雅黑" panose="020B0503020204020204" pitchFamily="34" charset="-122"/>
                <a:ea typeface="微软雅黑" panose="020B0503020204020204" pitchFamily="34" charset="-122"/>
              </a:rPr>
              <a:t>下</a:t>
            </a:r>
            <a:r>
              <a:rPr lang="zh-CN" altLang="en-US" sz="1100" kern="0" dirty="0">
                <a:solidFill>
                  <a:srgbClr val="EEECE1">
                    <a:lumMod val="25000"/>
                  </a:srgbClr>
                </a:solidFill>
                <a:latin typeface="微软雅黑" panose="020B0503020204020204" pitchFamily="34" charset="-122"/>
                <a:ea typeface="微软雅黑" panose="020B0503020204020204" pitchFamily="34" charset="-122"/>
              </a:rPr>
              <a:t>载</a:t>
            </a:r>
            <a:r>
              <a:rPr lang="zh-CN" altLang="en-US" sz="11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100" kern="0" dirty="0" smtClean="0">
                <a:solidFill>
                  <a:srgbClr val="EEECE1">
                    <a:lumMod val="25000"/>
                  </a:srgbClr>
                </a:solidFill>
                <a:latin typeface="微软雅黑" panose="020B0503020204020204" pitchFamily="34" charset="-122"/>
                <a:ea typeface="微软雅黑" panose="020B0503020204020204" pitchFamily="34" charset="-122"/>
                <a:hlinkClick r:id="rId7"/>
              </a:rPr>
              <a:t>www.ypppt.com/tubiao/</a:t>
            </a:r>
            <a:endParaRPr lang="en-US" altLang="zh-CN" sz="1100" kern="0" dirty="0">
              <a:solidFill>
                <a:srgbClr val="EEECE1">
                  <a:lumMod val="25000"/>
                </a:srgbClr>
              </a:solidFill>
              <a:latin typeface="微软雅黑" panose="020B0503020204020204" pitchFamily="34" charset="-122"/>
              <a:ea typeface="微软雅黑" panose="020B0503020204020204" pitchFamily="34" charset="-122"/>
            </a:endParaRPr>
          </a:p>
          <a:p>
            <a:pPr fontAlgn="auto">
              <a:lnSpc>
                <a:spcPts val="2400"/>
              </a:lnSpc>
              <a:spcBef>
                <a:spcPts val="0"/>
              </a:spcBef>
              <a:spcAft>
                <a:spcPts val="0"/>
              </a:spcAft>
            </a:pPr>
            <a:r>
              <a:rPr lang="en-US" altLang="zh-CN" sz="11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100" kern="0" dirty="0">
                <a:solidFill>
                  <a:srgbClr val="EEECE1">
                    <a:lumMod val="25000"/>
                  </a:srgbClr>
                </a:solidFill>
                <a:latin typeface="微软雅黑" panose="020B0503020204020204" pitchFamily="34" charset="-122"/>
                <a:ea typeface="微软雅黑" panose="020B0503020204020204" pitchFamily="34" charset="-122"/>
              </a:rPr>
              <a:t>素</a:t>
            </a:r>
            <a:r>
              <a:rPr lang="zh-CN" altLang="en-US" sz="1100" kern="0" dirty="0" smtClean="0">
                <a:solidFill>
                  <a:srgbClr val="EEECE1">
                    <a:lumMod val="25000"/>
                  </a:srgbClr>
                </a:solidFill>
                <a:latin typeface="微软雅黑" panose="020B0503020204020204" pitchFamily="34" charset="-122"/>
                <a:ea typeface="微软雅黑" panose="020B0503020204020204" pitchFamily="34" charset="-122"/>
              </a:rPr>
              <a:t>材下载：</a:t>
            </a:r>
            <a:r>
              <a:rPr lang="en-US" altLang="zh-CN" sz="1100" kern="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kern="0" dirty="0" smtClean="0">
                <a:solidFill>
                  <a:srgbClr val="EEECE1">
                    <a:lumMod val="25000"/>
                  </a:srgbClr>
                </a:solidFill>
                <a:latin typeface="微软雅黑" panose="020B0503020204020204" pitchFamily="34" charset="-122"/>
                <a:ea typeface="微软雅黑" panose="020B0503020204020204" pitchFamily="34" charset="-122"/>
                <a:hlinkClick r:id="rId8"/>
              </a:rPr>
              <a:t>www.ypppt.com/sucai/</a:t>
            </a:r>
            <a:r>
              <a:rPr lang="en-US" altLang="zh-CN" sz="1100" kern="0" dirty="0" smtClean="0">
                <a:solidFill>
                  <a:srgbClr val="EEECE1">
                    <a:lumMod val="25000"/>
                  </a:srgbClr>
                </a:solidFill>
                <a:latin typeface="微软雅黑" panose="020B0503020204020204" pitchFamily="34" charset="-122"/>
                <a:ea typeface="微软雅黑" panose="020B0503020204020204" pitchFamily="34" charset="-122"/>
              </a:rPr>
              <a:t>                 PPT</a:t>
            </a:r>
            <a:r>
              <a:rPr lang="zh-CN" altLang="en-US" sz="1100" kern="0" dirty="0">
                <a:solidFill>
                  <a:srgbClr val="EEECE1">
                    <a:lumMod val="25000"/>
                  </a:srgbClr>
                </a:solidFill>
                <a:latin typeface="微软雅黑" panose="020B0503020204020204" pitchFamily="34" charset="-122"/>
                <a:ea typeface="微软雅黑" panose="020B0503020204020204" pitchFamily="34" charset="-122"/>
              </a:rPr>
              <a:t>教程</a:t>
            </a:r>
            <a:r>
              <a:rPr lang="zh-CN" altLang="en-US" sz="1100" kern="0" dirty="0" smtClean="0">
                <a:solidFill>
                  <a:srgbClr val="EEECE1">
                    <a:lumMod val="25000"/>
                  </a:srgbClr>
                </a:solidFill>
                <a:latin typeface="微软雅黑" panose="020B0503020204020204" pitchFamily="34" charset="-122"/>
                <a:ea typeface="微软雅黑" panose="020B0503020204020204" pitchFamily="34" charset="-122"/>
              </a:rPr>
              <a:t>下</a:t>
            </a:r>
            <a:r>
              <a:rPr lang="zh-CN" altLang="en-US" sz="1100" kern="0" dirty="0">
                <a:solidFill>
                  <a:srgbClr val="EEECE1">
                    <a:lumMod val="25000"/>
                  </a:srgbClr>
                </a:solidFill>
                <a:latin typeface="微软雅黑" panose="020B0503020204020204" pitchFamily="34" charset="-122"/>
                <a:ea typeface="微软雅黑" panose="020B0503020204020204" pitchFamily="34" charset="-122"/>
              </a:rPr>
              <a:t>载</a:t>
            </a:r>
            <a:r>
              <a:rPr lang="zh-CN" altLang="en-US" sz="11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100" kern="0" dirty="0" smtClean="0">
                <a:solidFill>
                  <a:srgbClr val="EEECE1">
                    <a:lumMod val="25000"/>
                  </a:srgbClr>
                </a:solidFill>
                <a:latin typeface="微软雅黑" panose="020B0503020204020204" pitchFamily="34" charset="-122"/>
                <a:ea typeface="微软雅黑" panose="020B0503020204020204" pitchFamily="34" charset="-122"/>
                <a:hlinkClick r:id="rId9"/>
              </a:rPr>
              <a:t>www.ypppt.com/jiaocheng/</a:t>
            </a:r>
            <a:r>
              <a:rPr lang="en-US" altLang="zh-CN" sz="1100" kern="0" dirty="0" smtClean="0">
                <a:solidFill>
                  <a:srgbClr val="EEECE1">
                    <a:lumMod val="25000"/>
                  </a:srgbClr>
                </a:solidFill>
                <a:latin typeface="微软雅黑" panose="020B0503020204020204" pitchFamily="34" charset="-122"/>
                <a:ea typeface="微软雅黑" panose="020B0503020204020204" pitchFamily="34" charset="-122"/>
              </a:rPr>
              <a:t>      </a:t>
            </a:r>
            <a:endParaRPr lang="en-US" altLang="zh-CN" sz="11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598406613"/>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w="25400">
          <a:solidFill>
            <a:schemeClr val="bg1">
              <a:lumMod val="75000"/>
            </a:schemeClr>
          </a:solidFill>
        </a:ln>
        <a:effectLst/>
        <a:scene3d>
          <a:camera prst="orthographicFront"/>
          <a:lightRig rig="flat" dir="t"/>
        </a:scene3d>
        <a:sp3d>
          <a:extrusionClr>
            <a:schemeClr val="bg1"/>
          </a:extrusionClr>
          <a:contourClr>
            <a:schemeClr val="bg1"/>
          </a:contourClr>
        </a:sp3d>
      </a:spPr>
      <a:bodyPr rtlCol="0" anchor="ctr"/>
      <a:lstStyle>
        <a:defPPr marL="0" algn="ctr" eaLnBrk="0" fontAlgn="ctr" hangingPunct="0">
          <a:spcBef>
            <a:spcPts val="0"/>
          </a:spcBef>
          <a:spcAft>
            <a:spcPts val="0"/>
          </a:spcAft>
          <a:buClr>
            <a:srgbClr val="FF0000"/>
          </a:buClr>
          <a:buSzPct val="70000"/>
          <a:tabLst>
            <a:tab pos="136525" algn="l"/>
          </a:tabLst>
          <a:defRPr sz="1400">
            <a:latin typeface="微软雅黑" pitchFamily="34" charset="-122"/>
            <a:ea typeface="微软雅黑" pitchFamily="34" charset="-122"/>
          </a:defRPr>
        </a:defPPr>
      </a:lstStyle>
      <a:style>
        <a:lnRef idx="1">
          <a:schemeClr val="accent2"/>
        </a:lnRef>
        <a:fillRef idx="3">
          <a:schemeClr val="accent2"/>
        </a:fillRef>
        <a:effectRef idx="2">
          <a:schemeClr val="accent2"/>
        </a:effectRef>
        <a:fontRef idx="minor">
          <a:schemeClr val="lt1"/>
        </a:fontRef>
      </a:style>
    </a:spDef>
  </a:objectDefaults>
  <a:extraClrScheme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19766</TotalTime>
  <Words>533</Words>
  <Application>Microsoft Office PowerPoint</Application>
  <PresentationFormat>全屏显示(4:3)</PresentationFormat>
  <Paragraphs>24</Paragraphs>
  <Slides>2</Slides>
  <Notes>1</Notes>
  <HiddenSlides>0</HiddenSlides>
  <MMClips>0</MMClips>
  <ScaleCrop>false</ScaleCrop>
  <HeadingPairs>
    <vt:vector size="6" baseType="variant">
      <vt:variant>
        <vt:lpstr>已用的字体</vt:lpstr>
      </vt:variant>
      <vt:variant>
        <vt:i4>8</vt:i4>
      </vt:variant>
      <vt:variant>
        <vt:lpstr>主题</vt:lpstr>
      </vt:variant>
      <vt:variant>
        <vt:i4>2</vt:i4>
      </vt:variant>
      <vt:variant>
        <vt:lpstr>幻灯片标题</vt:lpstr>
      </vt:variant>
      <vt:variant>
        <vt:i4>2</vt:i4>
      </vt:variant>
    </vt:vector>
  </HeadingPairs>
  <TitlesOfParts>
    <vt:vector size="12" baseType="lpstr">
      <vt:lpstr>Meiryo</vt:lpstr>
      <vt:lpstr>ＭＳ Ｐゴシック</vt:lpstr>
      <vt:lpstr>宋体</vt:lpstr>
      <vt:lpstr>微软雅黑</vt:lpstr>
      <vt:lpstr>幼圆</vt:lpstr>
      <vt:lpstr>Arial</vt:lpstr>
      <vt:lpstr>Calibri</vt:lpstr>
      <vt:lpstr>Calibri Light</vt:lpstr>
      <vt:lpstr>Office 主题</vt:lpstr>
      <vt:lpstr>Office Theme</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第一PPT</dc:title>
  <dc:creator>www.1ppt.com</dc:creator>
  <cp:keywords>第一PPT www.1ppt.com</cp:keywords>
  <cp:lastModifiedBy>Administrator</cp:lastModifiedBy>
  <cp:revision>979</cp:revision>
  <dcterms:created xsi:type="dcterms:W3CDTF">2009-02-11T05:37:22Z</dcterms:created>
  <dcterms:modified xsi:type="dcterms:W3CDTF">2015-06-23T10:07:49Z</dcterms:modified>
  <cp:category>http://www.1ppt.com</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Presentation">
    <vt:lpwstr>锐普图表</vt:lpwstr>
  </property>
  <property fmtid="{D5CDD505-2E9C-101B-9397-08002B2CF9AE}" pid="3" name="SlideDescription">
    <vt:lpwstr/>
  </property>
</Properties>
</file>