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7" d="100"/>
          <a:sy n="87" d="100"/>
        </p:scale>
        <p:origin x="126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2100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8659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897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54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59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361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7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895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913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3153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78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16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67857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AutoShape 3"/>
          <p:cNvSpPr>
            <a:spLocks noChangeArrowheads="1"/>
          </p:cNvSpPr>
          <p:nvPr/>
        </p:nvSpPr>
        <p:spPr bwMode="auto">
          <a:xfrm>
            <a:off x="899592" y="1408335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81" name="AutoShape 4"/>
          <p:cNvSpPr>
            <a:spLocks noChangeArrowheads="1"/>
          </p:cNvSpPr>
          <p:nvPr/>
        </p:nvSpPr>
        <p:spPr bwMode="auto">
          <a:xfrm>
            <a:off x="899592" y="1408335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WordArt 5"/>
          <p:cNvSpPr>
            <a:spLocks noChangeArrowheads="1" noChangeShapeType="1" noTextEdit="1"/>
          </p:cNvSpPr>
          <p:nvPr/>
        </p:nvSpPr>
        <p:spPr bwMode="auto">
          <a:xfrm>
            <a:off x="1042467" y="1535335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01</a:t>
            </a:r>
            <a:endParaRPr kumimoji="0" lang="zh-CN" altLang="en-US" sz="1400" b="0" i="0" u="none" strike="noStrike" kern="10" cap="none" spc="-7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3" name="AutoShape 6"/>
          <p:cNvSpPr>
            <a:spLocks noChangeArrowheads="1"/>
          </p:cNvSpPr>
          <p:nvPr/>
        </p:nvSpPr>
        <p:spPr bwMode="auto">
          <a:xfrm>
            <a:off x="899592" y="21560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84" name="AutoShape 7"/>
          <p:cNvSpPr>
            <a:spLocks noChangeArrowheads="1"/>
          </p:cNvSpPr>
          <p:nvPr/>
        </p:nvSpPr>
        <p:spPr bwMode="auto">
          <a:xfrm>
            <a:off x="899592" y="21560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WordArt 8"/>
          <p:cNvSpPr>
            <a:spLocks noChangeArrowheads="1" noChangeShapeType="1" noTextEdit="1"/>
          </p:cNvSpPr>
          <p:nvPr/>
        </p:nvSpPr>
        <p:spPr bwMode="auto">
          <a:xfrm>
            <a:off x="1042467" y="22830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02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6" name="AutoShape 9"/>
          <p:cNvSpPr>
            <a:spLocks noChangeArrowheads="1"/>
          </p:cNvSpPr>
          <p:nvPr/>
        </p:nvSpPr>
        <p:spPr bwMode="auto">
          <a:xfrm>
            <a:off x="899592" y="36546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87" name="AutoShape 10"/>
          <p:cNvSpPr>
            <a:spLocks noChangeArrowheads="1"/>
          </p:cNvSpPr>
          <p:nvPr/>
        </p:nvSpPr>
        <p:spPr bwMode="auto">
          <a:xfrm>
            <a:off x="899592" y="36546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WordArt 11"/>
          <p:cNvSpPr>
            <a:spLocks noChangeArrowheads="1" noChangeShapeType="1" noTextEdit="1"/>
          </p:cNvSpPr>
          <p:nvPr/>
        </p:nvSpPr>
        <p:spPr bwMode="auto">
          <a:xfrm>
            <a:off x="1042467" y="37816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04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89" name="AutoShape 12"/>
          <p:cNvSpPr>
            <a:spLocks noChangeArrowheads="1"/>
          </p:cNvSpPr>
          <p:nvPr/>
        </p:nvSpPr>
        <p:spPr bwMode="auto">
          <a:xfrm>
            <a:off x="899592" y="44039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90" name="AutoShape 13"/>
          <p:cNvSpPr>
            <a:spLocks noChangeArrowheads="1"/>
          </p:cNvSpPr>
          <p:nvPr/>
        </p:nvSpPr>
        <p:spPr bwMode="auto">
          <a:xfrm>
            <a:off x="899592" y="44039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WordArt 14"/>
          <p:cNvSpPr>
            <a:spLocks noChangeArrowheads="1" noChangeShapeType="1" noTextEdit="1"/>
          </p:cNvSpPr>
          <p:nvPr/>
        </p:nvSpPr>
        <p:spPr bwMode="auto">
          <a:xfrm>
            <a:off x="1042467" y="45309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05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92" name="AutoShape 15"/>
          <p:cNvSpPr>
            <a:spLocks noChangeArrowheads="1"/>
          </p:cNvSpPr>
          <p:nvPr/>
        </p:nvSpPr>
        <p:spPr bwMode="auto">
          <a:xfrm>
            <a:off x="899592" y="51532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93" name="AutoShape 16"/>
          <p:cNvSpPr>
            <a:spLocks noChangeArrowheads="1"/>
          </p:cNvSpPr>
          <p:nvPr/>
        </p:nvSpPr>
        <p:spPr bwMode="auto">
          <a:xfrm>
            <a:off x="899592" y="51532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WordArt 17"/>
          <p:cNvSpPr>
            <a:spLocks noChangeArrowheads="1" noChangeShapeType="1" noTextEdit="1"/>
          </p:cNvSpPr>
          <p:nvPr/>
        </p:nvSpPr>
        <p:spPr bwMode="auto">
          <a:xfrm>
            <a:off x="1042467" y="52802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06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  <p:sp>
        <p:nvSpPr>
          <p:cNvPr id="95" name="AutoShape 18"/>
          <p:cNvSpPr>
            <a:spLocks noChangeArrowheads="1"/>
          </p:cNvSpPr>
          <p:nvPr/>
        </p:nvSpPr>
        <p:spPr bwMode="auto">
          <a:xfrm>
            <a:off x="899592" y="2905348"/>
            <a:ext cx="7345362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单击此处添加文字内容</a:t>
            </a:r>
          </a:p>
        </p:txBody>
      </p:sp>
      <p:sp>
        <p:nvSpPr>
          <p:cNvPr id="96" name="AutoShape 19"/>
          <p:cNvSpPr>
            <a:spLocks noChangeArrowheads="1"/>
          </p:cNvSpPr>
          <p:nvPr/>
        </p:nvSpPr>
        <p:spPr bwMode="auto">
          <a:xfrm>
            <a:off x="899592" y="2905348"/>
            <a:ext cx="792162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WordArt 20"/>
          <p:cNvSpPr>
            <a:spLocks noChangeArrowheads="1" noChangeShapeType="1" noTextEdit="1"/>
          </p:cNvSpPr>
          <p:nvPr/>
        </p:nvSpPr>
        <p:spPr bwMode="auto">
          <a:xfrm>
            <a:off x="1042467" y="3032348"/>
            <a:ext cx="504825" cy="25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rPr>
              <a:t>03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133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131</Words>
  <Application>Microsoft Office PowerPoint</Application>
  <PresentationFormat>全屏显示(4:3)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Administrator</cp:lastModifiedBy>
  <cp:revision>784</cp:revision>
  <dcterms:created xsi:type="dcterms:W3CDTF">2009-02-11T05:37:22Z</dcterms:created>
  <dcterms:modified xsi:type="dcterms:W3CDTF">2015-06-23T11:27:18Z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