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6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615507-A4DA-42B9-9E05-E2B04045BEFD}" type="datetimeFigureOut">
              <a:rPr lang="zh-CN" altLang="en-US" smtClean="0"/>
              <a:t>2015/6/14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F97C5E-F59F-4417-8124-7AB617A0D5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033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3385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303ABE2-09C0-4B5C-8069-886D146DCB04}" type="datetimeFigureOut">
              <a:rPr lang="zh-CN" altLang="en-US" smtClean="0"/>
              <a:t>2015/6/14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42474CA-E47C-46FF-8501-77DDE195A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25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61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253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207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993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558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635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1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67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153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061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146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5894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580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422"/>
          <p:cNvGrpSpPr>
            <a:grpSpLocks/>
          </p:cNvGrpSpPr>
          <p:nvPr/>
        </p:nvGrpSpPr>
        <p:grpSpPr bwMode="auto">
          <a:xfrm>
            <a:off x="-612775" y="2348880"/>
            <a:ext cx="4448175" cy="1471613"/>
            <a:chOff x="-454" y="1797"/>
            <a:chExt cx="2802" cy="927"/>
          </a:xfrm>
        </p:grpSpPr>
        <p:pic>
          <p:nvPicPr>
            <p:cNvPr id="40" name="Picture 42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668"/>
            <a:stretch>
              <a:fillRect/>
            </a:stretch>
          </p:blipFill>
          <p:spPr bwMode="auto">
            <a:xfrm>
              <a:off x="109" y="2090"/>
              <a:ext cx="1202" cy="5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1" name="Freeform 424"/>
            <p:cNvSpPr>
              <a:spLocks/>
            </p:cNvSpPr>
            <p:nvPr/>
          </p:nvSpPr>
          <p:spPr bwMode="auto">
            <a:xfrm>
              <a:off x="190" y="1797"/>
              <a:ext cx="1379" cy="817"/>
            </a:xfrm>
            <a:custGeom>
              <a:avLst/>
              <a:gdLst>
                <a:gd name="T0" fmla="*/ 1505 w 2561"/>
                <a:gd name="T1" fmla="*/ 33 h 1520"/>
                <a:gd name="T2" fmla="*/ 1663 w 2561"/>
                <a:gd name="T3" fmla="*/ 68 h 1520"/>
                <a:gd name="T4" fmla="*/ 2561 w 2561"/>
                <a:gd name="T5" fmla="*/ 1518 h 1520"/>
                <a:gd name="T6" fmla="*/ 304 w 2561"/>
                <a:gd name="T7" fmla="*/ 1520 h 1520"/>
                <a:gd name="T8" fmla="*/ 33 w 2561"/>
                <a:gd name="T9" fmla="*/ 1086 h 1520"/>
                <a:gd name="T10" fmla="*/ 68 w 2561"/>
                <a:gd name="T11" fmla="*/ 928 h 1520"/>
                <a:gd name="T12" fmla="*/ 1505 w 2561"/>
                <a:gd name="T13" fmla="*/ 33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1" h="1520">
                  <a:moveTo>
                    <a:pt x="1505" y="33"/>
                  </a:moveTo>
                  <a:cubicBezTo>
                    <a:pt x="1556" y="0"/>
                    <a:pt x="1627" y="17"/>
                    <a:pt x="1663" y="68"/>
                  </a:cubicBezTo>
                  <a:cubicBezTo>
                    <a:pt x="2558" y="1505"/>
                    <a:pt x="2561" y="1518"/>
                    <a:pt x="2561" y="1518"/>
                  </a:cubicBezTo>
                  <a:cubicBezTo>
                    <a:pt x="2257" y="1520"/>
                    <a:pt x="752" y="1520"/>
                    <a:pt x="304" y="1520"/>
                  </a:cubicBezTo>
                  <a:cubicBezTo>
                    <a:pt x="155" y="1281"/>
                    <a:pt x="72" y="1185"/>
                    <a:pt x="33" y="1086"/>
                  </a:cubicBezTo>
                  <a:cubicBezTo>
                    <a:pt x="0" y="1032"/>
                    <a:pt x="17" y="961"/>
                    <a:pt x="68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425"/>
            <p:cNvSpPr>
              <a:spLocks/>
            </p:cNvSpPr>
            <p:nvPr/>
          </p:nvSpPr>
          <p:spPr bwMode="auto">
            <a:xfrm>
              <a:off x="174" y="1811"/>
              <a:ext cx="1377" cy="808"/>
            </a:xfrm>
            <a:custGeom>
              <a:avLst/>
              <a:gdLst>
                <a:gd name="T0" fmla="*/ 1505 w 2559"/>
                <a:gd name="T1" fmla="*/ 33 h 1504"/>
                <a:gd name="T2" fmla="*/ 1663 w 2559"/>
                <a:gd name="T3" fmla="*/ 71 h 1504"/>
                <a:gd name="T4" fmla="*/ 2556 w 2559"/>
                <a:gd name="T5" fmla="*/ 1494 h 1504"/>
                <a:gd name="T6" fmla="*/ 279 w 2559"/>
                <a:gd name="T7" fmla="*/ 1492 h 1504"/>
                <a:gd name="T8" fmla="*/ 33 w 2559"/>
                <a:gd name="T9" fmla="*/ 1089 h 1504"/>
                <a:gd name="T10" fmla="*/ 71 w 2559"/>
                <a:gd name="T11" fmla="*/ 930 h 1504"/>
                <a:gd name="T12" fmla="*/ 1505 w 2559"/>
                <a:gd name="T13" fmla="*/ 33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9" h="1504">
                  <a:moveTo>
                    <a:pt x="1505" y="33"/>
                  </a:moveTo>
                  <a:cubicBezTo>
                    <a:pt x="1559" y="0"/>
                    <a:pt x="1630" y="17"/>
                    <a:pt x="1663" y="71"/>
                  </a:cubicBezTo>
                  <a:cubicBezTo>
                    <a:pt x="2559" y="1504"/>
                    <a:pt x="2556" y="1494"/>
                    <a:pt x="2556" y="1494"/>
                  </a:cubicBezTo>
                  <a:cubicBezTo>
                    <a:pt x="2274" y="1492"/>
                    <a:pt x="747" y="1494"/>
                    <a:pt x="279" y="1492"/>
                  </a:cubicBezTo>
                  <a:cubicBezTo>
                    <a:pt x="130" y="1253"/>
                    <a:pt x="69" y="1183"/>
                    <a:pt x="33" y="1089"/>
                  </a:cubicBezTo>
                  <a:cubicBezTo>
                    <a:pt x="0" y="1034"/>
                    <a:pt x="17" y="964"/>
                    <a:pt x="71" y="930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rgbClr val="343F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426"/>
            <p:cNvSpPr>
              <a:spLocks/>
            </p:cNvSpPr>
            <p:nvPr/>
          </p:nvSpPr>
          <p:spPr bwMode="auto">
            <a:xfrm>
              <a:off x="183" y="1806"/>
              <a:ext cx="1380" cy="848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427"/>
            <p:cNvSpPr>
              <a:spLocks/>
            </p:cNvSpPr>
            <p:nvPr/>
          </p:nvSpPr>
          <p:spPr bwMode="auto">
            <a:xfrm>
              <a:off x="182" y="1805"/>
              <a:ext cx="1380" cy="847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accent1">
                <a:alpha val="7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428"/>
            <p:cNvSpPr>
              <a:spLocks/>
            </p:cNvSpPr>
            <p:nvPr/>
          </p:nvSpPr>
          <p:spPr bwMode="auto">
            <a:xfrm>
              <a:off x="803" y="1911"/>
              <a:ext cx="11" cy="6"/>
            </a:xfrm>
            <a:custGeom>
              <a:avLst/>
              <a:gdLst>
                <a:gd name="T0" fmla="*/ 8 w 8"/>
                <a:gd name="T1" fmla="*/ 0 h 5"/>
                <a:gd name="T2" fmla="*/ 0 w 8"/>
                <a:gd name="T3" fmla="*/ 5 h 5"/>
                <a:gd name="T4" fmla="*/ 8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5" y="1"/>
                    <a:pt x="2" y="3"/>
                    <a:pt x="0" y="5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AE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Text Box 75"/>
            <p:cNvSpPr txBox="1">
              <a:spLocks noChangeArrowheads="1"/>
            </p:cNvSpPr>
            <p:nvPr/>
          </p:nvSpPr>
          <p:spPr bwMode="auto">
            <a:xfrm rot="8899871" flipV="1">
              <a:off x="204" y="1959"/>
              <a:ext cx="648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7200" b="1" baseline="-25000">
                  <a:solidFill>
                    <a:schemeClr val="bg1"/>
                  </a:solidFill>
                  <a:ea typeface="Arial Unicode MS" pitchFamily="34" charset="-122"/>
                  <a:cs typeface="Arial Unicode MS" pitchFamily="34" charset="-122"/>
                </a:rPr>
                <a:t>01</a:t>
              </a:r>
            </a:p>
          </p:txBody>
        </p:sp>
        <p:grpSp>
          <p:nvGrpSpPr>
            <p:cNvPr id="47" name="Group 380"/>
            <p:cNvGrpSpPr>
              <a:grpSpLocks/>
            </p:cNvGrpSpPr>
            <p:nvPr/>
          </p:nvGrpSpPr>
          <p:grpSpPr bwMode="auto">
            <a:xfrm rot="-1979903">
              <a:off x="822" y="2019"/>
              <a:ext cx="153" cy="151"/>
              <a:chOff x="1872" y="2352"/>
              <a:chExt cx="240" cy="240"/>
            </a:xfrm>
          </p:grpSpPr>
          <p:grpSp>
            <p:nvGrpSpPr>
              <p:cNvPr id="54" name="Group 381"/>
              <p:cNvGrpSpPr>
                <a:grpSpLocks/>
              </p:cNvGrpSpPr>
              <p:nvPr/>
            </p:nvGrpSpPr>
            <p:grpSpPr bwMode="auto">
              <a:xfrm>
                <a:off x="1968" y="2352"/>
                <a:ext cx="144" cy="240"/>
                <a:chOff x="1968" y="2352"/>
                <a:chExt cx="144" cy="240"/>
              </a:xfrm>
            </p:grpSpPr>
            <p:sp>
              <p:nvSpPr>
                <p:cNvPr id="61" name="Oval 382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/>
                </a:p>
              </p:txBody>
            </p:sp>
            <p:sp>
              <p:nvSpPr>
                <p:cNvPr id="62" name="Oval 383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/>
                </a:p>
              </p:txBody>
            </p:sp>
            <p:sp>
              <p:nvSpPr>
                <p:cNvPr id="63" name="Oval 384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/>
                </a:p>
              </p:txBody>
            </p:sp>
            <p:sp>
              <p:nvSpPr>
                <p:cNvPr id="101" name="Oval 385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/>
                </a:p>
              </p:txBody>
            </p:sp>
            <p:sp>
              <p:nvSpPr>
                <p:cNvPr id="102" name="Oval 386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/>
                </a:p>
              </p:txBody>
            </p:sp>
          </p:grpSp>
          <p:grpSp>
            <p:nvGrpSpPr>
              <p:cNvPr id="55" name="Group 387"/>
              <p:cNvGrpSpPr>
                <a:grpSpLocks/>
              </p:cNvGrpSpPr>
              <p:nvPr/>
            </p:nvGrpSpPr>
            <p:grpSpPr bwMode="auto">
              <a:xfrm>
                <a:off x="1872" y="2352"/>
                <a:ext cx="144" cy="240"/>
                <a:chOff x="1968" y="2352"/>
                <a:chExt cx="144" cy="240"/>
              </a:xfrm>
            </p:grpSpPr>
            <p:sp>
              <p:nvSpPr>
                <p:cNvPr id="56" name="Oval 388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/>
                </a:p>
              </p:txBody>
            </p:sp>
            <p:sp>
              <p:nvSpPr>
                <p:cNvPr id="57" name="Oval 389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/>
                </a:p>
              </p:txBody>
            </p:sp>
            <p:sp>
              <p:nvSpPr>
                <p:cNvPr id="58" name="Oval 390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/>
                </a:p>
              </p:txBody>
            </p:sp>
            <p:sp>
              <p:nvSpPr>
                <p:cNvPr id="59" name="Oval 391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/>
                </a:p>
              </p:txBody>
            </p:sp>
            <p:sp>
              <p:nvSpPr>
                <p:cNvPr id="60" name="Oval 392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/>
                </a:p>
              </p:txBody>
            </p:sp>
          </p:grpSp>
        </p:grpSp>
        <p:sp>
          <p:nvSpPr>
            <p:cNvPr id="48" name="Rectangle 134"/>
            <p:cNvSpPr>
              <a:spLocks noChangeArrowheads="1"/>
            </p:cNvSpPr>
            <p:nvPr/>
          </p:nvSpPr>
          <p:spPr bwMode="auto">
            <a:xfrm rot="-1974616">
              <a:off x="834" y="2226"/>
              <a:ext cx="43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chemeClr val="bg1"/>
                  </a:solidFill>
                  <a:ea typeface="黑体" pitchFamily="2" charset="-122"/>
                </a:rPr>
                <a:t>要点</a:t>
              </a:r>
            </a:p>
          </p:txBody>
        </p:sp>
        <p:grpSp>
          <p:nvGrpSpPr>
            <p:cNvPr id="49" name="Group 444"/>
            <p:cNvGrpSpPr>
              <a:grpSpLocks/>
            </p:cNvGrpSpPr>
            <p:nvPr/>
          </p:nvGrpSpPr>
          <p:grpSpPr bwMode="auto">
            <a:xfrm>
              <a:off x="-454" y="2273"/>
              <a:ext cx="2802" cy="451"/>
              <a:chOff x="363" y="2069"/>
              <a:chExt cx="5205" cy="840"/>
            </a:xfrm>
          </p:grpSpPr>
          <p:pic>
            <p:nvPicPr>
              <p:cNvPr id="50" name="Picture 445" descr="yy"/>
              <p:cNvPicPr>
                <a:picLocks noChangeAspect="1" noChangeArrowheads="1"/>
              </p:cNvPicPr>
              <p:nvPr/>
            </p:nvPicPr>
            <p:blipFill>
              <a:blip r:embed="rId3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827" y="2069"/>
                <a:ext cx="4253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" name="Picture 446" descr="yy"/>
              <p:cNvPicPr>
                <a:picLocks noChangeAspect="1" noChangeArrowheads="1"/>
              </p:cNvPicPr>
              <p:nvPr/>
            </p:nvPicPr>
            <p:blipFill>
              <a:blip r:embed="rId3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363" y="2069"/>
                <a:ext cx="5205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447" descr="yy"/>
              <p:cNvPicPr>
                <a:picLocks noChangeAspect="1" noChangeArrowheads="1"/>
              </p:cNvPicPr>
              <p:nvPr/>
            </p:nvPicPr>
            <p:blipFill>
              <a:blip r:embed="rId3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1814" y="2092"/>
                <a:ext cx="3674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3" name="Picture 448" descr="yy"/>
              <p:cNvPicPr>
                <a:picLocks noChangeAspect="1" noChangeArrowheads="1"/>
              </p:cNvPicPr>
              <p:nvPr/>
            </p:nvPicPr>
            <p:blipFill>
              <a:blip r:embed="rId3">
                <a:lum bright="-10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998" y="2069"/>
                <a:ext cx="2699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3" name="Group 449"/>
          <p:cNvGrpSpPr>
            <a:grpSpLocks/>
          </p:cNvGrpSpPr>
          <p:nvPr/>
        </p:nvGrpSpPr>
        <p:grpSpPr bwMode="auto">
          <a:xfrm>
            <a:off x="1333500" y="2350468"/>
            <a:ext cx="4448175" cy="1468437"/>
            <a:chOff x="772" y="1797"/>
            <a:chExt cx="2802" cy="925"/>
          </a:xfrm>
        </p:grpSpPr>
        <p:pic>
          <p:nvPicPr>
            <p:cNvPr id="104" name="Picture 45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668"/>
            <a:stretch>
              <a:fillRect/>
            </a:stretch>
          </p:blipFill>
          <p:spPr bwMode="auto">
            <a:xfrm>
              <a:off x="1390" y="2091"/>
              <a:ext cx="1202" cy="5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5" name="Freeform 451"/>
            <p:cNvSpPr>
              <a:spLocks/>
            </p:cNvSpPr>
            <p:nvPr/>
          </p:nvSpPr>
          <p:spPr bwMode="auto">
            <a:xfrm>
              <a:off x="1471" y="1797"/>
              <a:ext cx="1379" cy="818"/>
            </a:xfrm>
            <a:custGeom>
              <a:avLst/>
              <a:gdLst>
                <a:gd name="T0" fmla="*/ 1505 w 2561"/>
                <a:gd name="T1" fmla="*/ 33 h 1520"/>
                <a:gd name="T2" fmla="*/ 1663 w 2561"/>
                <a:gd name="T3" fmla="*/ 68 h 1520"/>
                <a:gd name="T4" fmla="*/ 2561 w 2561"/>
                <a:gd name="T5" fmla="*/ 1518 h 1520"/>
                <a:gd name="T6" fmla="*/ 304 w 2561"/>
                <a:gd name="T7" fmla="*/ 1520 h 1520"/>
                <a:gd name="T8" fmla="*/ 33 w 2561"/>
                <a:gd name="T9" fmla="*/ 1086 h 1520"/>
                <a:gd name="T10" fmla="*/ 68 w 2561"/>
                <a:gd name="T11" fmla="*/ 928 h 1520"/>
                <a:gd name="T12" fmla="*/ 1505 w 2561"/>
                <a:gd name="T13" fmla="*/ 33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1" h="1520">
                  <a:moveTo>
                    <a:pt x="1505" y="33"/>
                  </a:moveTo>
                  <a:cubicBezTo>
                    <a:pt x="1556" y="0"/>
                    <a:pt x="1627" y="17"/>
                    <a:pt x="1663" y="68"/>
                  </a:cubicBezTo>
                  <a:cubicBezTo>
                    <a:pt x="2558" y="1505"/>
                    <a:pt x="2561" y="1518"/>
                    <a:pt x="2561" y="1518"/>
                  </a:cubicBezTo>
                  <a:cubicBezTo>
                    <a:pt x="2257" y="1520"/>
                    <a:pt x="752" y="1520"/>
                    <a:pt x="304" y="1520"/>
                  </a:cubicBezTo>
                  <a:cubicBezTo>
                    <a:pt x="155" y="1281"/>
                    <a:pt x="72" y="1185"/>
                    <a:pt x="33" y="1086"/>
                  </a:cubicBezTo>
                  <a:cubicBezTo>
                    <a:pt x="0" y="1032"/>
                    <a:pt x="17" y="961"/>
                    <a:pt x="68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gradFill rotWithShape="1">
              <a:gsLst>
                <a:gs pos="0">
                  <a:srgbClr val="E0E0E0">
                    <a:alpha val="12000"/>
                  </a:srgbClr>
                </a:gs>
                <a:gs pos="100000">
                  <a:srgbClr val="B2B2B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452"/>
            <p:cNvSpPr>
              <a:spLocks/>
            </p:cNvSpPr>
            <p:nvPr/>
          </p:nvSpPr>
          <p:spPr bwMode="auto">
            <a:xfrm>
              <a:off x="1455" y="1811"/>
              <a:ext cx="1377" cy="809"/>
            </a:xfrm>
            <a:custGeom>
              <a:avLst/>
              <a:gdLst>
                <a:gd name="T0" fmla="*/ 1505 w 2559"/>
                <a:gd name="T1" fmla="*/ 33 h 1504"/>
                <a:gd name="T2" fmla="*/ 1663 w 2559"/>
                <a:gd name="T3" fmla="*/ 71 h 1504"/>
                <a:gd name="T4" fmla="*/ 2556 w 2559"/>
                <a:gd name="T5" fmla="*/ 1494 h 1504"/>
                <a:gd name="T6" fmla="*/ 279 w 2559"/>
                <a:gd name="T7" fmla="*/ 1492 h 1504"/>
                <a:gd name="T8" fmla="*/ 33 w 2559"/>
                <a:gd name="T9" fmla="*/ 1089 h 1504"/>
                <a:gd name="T10" fmla="*/ 71 w 2559"/>
                <a:gd name="T11" fmla="*/ 930 h 1504"/>
                <a:gd name="T12" fmla="*/ 1505 w 2559"/>
                <a:gd name="T13" fmla="*/ 33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9" h="1504">
                  <a:moveTo>
                    <a:pt x="1505" y="33"/>
                  </a:moveTo>
                  <a:cubicBezTo>
                    <a:pt x="1559" y="0"/>
                    <a:pt x="1630" y="17"/>
                    <a:pt x="1663" y="71"/>
                  </a:cubicBezTo>
                  <a:cubicBezTo>
                    <a:pt x="2559" y="1504"/>
                    <a:pt x="2556" y="1494"/>
                    <a:pt x="2556" y="1494"/>
                  </a:cubicBezTo>
                  <a:cubicBezTo>
                    <a:pt x="2274" y="1492"/>
                    <a:pt x="747" y="1494"/>
                    <a:pt x="279" y="1492"/>
                  </a:cubicBezTo>
                  <a:cubicBezTo>
                    <a:pt x="130" y="1253"/>
                    <a:pt x="69" y="1183"/>
                    <a:pt x="33" y="1089"/>
                  </a:cubicBezTo>
                  <a:cubicBezTo>
                    <a:pt x="0" y="1034"/>
                    <a:pt x="17" y="964"/>
                    <a:pt x="71" y="930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453"/>
            <p:cNvSpPr>
              <a:spLocks/>
            </p:cNvSpPr>
            <p:nvPr/>
          </p:nvSpPr>
          <p:spPr bwMode="auto">
            <a:xfrm>
              <a:off x="1463" y="1805"/>
              <a:ext cx="1380" cy="848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gradFill rotWithShape="1">
              <a:gsLst>
                <a:gs pos="0">
                  <a:srgbClr val="E0E0E0"/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Text Box 75"/>
            <p:cNvSpPr txBox="1">
              <a:spLocks noChangeArrowheads="1"/>
            </p:cNvSpPr>
            <p:nvPr/>
          </p:nvSpPr>
          <p:spPr bwMode="auto">
            <a:xfrm rot="8899871" flipV="1">
              <a:off x="1463" y="1933"/>
              <a:ext cx="647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7200" b="1" baseline="-25000">
                  <a:solidFill>
                    <a:srgbClr val="5C5C5C"/>
                  </a:solidFill>
                  <a:ea typeface="Arial Unicode MS" pitchFamily="34" charset="-122"/>
                  <a:cs typeface="Arial Unicode MS" pitchFamily="34" charset="-122"/>
                </a:rPr>
                <a:t>02</a:t>
              </a:r>
            </a:p>
          </p:txBody>
        </p:sp>
        <p:grpSp>
          <p:nvGrpSpPr>
            <p:cNvPr id="109" name="Group 380"/>
            <p:cNvGrpSpPr>
              <a:grpSpLocks/>
            </p:cNvGrpSpPr>
            <p:nvPr/>
          </p:nvGrpSpPr>
          <p:grpSpPr bwMode="auto">
            <a:xfrm rot="-1979903">
              <a:off x="2139" y="2031"/>
              <a:ext cx="153" cy="151"/>
              <a:chOff x="1872" y="2352"/>
              <a:chExt cx="240" cy="240"/>
            </a:xfrm>
          </p:grpSpPr>
          <p:grpSp>
            <p:nvGrpSpPr>
              <p:cNvPr id="116" name="Group 381"/>
              <p:cNvGrpSpPr>
                <a:grpSpLocks/>
              </p:cNvGrpSpPr>
              <p:nvPr/>
            </p:nvGrpSpPr>
            <p:grpSpPr bwMode="auto">
              <a:xfrm>
                <a:off x="1968" y="2352"/>
                <a:ext cx="144" cy="240"/>
                <a:chOff x="1968" y="2352"/>
                <a:chExt cx="144" cy="240"/>
              </a:xfrm>
            </p:grpSpPr>
            <p:sp>
              <p:nvSpPr>
                <p:cNvPr id="123" name="Oval 382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  <p:sp>
              <p:nvSpPr>
                <p:cNvPr id="124" name="Oval 383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  <p:sp>
              <p:nvSpPr>
                <p:cNvPr id="125" name="Oval 384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  <p:sp>
              <p:nvSpPr>
                <p:cNvPr id="126" name="Oval 385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  <p:sp>
              <p:nvSpPr>
                <p:cNvPr id="127" name="Oval 386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</p:grpSp>
          <p:grpSp>
            <p:nvGrpSpPr>
              <p:cNvPr id="117" name="Group 387"/>
              <p:cNvGrpSpPr>
                <a:grpSpLocks/>
              </p:cNvGrpSpPr>
              <p:nvPr/>
            </p:nvGrpSpPr>
            <p:grpSpPr bwMode="auto">
              <a:xfrm>
                <a:off x="1872" y="2352"/>
                <a:ext cx="144" cy="240"/>
                <a:chOff x="1968" y="2352"/>
                <a:chExt cx="144" cy="240"/>
              </a:xfrm>
            </p:grpSpPr>
            <p:sp>
              <p:nvSpPr>
                <p:cNvPr id="118" name="Oval 388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  <p:sp>
              <p:nvSpPr>
                <p:cNvPr id="119" name="Oval 389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  <p:sp>
              <p:nvSpPr>
                <p:cNvPr id="120" name="Oval 390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  <p:sp>
              <p:nvSpPr>
                <p:cNvPr id="121" name="Oval 391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  <p:sp>
              <p:nvSpPr>
                <p:cNvPr id="122" name="Oval 392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</p:grpSp>
        </p:grpSp>
        <p:sp>
          <p:nvSpPr>
            <p:cNvPr id="110" name="Rectangle 134"/>
            <p:cNvSpPr>
              <a:spLocks noChangeArrowheads="1"/>
            </p:cNvSpPr>
            <p:nvPr/>
          </p:nvSpPr>
          <p:spPr bwMode="auto">
            <a:xfrm rot="-1974616">
              <a:off x="2091" y="2248"/>
              <a:ext cx="43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rgbClr val="5C5C5C"/>
                  </a:solidFill>
                  <a:ea typeface="黑体" pitchFamily="2" charset="-122"/>
                </a:rPr>
                <a:t>要点</a:t>
              </a:r>
            </a:p>
          </p:txBody>
        </p:sp>
        <p:grpSp>
          <p:nvGrpSpPr>
            <p:cNvPr id="111" name="Group 469"/>
            <p:cNvGrpSpPr>
              <a:grpSpLocks/>
            </p:cNvGrpSpPr>
            <p:nvPr/>
          </p:nvGrpSpPr>
          <p:grpSpPr bwMode="auto">
            <a:xfrm>
              <a:off x="772" y="2270"/>
              <a:ext cx="2802" cy="452"/>
              <a:chOff x="363" y="2069"/>
              <a:chExt cx="5205" cy="840"/>
            </a:xfrm>
          </p:grpSpPr>
          <p:pic>
            <p:nvPicPr>
              <p:cNvPr id="112" name="Picture 470" descr="yy"/>
              <p:cNvPicPr>
                <a:picLocks noChangeAspect="1" noChangeArrowheads="1"/>
              </p:cNvPicPr>
              <p:nvPr/>
            </p:nvPicPr>
            <p:blipFill>
              <a:blip r:embed="rId3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827" y="2069"/>
                <a:ext cx="4253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3" name="Picture 471" descr="yy"/>
              <p:cNvPicPr>
                <a:picLocks noChangeAspect="1" noChangeArrowheads="1"/>
              </p:cNvPicPr>
              <p:nvPr/>
            </p:nvPicPr>
            <p:blipFill>
              <a:blip r:embed="rId3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363" y="2069"/>
                <a:ext cx="5205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" name="Picture 472" descr="yy"/>
              <p:cNvPicPr>
                <a:picLocks noChangeAspect="1" noChangeArrowheads="1"/>
              </p:cNvPicPr>
              <p:nvPr/>
            </p:nvPicPr>
            <p:blipFill>
              <a:blip r:embed="rId3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1814" y="2092"/>
                <a:ext cx="3674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5" name="Picture 473" descr="yy"/>
              <p:cNvPicPr>
                <a:picLocks noChangeAspect="1" noChangeArrowheads="1"/>
              </p:cNvPicPr>
              <p:nvPr/>
            </p:nvPicPr>
            <p:blipFill>
              <a:blip r:embed="rId3">
                <a:lum bright="-10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998" y="2069"/>
                <a:ext cx="2699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28" name="Group 474"/>
          <p:cNvGrpSpPr>
            <a:grpSpLocks/>
          </p:cNvGrpSpPr>
          <p:nvPr/>
        </p:nvGrpSpPr>
        <p:grpSpPr bwMode="auto">
          <a:xfrm>
            <a:off x="3363913" y="2348880"/>
            <a:ext cx="4448175" cy="1468438"/>
            <a:chOff x="1429" y="3067"/>
            <a:chExt cx="2802" cy="925"/>
          </a:xfrm>
        </p:grpSpPr>
        <p:pic>
          <p:nvPicPr>
            <p:cNvPr id="129" name="Picture 47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668"/>
            <a:stretch>
              <a:fillRect/>
            </a:stretch>
          </p:blipFill>
          <p:spPr bwMode="auto">
            <a:xfrm>
              <a:off x="2047" y="3361"/>
              <a:ext cx="1202" cy="5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0" name="Freeform 476"/>
            <p:cNvSpPr>
              <a:spLocks/>
            </p:cNvSpPr>
            <p:nvPr/>
          </p:nvSpPr>
          <p:spPr bwMode="auto">
            <a:xfrm>
              <a:off x="2128" y="3067"/>
              <a:ext cx="1379" cy="818"/>
            </a:xfrm>
            <a:custGeom>
              <a:avLst/>
              <a:gdLst>
                <a:gd name="T0" fmla="*/ 1505 w 2561"/>
                <a:gd name="T1" fmla="*/ 33 h 1520"/>
                <a:gd name="T2" fmla="*/ 1663 w 2561"/>
                <a:gd name="T3" fmla="*/ 68 h 1520"/>
                <a:gd name="T4" fmla="*/ 2561 w 2561"/>
                <a:gd name="T5" fmla="*/ 1518 h 1520"/>
                <a:gd name="T6" fmla="*/ 304 w 2561"/>
                <a:gd name="T7" fmla="*/ 1520 h 1520"/>
                <a:gd name="T8" fmla="*/ 33 w 2561"/>
                <a:gd name="T9" fmla="*/ 1086 h 1520"/>
                <a:gd name="T10" fmla="*/ 68 w 2561"/>
                <a:gd name="T11" fmla="*/ 928 h 1520"/>
                <a:gd name="T12" fmla="*/ 1505 w 2561"/>
                <a:gd name="T13" fmla="*/ 33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1" h="1520">
                  <a:moveTo>
                    <a:pt x="1505" y="33"/>
                  </a:moveTo>
                  <a:cubicBezTo>
                    <a:pt x="1556" y="0"/>
                    <a:pt x="1627" y="17"/>
                    <a:pt x="1663" y="68"/>
                  </a:cubicBezTo>
                  <a:cubicBezTo>
                    <a:pt x="2558" y="1505"/>
                    <a:pt x="2561" y="1518"/>
                    <a:pt x="2561" y="1518"/>
                  </a:cubicBezTo>
                  <a:cubicBezTo>
                    <a:pt x="2257" y="1520"/>
                    <a:pt x="752" y="1520"/>
                    <a:pt x="304" y="1520"/>
                  </a:cubicBezTo>
                  <a:cubicBezTo>
                    <a:pt x="155" y="1281"/>
                    <a:pt x="72" y="1185"/>
                    <a:pt x="33" y="1086"/>
                  </a:cubicBezTo>
                  <a:cubicBezTo>
                    <a:pt x="0" y="1032"/>
                    <a:pt x="17" y="961"/>
                    <a:pt x="68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accent2">
                <a:alpha val="4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189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477"/>
            <p:cNvSpPr>
              <a:spLocks/>
            </p:cNvSpPr>
            <p:nvPr/>
          </p:nvSpPr>
          <p:spPr bwMode="auto">
            <a:xfrm>
              <a:off x="2112" y="3081"/>
              <a:ext cx="1377" cy="809"/>
            </a:xfrm>
            <a:custGeom>
              <a:avLst/>
              <a:gdLst>
                <a:gd name="T0" fmla="*/ 1505 w 2559"/>
                <a:gd name="T1" fmla="*/ 33 h 1504"/>
                <a:gd name="T2" fmla="*/ 1663 w 2559"/>
                <a:gd name="T3" fmla="*/ 71 h 1504"/>
                <a:gd name="T4" fmla="*/ 2556 w 2559"/>
                <a:gd name="T5" fmla="*/ 1494 h 1504"/>
                <a:gd name="T6" fmla="*/ 279 w 2559"/>
                <a:gd name="T7" fmla="*/ 1492 h 1504"/>
                <a:gd name="T8" fmla="*/ 33 w 2559"/>
                <a:gd name="T9" fmla="*/ 1089 h 1504"/>
                <a:gd name="T10" fmla="*/ 71 w 2559"/>
                <a:gd name="T11" fmla="*/ 930 h 1504"/>
                <a:gd name="T12" fmla="*/ 1505 w 2559"/>
                <a:gd name="T13" fmla="*/ 33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9" h="1504">
                  <a:moveTo>
                    <a:pt x="1505" y="33"/>
                  </a:moveTo>
                  <a:cubicBezTo>
                    <a:pt x="1559" y="0"/>
                    <a:pt x="1630" y="17"/>
                    <a:pt x="1663" y="71"/>
                  </a:cubicBezTo>
                  <a:cubicBezTo>
                    <a:pt x="2559" y="1504"/>
                    <a:pt x="2556" y="1494"/>
                    <a:pt x="2556" y="1494"/>
                  </a:cubicBezTo>
                  <a:cubicBezTo>
                    <a:pt x="2274" y="1492"/>
                    <a:pt x="747" y="1494"/>
                    <a:pt x="279" y="1492"/>
                  </a:cubicBezTo>
                  <a:cubicBezTo>
                    <a:pt x="130" y="1253"/>
                    <a:pt x="69" y="1183"/>
                    <a:pt x="33" y="1089"/>
                  </a:cubicBezTo>
                  <a:cubicBezTo>
                    <a:pt x="0" y="1034"/>
                    <a:pt x="17" y="964"/>
                    <a:pt x="71" y="930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478"/>
            <p:cNvSpPr>
              <a:spLocks/>
            </p:cNvSpPr>
            <p:nvPr/>
          </p:nvSpPr>
          <p:spPr bwMode="auto">
            <a:xfrm>
              <a:off x="2118" y="3075"/>
              <a:ext cx="1381" cy="848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189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479"/>
            <p:cNvSpPr>
              <a:spLocks/>
            </p:cNvSpPr>
            <p:nvPr/>
          </p:nvSpPr>
          <p:spPr bwMode="auto">
            <a:xfrm>
              <a:off x="2118" y="3074"/>
              <a:ext cx="1380" cy="848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189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Text Box 75"/>
            <p:cNvSpPr txBox="1">
              <a:spLocks noChangeArrowheads="1"/>
            </p:cNvSpPr>
            <p:nvPr/>
          </p:nvSpPr>
          <p:spPr bwMode="auto">
            <a:xfrm rot="8899871" flipV="1">
              <a:off x="2186" y="3203"/>
              <a:ext cx="645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7200" b="1" baseline="-25000">
                  <a:solidFill>
                    <a:schemeClr val="bg1"/>
                  </a:solidFill>
                  <a:ea typeface="Arial Unicode MS" pitchFamily="34" charset="-122"/>
                  <a:cs typeface="Arial Unicode MS" pitchFamily="34" charset="-122"/>
                </a:rPr>
                <a:t>03</a:t>
              </a:r>
            </a:p>
          </p:txBody>
        </p:sp>
        <p:grpSp>
          <p:nvGrpSpPr>
            <p:cNvPr id="135" name="Group 380"/>
            <p:cNvGrpSpPr>
              <a:grpSpLocks/>
            </p:cNvGrpSpPr>
            <p:nvPr/>
          </p:nvGrpSpPr>
          <p:grpSpPr bwMode="auto">
            <a:xfrm rot="-1979903">
              <a:off x="2812" y="3294"/>
              <a:ext cx="154" cy="151"/>
              <a:chOff x="1872" y="2352"/>
              <a:chExt cx="240" cy="240"/>
            </a:xfrm>
          </p:grpSpPr>
          <p:grpSp>
            <p:nvGrpSpPr>
              <p:cNvPr id="142" name="Group 381"/>
              <p:cNvGrpSpPr>
                <a:grpSpLocks/>
              </p:cNvGrpSpPr>
              <p:nvPr/>
            </p:nvGrpSpPr>
            <p:grpSpPr bwMode="auto">
              <a:xfrm>
                <a:off x="1968" y="2352"/>
                <a:ext cx="144" cy="240"/>
                <a:chOff x="1968" y="2352"/>
                <a:chExt cx="144" cy="240"/>
              </a:xfrm>
            </p:grpSpPr>
            <p:sp>
              <p:nvSpPr>
                <p:cNvPr id="149" name="Oval 382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  <p:sp>
              <p:nvSpPr>
                <p:cNvPr id="150" name="Oval 383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  <p:sp>
              <p:nvSpPr>
                <p:cNvPr id="151" name="Oval 384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  <p:sp>
              <p:nvSpPr>
                <p:cNvPr id="152" name="Oval 385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  <p:sp>
              <p:nvSpPr>
                <p:cNvPr id="153" name="Oval 386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</p:grpSp>
          <p:grpSp>
            <p:nvGrpSpPr>
              <p:cNvPr id="143" name="Group 387"/>
              <p:cNvGrpSpPr>
                <a:grpSpLocks/>
              </p:cNvGrpSpPr>
              <p:nvPr/>
            </p:nvGrpSpPr>
            <p:grpSpPr bwMode="auto">
              <a:xfrm>
                <a:off x="1872" y="2352"/>
                <a:ext cx="144" cy="240"/>
                <a:chOff x="1968" y="2352"/>
                <a:chExt cx="144" cy="240"/>
              </a:xfrm>
            </p:grpSpPr>
            <p:sp>
              <p:nvSpPr>
                <p:cNvPr id="144" name="Oval 388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  <p:sp>
              <p:nvSpPr>
                <p:cNvPr id="145" name="Oval 389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  <p:sp>
              <p:nvSpPr>
                <p:cNvPr id="146" name="Oval 390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  <p:sp>
              <p:nvSpPr>
                <p:cNvPr id="147" name="Oval 391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  <p:sp>
              <p:nvSpPr>
                <p:cNvPr id="148" name="Oval 392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</a:endParaRPr>
                </a:p>
              </p:txBody>
            </p:sp>
          </p:grpSp>
        </p:grp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 rot="-1974616">
              <a:off x="2767" y="3520"/>
              <a:ext cx="43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chemeClr val="bg1"/>
                  </a:solidFill>
                  <a:ea typeface="黑体" pitchFamily="2" charset="-122"/>
                </a:rPr>
                <a:t>要点</a:t>
              </a:r>
            </a:p>
          </p:txBody>
        </p:sp>
        <p:grpSp>
          <p:nvGrpSpPr>
            <p:cNvPr id="137" name="Group 495"/>
            <p:cNvGrpSpPr>
              <a:grpSpLocks/>
            </p:cNvGrpSpPr>
            <p:nvPr/>
          </p:nvGrpSpPr>
          <p:grpSpPr bwMode="auto">
            <a:xfrm>
              <a:off x="1429" y="3540"/>
              <a:ext cx="2802" cy="452"/>
              <a:chOff x="363" y="2069"/>
              <a:chExt cx="5205" cy="840"/>
            </a:xfrm>
          </p:grpSpPr>
          <p:pic>
            <p:nvPicPr>
              <p:cNvPr id="138" name="Picture 496" descr="yy"/>
              <p:cNvPicPr>
                <a:picLocks noChangeAspect="1" noChangeArrowheads="1"/>
              </p:cNvPicPr>
              <p:nvPr/>
            </p:nvPicPr>
            <p:blipFill>
              <a:blip r:embed="rId3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827" y="2069"/>
                <a:ext cx="4253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9" name="Picture 497" descr="yy"/>
              <p:cNvPicPr>
                <a:picLocks noChangeAspect="1" noChangeArrowheads="1"/>
              </p:cNvPicPr>
              <p:nvPr/>
            </p:nvPicPr>
            <p:blipFill>
              <a:blip r:embed="rId3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363" y="2069"/>
                <a:ext cx="5205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0" name="Picture 498" descr="yy"/>
              <p:cNvPicPr>
                <a:picLocks noChangeAspect="1" noChangeArrowheads="1"/>
              </p:cNvPicPr>
              <p:nvPr/>
            </p:nvPicPr>
            <p:blipFill>
              <a:blip r:embed="rId3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1814" y="2092"/>
                <a:ext cx="3674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1" name="Picture 499" descr="yy"/>
              <p:cNvPicPr>
                <a:picLocks noChangeAspect="1" noChangeArrowheads="1"/>
              </p:cNvPicPr>
              <p:nvPr/>
            </p:nvPicPr>
            <p:blipFill>
              <a:blip r:embed="rId3">
                <a:lum bright="-10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998" y="2069"/>
                <a:ext cx="2699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54" name="Group 500"/>
          <p:cNvGrpSpPr>
            <a:grpSpLocks/>
          </p:cNvGrpSpPr>
          <p:nvPr/>
        </p:nvGrpSpPr>
        <p:grpSpPr bwMode="auto">
          <a:xfrm>
            <a:off x="5364163" y="2352055"/>
            <a:ext cx="4448175" cy="1476375"/>
            <a:chOff x="1156" y="3067"/>
            <a:chExt cx="2802" cy="930"/>
          </a:xfrm>
        </p:grpSpPr>
        <p:pic>
          <p:nvPicPr>
            <p:cNvPr id="155" name="Picture 5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668"/>
            <a:stretch>
              <a:fillRect/>
            </a:stretch>
          </p:blipFill>
          <p:spPr bwMode="auto">
            <a:xfrm>
              <a:off x="1791" y="3360"/>
              <a:ext cx="1202" cy="5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6" name="Freeform 502"/>
            <p:cNvSpPr>
              <a:spLocks/>
            </p:cNvSpPr>
            <p:nvPr/>
          </p:nvSpPr>
          <p:spPr bwMode="auto">
            <a:xfrm>
              <a:off x="1878" y="3067"/>
              <a:ext cx="1379" cy="818"/>
            </a:xfrm>
            <a:custGeom>
              <a:avLst/>
              <a:gdLst>
                <a:gd name="T0" fmla="*/ 1505 w 2561"/>
                <a:gd name="T1" fmla="*/ 33 h 1520"/>
                <a:gd name="T2" fmla="*/ 1663 w 2561"/>
                <a:gd name="T3" fmla="*/ 68 h 1520"/>
                <a:gd name="T4" fmla="*/ 2561 w 2561"/>
                <a:gd name="T5" fmla="*/ 1518 h 1520"/>
                <a:gd name="T6" fmla="*/ 304 w 2561"/>
                <a:gd name="T7" fmla="*/ 1520 h 1520"/>
                <a:gd name="T8" fmla="*/ 33 w 2561"/>
                <a:gd name="T9" fmla="*/ 1086 h 1520"/>
                <a:gd name="T10" fmla="*/ 68 w 2561"/>
                <a:gd name="T11" fmla="*/ 928 h 1520"/>
                <a:gd name="T12" fmla="*/ 1505 w 2561"/>
                <a:gd name="T13" fmla="*/ 33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1" h="1520">
                  <a:moveTo>
                    <a:pt x="1505" y="33"/>
                  </a:moveTo>
                  <a:cubicBezTo>
                    <a:pt x="1556" y="0"/>
                    <a:pt x="1627" y="17"/>
                    <a:pt x="1663" y="68"/>
                  </a:cubicBezTo>
                  <a:cubicBezTo>
                    <a:pt x="2558" y="1505"/>
                    <a:pt x="2561" y="1518"/>
                    <a:pt x="2561" y="1518"/>
                  </a:cubicBezTo>
                  <a:cubicBezTo>
                    <a:pt x="2257" y="1520"/>
                    <a:pt x="752" y="1520"/>
                    <a:pt x="304" y="1520"/>
                  </a:cubicBezTo>
                  <a:cubicBezTo>
                    <a:pt x="155" y="1281"/>
                    <a:pt x="72" y="1185"/>
                    <a:pt x="33" y="1086"/>
                  </a:cubicBezTo>
                  <a:cubicBezTo>
                    <a:pt x="0" y="1032"/>
                    <a:pt x="17" y="961"/>
                    <a:pt x="68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gradFill rotWithShape="1">
              <a:gsLst>
                <a:gs pos="0">
                  <a:srgbClr val="E0E0E0">
                    <a:alpha val="75000"/>
                  </a:srgbClr>
                </a:gs>
                <a:gs pos="100000">
                  <a:srgbClr val="B2B2B2">
                    <a:alpha val="67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7" name="Freeform 503"/>
            <p:cNvSpPr>
              <a:spLocks/>
            </p:cNvSpPr>
            <p:nvPr/>
          </p:nvSpPr>
          <p:spPr bwMode="auto">
            <a:xfrm>
              <a:off x="1862" y="3081"/>
              <a:ext cx="1377" cy="809"/>
            </a:xfrm>
            <a:custGeom>
              <a:avLst/>
              <a:gdLst>
                <a:gd name="T0" fmla="*/ 1505 w 2559"/>
                <a:gd name="T1" fmla="*/ 33 h 1504"/>
                <a:gd name="T2" fmla="*/ 1663 w 2559"/>
                <a:gd name="T3" fmla="*/ 71 h 1504"/>
                <a:gd name="T4" fmla="*/ 2556 w 2559"/>
                <a:gd name="T5" fmla="*/ 1494 h 1504"/>
                <a:gd name="T6" fmla="*/ 279 w 2559"/>
                <a:gd name="T7" fmla="*/ 1492 h 1504"/>
                <a:gd name="T8" fmla="*/ 33 w 2559"/>
                <a:gd name="T9" fmla="*/ 1089 h 1504"/>
                <a:gd name="T10" fmla="*/ 71 w 2559"/>
                <a:gd name="T11" fmla="*/ 930 h 1504"/>
                <a:gd name="T12" fmla="*/ 1505 w 2559"/>
                <a:gd name="T13" fmla="*/ 33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9" h="1504">
                  <a:moveTo>
                    <a:pt x="1505" y="33"/>
                  </a:moveTo>
                  <a:cubicBezTo>
                    <a:pt x="1559" y="0"/>
                    <a:pt x="1630" y="17"/>
                    <a:pt x="1663" y="71"/>
                  </a:cubicBezTo>
                  <a:cubicBezTo>
                    <a:pt x="2559" y="1504"/>
                    <a:pt x="2556" y="1494"/>
                    <a:pt x="2556" y="1494"/>
                  </a:cubicBezTo>
                  <a:cubicBezTo>
                    <a:pt x="2274" y="1492"/>
                    <a:pt x="747" y="1494"/>
                    <a:pt x="279" y="1492"/>
                  </a:cubicBezTo>
                  <a:cubicBezTo>
                    <a:pt x="130" y="1253"/>
                    <a:pt x="69" y="1183"/>
                    <a:pt x="33" y="1089"/>
                  </a:cubicBezTo>
                  <a:cubicBezTo>
                    <a:pt x="0" y="1034"/>
                    <a:pt x="17" y="964"/>
                    <a:pt x="71" y="930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Freeform 504"/>
            <p:cNvSpPr>
              <a:spLocks/>
            </p:cNvSpPr>
            <p:nvPr/>
          </p:nvSpPr>
          <p:spPr bwMode="auto">
            <a:xfrm>
              <a:off x="1870" y="3075"/>
              <a:ext cx="1380" cy="848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2363" dir="4557825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" name="Text Box 75"/>
            <p:cNvSpPr txBox="1">
              <a:spLocks noChangeArrowheads="1"/>
            </p:cNvSpPr>
            <p:nvPr/>
          </p:nvSpPr>
          <p:spPr bwMode="auto">
            <a:xfrm rot="8899871" flipV="1">
              <a:off x="1905" y="3203"/>
              <a:ext cx="647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7200" b="1" baseline="-25000">
                  <a:solidFill>
                    <a:schemeClr val="bg1"/>
                  </a:solidFill>
                  <a:ea typeface="Arial Unicode MS" pitchFamily="34" charset="-122"/>
                  <a:cs typeface="Arial Unicode MS" pitchFamily="34" charset="-122"/>
                </a:rPr>
                <a:t>04</a:t>
              </a:r>
            </a:p>
          </p:txBody>
        </p:sp>
        <p:grpSp>
          <p:nvGrpSpPr>
            <p:cNvPr id="160" name="Group 380"/>
            <p:cNvGrpSpPr>
              <a:grpSpLocks/>
            </p:cNvGrpSpPr>
            <p:nvPr/>
          </p:nvGrpSpPr>
          <p:grpSpPr bwMode="auto">
            <a:xfrm rot="-1979903">
              <a:off x="2540" y="3263"/>
              <a:ext cx="153" cy="151"/>
              <a:chOff x="1872" y="2352"/>
              <a:chExt cx="240" cy="240"/>
            </a:xfrm>
          </p:grpSpPr>
          <p:grpSp>
            <p:nvGrpSpPr>
              <p:cNvPr id="167" name="Group 381"/>
              <p:cNvGrpSpPr>
                <a:grpSpLocks/>
              </p:cNvGrpSpPr>
              <p:nvPr/>
            </p:nvGrpSpPr>
            <p:grpSpPr bwMode="auto">
              <a:xfrm>
                <a:off x="1968" y="2352"/>
                <a:ext cx="144" cy="240"/>
                <a:chOff x="1968" y="2352"/>
                <a:chExt cx="144" cy="240"/>
              </a:xfrm>
            </p:grpSpPr>
            <p:sp>
              <p:nvSpPr>
                <p:cNvPr id="174" name="Oval 382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5" name="Oval 383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6" name="Oval 384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7" name="Oval 385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8" name="Oval 386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68" name="Group 387"/>
              <p:cNvGrpSpPr>
                <a:grpSpLocks/>
              </p:cNvGrpSpPr>
              <p:nvPr/>
            </p:nvGrpSpPr>
            <p:grpSpPr bwMode="auto">
              <a:xfrm>
                <a:off x="1872" y="2352"/>
                <a:ext cx="144" cy="240"/>
                <a:chOff x="1968" y="2352"/>
                <a:chExt cx="144" cy="240"/>
              </a:xfrm>
            </p:grpSpPr>
            <p:sp>
              <p:nvSpPr>
                <p:cNvPr id="169" name="Oval 388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0" name="Oval 389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1" name="Oval 390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2" name="Oval 391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3" name="Oval 392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161" name="Rectangle 134"/>
            <p:cNvSpPr>
              <a:spLocks noChangeArrowheads="1"/>
            </p:cNvSpPr>
            <p:nvPr/>
          </p:nvSpPr>
          <p:spPr bwMode="auto">
            <a:xfrm rot="-1974616">
              <a:off x="2533" y="3475"/>
              <a:ext cx="43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chemeClr val="bg1"/>
                  </a:solidFill>
                  <a:ea typeface="黑体" pitchFamily="2" charset="-122"/>
                </a:rPr>
                <a:t>要点</a:t>
              </a:r>
            </a:p>
          </p:txBody>
        </p:sp>
        <p:grpSp>
          <p:nvGrpSpPr>
            <p:cNvPr id="162" name="Group 520"/>
            <p:cNvGrpSpPr>
              <a:grpSpLocks/>
            </p:cNvGrpSpPr>
            <p:nvPr/>
          </p:nvGrpSpPr>
          <p:grpSpPr bwMode="auto">
            <a:xfrm>
              <a:off x="1156" y="3545"/>
              <a:ext cx="2802" cy="452"/>
              <a:chOff x="363" y="2069"/>
              <a:chExt cx="5205" cy="840"/>
            </a:xfrm>
          </p:grpSpPr>
          <p:pic>
            <p:nvPicPr>
              <p:cNvPr id="163" name="Picture 521" descr="yy"/>
              <p:cNvPicPr>
                <a:picLocks noChangeAspect="1" noChangeArrowheads="1"/>
              </p:cNvPicPr>
              <p:nvPr/>
            </p:nvPicPr>
            <p:blipFill>
              <a:blip r:embed="rId3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827" y="2069"/>
                <a:ext cx="4253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4" name="Picture 522" descr="yy"/>
              <p:cNvPicPr>
                <a:picLocks noChangeAspect="1" noChangeArrowheads="1"/>
              </p:cNvPicPr>
              <p:nvPr/>
            </p:nvPicPr>
            <p:blipFill>
              <a:blip r:embed="rId3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363" y="2069"/>
                <a:ext cx="5205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5" name="Picture 523" descr="yy"/>
              <p:cNvPicPr>
                <a:picLocks noChangeAspect="1" noChangeArrowheads="1"/>
              </p:cNvPicPr>
              <p:nvPr/>
            </p:nvPicPr>
            <p:blipFill>
              <a:blip r:embed="rId3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1814" y="2092"/>
                <a:ext cx="3674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6" name="Picture 524" descr="yy"/>
              <p:cNvPicPr>
                <a:picLocks noChangeAspect="1" noChangeArrowheads="1"/>
              </p:cNvPicPr>
              <p:nvPr/>
            </p:nvPicPr>
            <p:blipFill>
              <a:blip r:embed="rId3">
                <a:lum bright="-10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998" y="2069"/>
                <a:ext cx="2699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79" name="Group 525"/>
          <p:cNvGrpSpPr>
            <a:grpSpLocks/>
          </p:cNvGrpSpPr>
          <p:nvPr/>
        </p:nvGrpSpPr>
        <p:grpSpPr bwMode="auto">
          <a:xfrm>
            <a:off x="611188" y="3647455"/>
            <a:ext cx="8078787" cy="1657350"/>
            <a:chOff x="385" y="2660"/>
            <a:chExt cx="5089" cy="1044"/>
          </a:xfrm>
        </p:grpSpPr>
        <p:sp>
          <p:nvSpPr>
            <p:cNvPr id="180" name="Rectangle 134"/>
            <p:cNvSpPr>
              <a:spLocks noChangeArrowheads="1"/>
            </p:cNvSpPr>
            <p:nvPr/>
          </p:nvSpPr>
          <p:spPr bwMode="auto">
            <a:xfrm>
              <a:off x="499" y="2871"/>
              <a:ext cx="986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ea typeface="黑体" pitchFamily="2" charset="-122"/>
                </a:rPr>
                <a:t>点击此处添加</a:t>
              </a:r>
            </a:p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ea typeface="黑体" pitchFamily="2" charset="-122"/>
                </a:rPr>
                <a:t>要点详细内容</a:t>
              </a:r>
            </a:p>
          </p:txBody>
        </p:sp>
        <p:sp>
          <p:nvSpPr>
            <p:cNvPr id="181" name="Line 527"/>
            <p:cNvSpPr>
              <a:spLocks noChangeShapeType="1"/>
            </p:cNvSpPr>
            <p:nvPr/>
          </p:nvSpPr>
          <p:spPr bwMode="auto">
            <a:xfrm>
              <a:off x="1610" y="2661"/>
              <a:ext cx="0" cy="1043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" name="Rectangle 134"/>
            <p:cNvSpPr>
              <a:spLocks noChangeArrowheads="1"/>
            </p:cNvSpPr>
            <p:nvPr/>
          </p:nvSpPr>
          <p:spPr bwMode="auto">
            <a:xfrm>
              <a:off x="1735" y="2886"/>
              <a:ext cx="986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ea typeface="黑体" pitchFamily="2" charset="-122"/>
                </a:rPr>
                <a:t>点击此处添加</a:t>
              </a:r>
            </a:p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ea typeface="黑体" pitchFamily="2" charset="-122"/>
                </a:rPr>
                <a:t>要点详细内容</a:t>
              </a:r>
            </a:p>
          </p:txBody>
        </p:sp>
        <p:sp>
          <p:nvSpPr>
            <p:cNvPr id="183" name="Line 529"/>
            <p:cNvSpPr>
              <a:spLocks noChangeShapeType="1"/>
            </p:cNvSpPr>
            <p:nvPr/>
          </p:nvSpPr>
          <p:spPr bwMode="auto">
            <a:xfrm>
              <a:off x="2898" y="2661"/>
              <a:ext cx="0" cy="1043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" name="Rectangle 134"/>
            <p:cNvSpPr>
              <a:spLocks noChangeArrowheads="1"/>
            </p:cNvSpPr>
            <p:nvPr/>
          </p:nvSpPr>
          <p:spPr bwMode="auto">
            <a:xfrm>
              <a:off x="3050" y="2886"/>
              <a:ext cx="986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ea typeface="黑体" pitchFamily="2" charset="-122"/>
                </a:rPr>
                <a:t>点击此处添加</a:t>
              </a:r>
            </a:p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ea typeface="黑体" pitchFamily="2" charset="-122"/>
                </a:rPr>
                <a:t>要点详细内容</a:t>
              </a:r>
            </a:p>
          </p:txBody>
        </p:sp>
        <p:sp>
          <p:nvSpPr>
            <p:cNvPr id="185" name="Line 531"/>
            <p:cNvSpPr>
              <a:spLocks noChangeShapeType="1"/>
            </p:cNvSpPr>
            <p:nvPr/>
          </p:nvSpPr>
          <p:spPr bwMode="auto">
            <a:xfrm>
              <a:off x="4183" y="2661"/>
              <a:ext cx="0" cy="1043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" name="Rectangle 134"/>
            <p:cNvSpPr>
              <a:spLocks noChangeArrowheads="1"/>
            </p:cNvSpPr>
            <p:nvPr/>
          </p:nvSpPr>
          <p:spPr bwMode="auto">
            <a:xfrm>
              <a:off x="4343" y="2878"/>
              <a:ext cx="986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ea typeface="黑体" pitchFamily="2" charset="-122"/>
                </a:rPr>
                <a:t>点击此处添加</a:t>
              </a:r>
            </a:p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ea typeface="黑体" pitchFamily="2" charset="-122"/>
                </a:rPr>
                <a:t>要点详细内容</a:t>
              </a:r>
            </a:p>
          </p:txBody>
        </p:sp>
        <p:sp>
          <p:nvSpPr>
            <p:cNvPr id="187" name="Line 533"/>
            <p:cNvSpPr>
              <a:spLocks noChangeShapeType="1"/>
            </p:cNvSpPr>
            <p:nvPr/>
          </p:nvSpPr>
          <p:spPr bwMode="auto">
            <a:xfrm>
              <a:off x="5474" y="2661"/>
              <a:ext cx="0" cy="1043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" name="Line 534"/>
            <p:cNvSpPr>
              <a:spLocks noChangeShapeType="1"/>
            </p:cNvSpPr>
            <p:nvPr/>
          </p:nvSpPr>
          <p:spPr bwMode="auto">
            <a:xfrm>
              <a:off x="385" y="2660"/>
              <a:ext cx="0" cy="1043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239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671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PT Template">
  <a:themeElements>
    <a:clrScheme name="www.eppt.com.c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B9B1A"/>
      </a:accent1>
      <a:accent2>
        <a:srgbClr val="537A14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84C220"/>
      </a:hlink>
      <a:folHlink>
        <a:srgbClr val="B1E45E"/>
      </a:folHlink>
    </a:clrScheme>
    <a:fontScheme name="www.eppt.com.cn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B9B1A"/>
        </a:accent1>
        <a:accent2>
          <a:srgbClr val="537A14"/>
        </a:accent2>
        <a:accent3>
          <a:srgbClr val="FFFFFF"/>
        </a:accent3>
        <a:accent4>
          <a:srgbClr val="000000"/>
        </a:accent4>
        <a:accent5>
          <a:srgbClr val="BACBAB"/>
        </a:accent5>
        <a:accent6>
          <a:srgbClr val="4A6E11"/>
        </a:accent6>
        <a:hlink>
          <a:srgbClr val="84C220"/>
        </a:hlink>
        <a:folHlink>
          <a:srgbClr val="B1E4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20120329111217076</Template>
  <TotalTime>32</TotalTime>
  <Words>125</Words>
  <Application>Microsoft Office PowerPoint</Application>
  <PresentationFormat>全屏显示(4:3)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 Unicode MS</vt:lpstr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EPPT Template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pptfans网</dc:title>
  <dc:creator>www.pptfans.cn;Administrator</dc:creator>
  <dc:description/>
  <cp:lastModifiedBy>kan</cp:lastModifiedBy>
  <cp:revision>32</cp:revision>
  <dcterms:created xsi:type="dcterms:W3CDTF">2014-05-14T08:21:05Z</dcterms:created>
  <dcterms:modified xsi:type="dcterms:W3CDTF">2015-06-14T15:48:25Z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pptfans网</vt:lpwstr>
  </property>
  <property fmtid="{D5CDD505-2E9C-101B-9397-08002B2CF9AE}" pid="3" name="SlideDescription">
    <vt:lpwstr/>
  </property>
</Properties>
</file>