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90" d="100"/>
          <a:sy n="90" d="100"/>
        </p:scale>
        <p:origin x="9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F7650-B6B0-43DC-8490-8201C4C6AF52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9F40CC-04AC-4DDC-B372-2CE0233BA5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570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215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681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434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40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608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712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128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868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07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193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133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407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667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3305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086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58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197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319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139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848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642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146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BD73B-100C-4885-8971-CF1CB265D2C5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A6554-1AD5-4FCF-9AEF-EC91EC8EC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154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71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4749800" y="2317750"/>
            <a:ext cx="3295650" cy="914400"/>
          </a:xfrm>
          <a:custGeom>
            <a:avLst/>
            <a:gdLst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0 w 3251200"/>
              <a:gd name="connsiteY4" fmla="*/ 914400 h 914400"/>
              <a:gd name="connsiteX5" fmla="*/ 0 w 3251200"/>
              <a:gd name="connsiteY5" fmla="*/ 0 h 914400"/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6350 w 3251200"/>
              <a:gd name="connsiteY4" fmla="*/ 876300 h 914400"/>
              <a:gd name="connsiteX5" fmla="*/ 0 w 3251200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8682 h 914400"/>
              <a:gd name="connsiteX5" fmla="*/ 22345 w 3273545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3920 h 914400"/>
              <a:gd name="connsiteX5" fmla="*/ 22345 w 3273545"/>
              <a:gd name="connsiteY5" fmla="*/ 0 h 914400"/>
              <a:gd name="connsiteX0" fmla="*/ 22345 w 3286245"/>
              <a:gd name="connsiteY0" fmla="*/ 0 h 914400"/>
              <a:gd name="connsiteX1" fmla="*/ 2573462 w 3286245"/>
              <a:gd name="connsiteY1" fmla="*/ 0 h 914400"/>
              <a:gd name="connsiteX2" fmla="*/ 3286245 w 3286245"/>
              <a:gd name="connsiteY2" fmla="*/ 460375 h 914400"/>
              <a:gd name="connsiteX3" fmla="*/ 2573462 w 3286245"/>
              <a:gd name="connsiteY3" fmla="*/ 914400 h 914400"/>
              <a:gd name="connsiteX4" fmla="*/ 120 w 3286245"/>
              <a:gd name="connsiteY4" fmla="*/ 873920 h 914400"/>
              <a:gd name="connsiteX5" fmla="*/ 22345 w 3286245"/>
              <a:gd name="connsiteY5" fmla="*/ 0 h 914400"/>
              <a:gd name="connsiteX0" fmla="*/ 22345 w 3295770"/>
              <a:gd name="connsiteY0" fmla="*/ 0 h 914400"/>
              <a:gd name="connsiteX1" fmla="*/ 2573462 w 3295770"/>
              <a:gd name="connsiteY1" fmla="*/ 0 h 914400"/>
              <a:gd name="connsiteX2" fmla="*/ 3295770 w 3295770"/>
              <a:gd name="connsiteY2" fmla="*/ 476250 h 914400"/>
              <a:gd name="connsiteX3" fmla="*/ 2573462 w 3295770"/>
              <a:gd name="connsiteY3" fmla="*/ 914400 h 914400"/>
              <a:gd name="connsiteX4" fmla="*/ 120 w 3295770"/>
              <a:gd name="connsiteY4" fmla="*/ 873920 h 914400"/>
              <a:gd name="connsiteX5" fmla="*/ 22345 w 3295770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95770" h="914400">
                <a:moveTo>
                  <a:pt x="22345" y="0"/>
                </a:moveTo>
                <a:lnTo>
                  <a:pt x="2573462" y="0"/>
                </a:lnTo>
                <a:lnTo>
                  <a:pt x="3295770" y="476250"/>
                </a:lnTo>
                <a:lnTo>
                  <a:pt x="2573462" y="914400"/>
                </a:lnTo>
                <a:lnTo>
                  <a:pt x="120" y="873920"/>
                </a:lnTo>
                <a:cubicBezTo>
                  <a:pt x="-1997" y="581820"/>
                  <a:pt x="24462" y="292100"/>
                  <a:pt x="22345" y="0"/>
                </a:cubicBezTo>
                <a:close/>
              </a:path>
            </a:pathLst>
          </a:cu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4746625" y="2268538"/>
            <a:ext cx="3251200" cy="914400"/>
          </a:xfrm>
          <a:prstGeom prst="homePlate">
            <a:avLst>
              <a:gd name="adj" fmla="val 7656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tIns="0" rIns="0" bIns="0" anchor="ctr">
            <a:normAutofit/>
          </a:bodyPr>
          <a:lstStyle/>
          <a:p>
            <a:pPr>
              <a:defRPr/>
            </a:pPr>
            <a:r>
              <a:rPr lang="en-US" altLang="zh-CN" sz="2000">
                <a:solidFill>
                  <a:srgbClr val="FFFFFF"/>
                </a:solidFill>
              </a:rPr>
              <a:t>LOREM IPSUM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4751388" y="2741613"/>
            <a:ext cx="735012" cy="436562"/>
          </a:xfrm>
          <a:custGeom>
            <a:avLst/>
            <a:gdLst>
              <a:gd name="connsiteX0" fmla="*/ 666750 w 750094"/>
              <a:gd name="connsiteY0" fmla="*/ 0 h 428625"/>
              <a:gd name="connsiteX1" fmla="*/ 750094 w 750094"/>
              <a:gd name="connsiteY1" fmla="*/ 80962 h 428625"/>
              <a:gd name="connsiteX2" fmla="*/ 0 w 750094"/>
              <a:gd name="connsiteY2" fmla="*/ 428625 h 428625"/>
              <a:gd name="connsiteX3" fmla="*/ 666750 w 750094"/>
              <a:gd name="connsiteY3" fmla="*/ 0 h 428625"/>
              <a:gd name="connsiteX0" fmla="*/ 645319 w 728663"/>
              <a:gd name="connsiteY0" fmla="*/ 0 h 435769"/>
              <a:gd name="connsiteX1" fmla="*/ 728663 w 728663"/>
              <a:gd name="connsiteY1" fmla="*/ 80962 h 435769"/>
              <a:gd name="connsiteX2" fmla="*/ 0 w 728663"/>
              <a:gd name="connsiteY2" fmla="*/ 435769 h 435769"/>
              <a:gd name="connsiteX3" fmla="*/ 645319 w 728663"/>
              <a:gd name="connsiteY3" fmla="*/ 0 h 435769"/>
              <a:gd name="connsiteX0" fmla="*/ 651669 w 735013"/>
              <a:gd name="connsiteY0" fmla="*/ 0 h 435769"/>
              <a:gd name="connsiteX1" fmla="*/ 735013 w 735013"/>
              <a:gd name="connsiteY1" fmla="*/ 80962 h 435769"/>
              <a:gd name="connsiteX2" fmla="*/ 0 w 735013"/>
              <a:gd name="connsiteY2" fmla="*/ 435769 h 435769"/>
              <a:gd name="connsiteX3" fmla="*/ 651669 w 735013"/>
              <a:gd name="connsiteY3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013" h="435769">
                <a:moveTo>
                  <a:pt x="651669" y="0"/>
                </a:moveTo>
                <a:lnTo>
                  <a:pt x="735013" y="80962"/>
                </a:lnTo>
                <a:lnTo>
                  <a:pt x="0" y="435769"/>
                </a:lnTo>
                <a:lnTo>
                  <a:pt x="651669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740277" y="2268540"/>
            <a:ext cx="746125" cy="909637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288000" bIns="0"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02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8" name="五边形 23"/>
          <p:cNvSpPr/>
          <p:nvPr/>
        </p:nvSpPr>
        <p:spPr>
          <a:xfrm flipH="1">
            <a:off x="1108075" y="2317750"/>
            <a:ext cx="3295650" cy="914400"/>
          </a:xfrm>
          <a:custGeom>
            <a:avLst/>
            <a:gdLst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0 w 3251200"/>
              <a:gd name="connsiteY4" fmla="*/ 914400 h 914400"/>
              <a:gd name="connsiteX5" fmla="*/ 0 w 3251200"/>
              <a:gd name="connsiteY5" fmla="*/ 0 h 914400"/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6350 w 3251200"/>
              <a:gd name="connsiteY4" fmla="*/ 876300 h 914400"/>
              <a:gd name="connsiteX5" fmla="*/ 0 w 3251200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8682 h 914400"/>
              <a:gd name="connsiteX5" fmla="*/ 22345 w 3273545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3920 h 914400"/>
              <a:gd name="connsiteX5" fmla="*/ 22345 w 3273545"/>
              <a:gd name="connsiteY5" fmla="*/ 0 h 914400"/>
              <a:gd name="connsiteX0" fmla="*/ 22345 w 3286245"/>
              <a:gd name="connsiteY0" fmla="*/ 0 h 914400"/>
              <a:gd name="connsiteX1" fmla="*/ 2573462 w 3286245"/>
              <a:gd name="connsiteY1" fmla="*/ 0 h 914400"/>
              <a:gd name="connsiteX2" fmla="*/ 3286245 w 3286245"/>
              <a:gd name="connsiteY2" fmla="*/ 460375 h 914400"/>
              <a:gd name="connsiteX3" fmla="*/ 2573462 w 3286245"/>
              <a:gd name="connsiteY3" fmla="*/ 914400 h 914400"/>
              <a:gd name="connsiteX4" fmla="*/ 120 w 3286245"/>
              <a:gd name="connsiteY4" fmla="*/ 873920 h 914400"/>
              <a:gd name="connsiteX5" fmla="*/ 22345 w 3286245"/>
              <a:gd name="connsiteY5" fmla="*/ 0 h 914400"/>
              <a:gd name="connsiteX0" fmla="*/ 22345 w 3295770"/>
              <a:gd name="connsiteY0" fmla="*/ 0 h 914400"/>
              <a:gd name="connsiteX1" fmla="*/ 2573462 w 3295770"/>
              <a:gd name="connsiteY1" fmla="*/ 0 h 914400"/>
              <a:gd name="connsiteX2" fmla="*/ 3295770 w 3295770"/>
              <a:gd name="connsiteY2" fmla="*/ 476250 h 914400"/>
              <a:gd name="connsiteX3" fmla="*/ 2573462 w 3295770"/>
              <a:gd name="connsiteY3" fmla="*/ 914400 h 914400"/>
              <a:gd name="connsiteX4" fmla="*/ 120 w 3295770"/>
              <a:gd name="connsiteY4" fmla="*/ 873920 h 914400"/>
              <a:gd name="connsiteX5" fmla="*/ 22345 w 3295770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95770" h="914400">
                <a:moveTo>
                  <a:pt x="22345" y="0"/>
                </a:moveTo>
                <a:lnTo>
                  <a:pt x="2573462" y="0"/>
                </a:lnTo>
                <a:lnTo>
                  <a:pt x="3295770" y="476250"/>
                </a:lnTo>
                <a:lnTo>
                  <a:pt x="2573462" y="914400"/>
                </a:lnTo>
                <a:lnTo>
                  <a:pt x="120" y="873920"/>
                </a:lnTo>
                <a:cubicBezTo>
                  <a:pt x="-1997" y="581820"/>
                  <a:pt x="24462" y="292100"/>
                  <a:pt x="22345" y="0"/>
                </a:cubicBezTo>
                <a:close/>
              </a:path>
            </a:pathLst>
          </a:cu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五边形 28"/>
          <p:cNvSpPr/>
          <p:nvPr/>
        </p:nvSpPr>
        <p:spPr>
          <a:xfrm flipH="1">
            <a:off x="1155700" y="2268538"/>
            <a:ext cx="3251200" cy="914400"/>
          </a:xfrm>
          <a:prstGeom prst="homePlate">
            <a:avLst>
              <a:gd name="adj" fmla="val 765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828000" bIns="0" anchor="ctr">
            <a:normAutofit/>
          </a:bodyPr>
          <a:lstStyle/>
          <a:p>
            <a:pPr algn="r">
              <a:defRPr/>
            </a:pPr>
            <a:r>
              <a:rPr lang="en-US" altLang="zh-CN" sz="2000">
                <a:solidFill>
                  <a:srgbClr val="FFFFFF"/>
                </a:solidFill>
              </a:rPr>
              <a:t>LOREM IPSUM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flipH="1">
            <a:off x="3667127" y="2741613"/>
            <a:ext cx="735013" cy="436562"/>
          </a:xfrm>
          <a:custGeom>
            <a:avLst/>
            <a:gdLst>
              <a:gd name="connsiteX0" fmla="*/ 666750 w 750094"/>
              <a:gd name="connsiteY0" fmla="*/ 0 h 428625"/>
              <a:gd name="connsiteX1" fmla="*/ 750094 w 750094"/>
              <a:gd name="connsiteY1" fmla="*/ 80962 h 428625"/>
              <a:gd name="connsiteX2" fmla="*/ 0 w 750094"/>
              <a:gd name="connsiteY2" fmla="*/ 428625 h 428625"/>
              <a:gd name="connsiteX3" fmla="*/ 666750 w 750094"/>
              <a:gd name="connsiteY3" fmla="*/ 0 h 428625"/>
              <a:gd name="connsiteX0" fmla="*/ 645319 w 728663"/>
              <a:gd name="connsiteY0" fmla="*/ 0 h 435769"/>
              <a:gd name="connsiteX1" fmla="*/ 728663 w 728663"/>
              <a:gd name="connsiteY1" fmla="*/ 80962 h 435769"/>
              <a:gd name="connsiteX2" fmla="*/ 0 w 728663"/>
              <a:gd name="connsiteY2" fmla="*/ 435769 h 435769"/>
              <a:gd name="connsiteX3" fmla="*/ 645319 w 728663"/>
              <a:gd name="connsiteY3" fmla="*/ 0 h 435769"/>
              <a:gd name="connsiteX0" fmla="*/ 651669 w 735013"/>
              <a:gd name="connsiteY0" fmla="*/ 0 h 435769"/>
              <a:gd name="connsiteX1" fmla="*/ 735013 w 735013"/>
              <a:gd name="connsiteY1" fmla="*/ 80962 h 435769"/>
              <a:gd name="connsiteX2" fmla="*/ 0 w 735013"/>
              <a:gd name="connsiteY2" fmla="*/ 435769 h 435769"/>
              <a:gd name="connsiteX3" fmla="*/ 651669 w 735013"/>
              <a:gd name="connsiteY3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013" h="435769">
                <a:moveTo>
                  <a:pt x="651669" y="0"/>
                </a:moveTo>
                <a:lnTo>
                  <a:pt x="735013" y="80962"/>
                </a:lnTo>
                <a:lnTo>
                  <a:pt x="0" y="435769"/>
                </a:lnTo>
                <a:lnTo>
                  <a:pt x="651669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flipH="1">
            <a:off x="3667125" y="2268540"/>
            <a:ext cx="744538" cy="909637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01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4" name="五边形 23"/>
          <p:cNvSpPr/>
          <p:nvPr/>
        </p:nvSpPr>
        <p:spPr>
          <a:xfrm>
            <a:off x="4749800" y="3594100"/>
            <a:ext cx="3295650" cy="914400"/>
          </a:xfrm>
          <a:custGeom>
            <a:avLst/>
            <a:gdLst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0 w 3251200"/>
              <a:gd name="connsiteY4" fmla="*/ 914400 h 914400"/>
              <a:gd name="connsiteX5" fmla="*/ 0 w 3251200"/>
              <a:gd name="connsiteY5" fmla="*/ 0 h 914400"/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6350 w 3251200"/>
              <a:gd name="connsiteY4" fmla="*/ 876300 h 914400"/>
              <a:gd name="connsiteX5" fmla="*/ 0 w 3251200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8682 h 914400"/>
              <a:gd name="connsiteX5" fmla="*/ 22345 w 3273545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3920 h 914400"/>
              <a:gd name="connsiteX5" fmla="*/ 22345 w 3273545"/>
              <a:gd name="connsiteY5" fmla="*/ 0 h 914400"/>
              <a:gd name="connsiteX0" fmla="*/ 22345 w 3286245"/>
              <a:gd name="connsiteY0" fmla="*/ 0 h 914400"/>
              <a:gd name="connsiteX1" fmla="*/ 2573462 w 3286245"/>
              <a:gd name="connsiteY1" fmla="*/ 0 h 914400"/>
              <a:gd name="connsiteX2" fmla="*/ 3286245 w 3286245"/>
              <a:gd name="connsiteY2" fmla="*/ 460375 h 914400"/>
              <a:gd name="connsiteX3" fmla="*/ 2573462 w 3286245"/>
              <a:gd name="connsiteY3" fmla="*/ 914400 h 914400"/>
              <a:gd name="connsiteX4" fmla="*/ 120 w 3286245"/>
              <a:gd name="connsiteY4" fmla="*/ 873920 h 914400"/>
              <a:gd name="connsiteX5" fmla="*/ 22345 w 3286245"/>
              <a:gd name="connsiteY5" fmla="*/ 0 h 914400"/>
              <a:gd name="connsiteX0" fmla="*/ 22345 w 3295770"/>
              <a:gd name="connsiteY0" fmla="*/ 0 h 914400"/>
              <a:gd name="connsiteX1" fmla="*/ 2573462 w 3295770"/>
              <a:gd name="connsiteY1" fmla="*/ 0 h 914400"/>
              <a:gd name="connsiteX2" fmla="*/ 3295770 w 3295770"/>
              <a:gd name="connsiteY2" fmla="*/ 476250 h 914400"/>
              <a:gd name="connsiteX3" fmla="*/ 2573462 w 3295770"/>
              <a:gd name="connsiteY3" fmla="*/ 914400 h 914400"/>
              <a:gd name="connsiteX4" fmla="*/ 120 w 3295770"/>
              <a:gd name="connsiteY4" fmla="*/ 873920 h 914400"/>
              <a:gd name="connsiteX5" fmla="*/ 22345 w 3295770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95770" h="914400">
                <a:moveTo>
                  <a:pt x="22345" y="0"/>
                </a:moveTo>
                <a:lnTo>
                  <a:pt x="2573462" y="0"/>
                </a:lnTo>
                <a:lnTo>
                  <a:pt x="3295770" y="476250"/>
                </a:lnTo>
                <a:lnTo>
                  <a:pt x="2573462" y="914400"/>
                </a:lnTo>
                <a:lnTo>
                  <a:pt x="120" y="873920"/>
                </a:lnTo>
                <a:cubicBezTo>
                  <a:pt x="-1997" y="581820"/>
                  <a:pt x="24462" y="292100"/>
                  <a:pt x="22345" y="0"/>
                </a:cubicBezTo>
                <a:close/>
              </a:path>
            </a:pathLst>
          </a:cu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五边形 34"/>
          <p:cNvSpPr/>
          <p:nvPr/>
        </p:nvSpPr>
        <p:spPr>
          <a:xfrm>
            <a:off x="4746625" y="3546475"/>
            <a:ext cx="3251200" cy="914400"/>
          </a:xfrm>
          <a:prstGeom prst="homePlate">
            <a:avLst>
              <a:gd name="adj" fmla="val 7656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tIns="0" rIns="0" bIns="0" anchor="ctr">
            <a:normAutofit/>
          </a:bodyPr>
          <a:lstStyle/>
          <a:p>
            <a:pPr>
              <a:defRPr/>
            </a:pPr>
            <a:r>
              <a:rPr lang="en-US" altLang="zh-CN" sz="2000">
                <a:solidFill>
                  <a:srgbClr val="FFFFFF"/>
                </a:solidFill>
              </a:rPr>
              <a:t>LOREM IPSUM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4751388" y="4019552"/>
            <a:ext cx="735012" cy="434975"/>
          </a:xfrm>
          <a:custGeom>
            <a:avLst/>
            <a:gdLst>
              <a:gd name="connsiteX0" fmla="*/ 666750 w 750094"/>
              <a:gd name="connsiteY0" fmla="*/ 0 h 428625"/>
              <a:gd name="connsiteX1" fmla="*/ 750094 w 750094"/>
              <a:gd name="connsiteY1" fmla="*/ 80962 h 428625"/>
              <a:gd name="connsiteX2" fmla="*/ 0 w 750094"/>
              <a:gd name="connsiteY2" fmla="*/ 428625 h 428625"/>
              <a:gd name="connsiteX3" fmla="*/ 666750 w 750094"/>
              <a:gd name="connsiteY3" fmla="*/ 0 h 428625"/>
              <a:gd name="connsiteX0" fmla="*/ 645319 w 728663"/>
              <a:gd name="connsiteY0" fmla="*/ 0 h 435769"/>
              <a:gd name="connsiteX1" fmla="*/ 728663 w 728663"/>
              <a:gd name="connsiteY1" fmla="*/ 80962 h 435769"/>
              <a:gd name="connsiteX2" fmla="*/ 0 w 728663"/>
              <a:gd name="connsiteY2" fmla="*/ 435769 h 435769"/>
              <a:gd name="connsiteX3" fmla="*/ 645319 w 728663"/>
              <a:gd name="connsiteY3" fmla="*/ 0 h 435769"/>
              <a:gd name="connsiteX0" fmla="*/ 651669 w 735013"/>
              <a:gd name="connsiteY0" fmla="*/ 0 h 435769"/>
              <a:gd name="connsiteX1" fmla="*/ 735013 w 735013"/>
              <a:gd name="connsiteY1" fmla="*/ 80962 h 435769"/>
              <a:gd name="connsiteX2" fmla="*/ 0 w 735013"/>
              <a:gd name="connsiteY2" fmla="*/ 435769 h 435769"/>
              <a:gd name="connsiteX3" fmla="*/ 651669 w 735013"/>
              <a:gd name="connsiteY3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013" h="435769">
                <a:moveTo>
                  <a:pt x="651669" y="0"/>
                </a:moveTo>
                <a:lnTo>
                  <a:pt x="735013" y="80962"/>
                </a:lnTo>
                <a:lnTo>
                  <a:pt x="0" y="435769"/>
                </a:lnTo>
                <a:lnTo>
                  <a:pt x="651669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4740277" y="3546475"/>
            <a:ext cx="746125" cy="908050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288000" bIns="0"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04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9" name="五边形 23"/>
          <p:cNvSpPr/>
          <p:nvPr/>
        </p:nvSpPr>
        <p:spPr>
          <a:xfrm flipH="1">
            <a:off x="1108075" y="3594100"/>
            <a:ext cx="3295650" cy="914400"/>
          </a:xfrm>
          <a:custGeom>
            <a:avLst/>
            <a:gdLst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0 w 3251200"/>
              <a:gd name="connsiteY4" fmla="*/ 914400 h 914400"/>
              <a:gd name="connsiteX5" fmla="*/ 0 w 3251200"/>
              <a:gd name="connsiteY5" fmla="*/ 0 h 914400"/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6350 w 3251200"/>
              <a:gd name="connsiteY4" fmla="*/ 876300 h 914400"/>
              <a:gd name="connsiteX5" fmla="*/ 0 w 3251200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8682 h 914400"/>
              <a:gd name="connsiteX5" fmla="*/ 22345 w 3273545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3920 h 914400"/>
              <a:gd name="connsiteX5" fmla="*/ 22345 w 3273545"/>
              <a:gd name="connsiteY5" fmla="*/ 0 h 914400"/>
              <a:gd name="connsiteX0" fmla="*/ 22345 w 3286245"/>
              <a:gd name="connsiteY0" fmla="*/ 0 h 914400"/>
              <a:gd name="connsiteX1" fmla="*/ 2573462 w 3286245"/>
              <a:gd name="connsiteY1" fmla="*/ 0 h 914400"/>
              <a:gd name="connsiteX2" fmla="*/ 3286245 w 3286245"/>
              <a:gd name="connsiteY2" fmla="*/ 460375 h 914400"/>
              <a:gd name="connsiteX3" fmla="*/ 2573462 w 3286245"/>
              <a:gd name="connsiteY3" fmla="*/ 914400 h 914400"/>
              <a:gd name="connsiteX4" fmla="*/ 120 w 3286245"/>
              <a:gd name="connsiteY4" fmla="*/ 873920 h 914400"/>
              <a:gd name="connsiteX5" fmla="*/ 22345 w 3286245"/>
              <a:gd name="connsiteY5" fmla="*/ 0 h 914400"/>
              <a:gd name="connsiteX0" fmla="*/ 22345 w 3295770"/>
              <a:gd name="connsiteY0" fmla="*/ 0 h 914400"/>
              <a:gd name="connsiteX1" fmla="*/ 2573462 w 3295770"/>
              <a:gd name="connsiteY1" fmla="*/ 0 h 914400"/>
              <a:gd name="connsiteX2" fmla="*/ 3295770 w 3295770"/>
              <a:gd name="connsiteY2" fmla="*/ 476250 h 914400"/>
              <a:gd name="connsiteX3" fmla="*/ 2573462 w 3295770"/>
              <a:gd name="connsiteY3" fmla="*/ 914400 h 914400"/>
              <a:gd name="connsiteX4" fmla="*/ 120 w 3295770"/>
              <a:gd name="connsiteY4" fmla="*/ 873920 h 914400"/>
              <a:gd name="connsiteX5" fmla="*/ 22345 w 3295770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95770" h="914400">
                <a:moveTo>
                  <a:pt x="22345" y="0"/>
                </a:moveTo>
                <a:lnTo>
                  <a:pt x="2573462" y="0"/>
                </a:lnTo>
                <a:lnTo>
                  <a:pt x="3295770" y="476250"/>
                </a:lnTo>
                <a:lnTo>
                  <a:pt x="2573462" y="914400"/>
                </a:lnTo>
                <a:lnTo>
                  <a:pt x="120" y="873920"/>
                </a:lnTo>
                <a:cubicBezTo>
                  <a:pt x="-1997" y="581820"/>
                  <a:pt x="24462" y="292100"/>
                  <a:pt x="22345" y="0"/>
                </a:cubicBezTo>
                <a:close/>
              </a:path>
            </a:pathLst>
          </a:cu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五边形 39"/>
          <p:cNvSpPr/>
          <p:nvPr/>
        </p:nvSpPr>
        <p:spPr>
          <a:xfrm flipH="1">
            <a:off x="1155700" y="3546475"/>
            <a:ext cx="3251200" cy="914400"/>
          </a:xfrm>
          <a:prstGeom prst="homePlate">
            <a:avLst>
              <a:gd name="adj" fmla="val 765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828000" bIns="0" anchor="ctr">
            <a:normAutofit/>
          </a:bodyPr>
          <a:lstStyle/>
          <a:p>
            <a:pPr algn="r">
              <a:defRPr/>
            </a:pPr>
            <a:r>
              <a:rPr lang="en-US" altLang="zh-CN" sz="2000">
                <a:solidFill>
                  <a:srgbClr val="FFFFFF"/>
                </a:solidFill>
              </a:rPr>
              <a:t>LOREM IPSUM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 flipH="1">
            <a:off x="3667127" y="4019552"/>
            <a:ext cx="735013" cy="434975"/>
          </a:xfrm>
          <a:custGeom>
            <a:avLst/>
            <a:gdLst>
              <a:gd name="connsiteX0" fmla="*/ 666750 w 750094"/>
              <a:gd name="connsiteY0" fmla="*/ 0 h 428625"/>
              <a:gd name="connsiteX1" fmla="*/ 750094 w 750094"/>
              <a:gd name="connsiteY1" fmla="*/ 80962 h 428625"/>
              <a:gd name="connsiteX2" fmla="*/ 0 w 750094"/>
              <a:gd name="connsiteY2" fmla="*/ 428625 h 428625"/>
              <a:gd name="connsiteX3" fmla="*/ 666750 w 750094"/>
              <a:gd name="connsiteY3" fmla="*/ 0 h 428625"/>
              <a:gd name="connsiteX0" fmla="*/ 645319 w 728663"/>
              <a:gd name="connsiteY0" fmla="*/ 0 h 435769"/>
              <a:gd name="connsiteX1" fmla="*/ 728663 w 728663"/>
              <a:gd name="connsiteY1" fmla="*/ 80962 h 435769"/>
              <a:gd name="connsiteX2" fmla="*/ 0 w 728663"/>
              <a:gd name="connsiteY2" fmla="*/ 435769 h 435769"/>
              <a:gd name="connsiteX3" fmla="*/ 645319 w 728663"/>
              <a:gd name="connsiteY3" fmla="*/ 0 h 435769"/>
              <a:gd name="connsiteX0" fmla="*/ 651669 w 735013"/>
              <a:gd name="connsiteY0" fmla="*/ 0 h 435769"/>
              <a:gd name="connsiteX1" fmla="*/ 735013 w 735013"/>
              <a:gd name="connsiteY1" fmla="*/ 80962 h 435769"/>
              <a:gd name="connsiteX2" fmla="*/ 0 w 735013"/>
              <a:gd name="connsiteY2" fmla="*/ 435769 h 435769"/>
              <a:gd name="connsiteX3" fmla="*/ 651669 w 735013"/>
              <a:gd name="connsiteY3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013" h="435769">
                <a:moveTo>
                  <a:pt x="651669" y="0"/>
                </a:moveTo>
                <a:lnTo>
                  <a:pt x="735013" y="80962"/>
                </a:lnTo>
                <a:lnTo>
                  <a:pt x="0" y="435769"/>
                </a:lnTo>
                <a:lnTo>
                  <a:pt x="651669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 flipH="1">
            <a:off x="3667125" y="3546475"/>
            <a:ext cx="744538" cy="908050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03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44" name="五边形 23"/>
          <p:cNvSpPr/>
          <p:nvPr/>
        </p:nvSpPr>
        <p:spPr>
          <a:xfrm>
            <a:off x="4749800" y="4872038"/>
            <a:ext cx="3295650" cy="914400"/>
          </a:xfrm>
          <a:custGeom>
            <a:avLst/>
            <a:gdLst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0 w 3251200"/>
              <a:gd name="connsiteY4" fmla="*/ 914400 h 914400"/>
              <a:gd name="connsiteX5" fmla="*/ 0 w 3251200"/>
              <a:gd name="connsiteY5" fmla="*/ 0 h 914400"/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6350 w 3251200"/>
              <a:gd name="connsiteY4" fmla="*/ 876300 h 914400"/>
              <a:gd name="connsiteX5" fmla="*/ 0 w 3251200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8682 h 914400"/>
              <a:gd name="connsiteX5" fmla="*/ 22345 w 3273545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3920 h 914400"/>
              <a:gd name="connsiteX5" fmla="*/ 22345 w 3273545"/>
              <a:gd name="connsiteY5" fmla="*/ 0 h 914400"/>
              <a:gd name="connsiteX0" fmla="*/ 22345 w 3286245"/>
              <a:gd name="connsiteY0" fmla="*/ 0 h 914400"/>
              <a:gd name="connsiteX1" fmla="*/ 2573462 w 3286245"/>
              <a:gd name="connsiteY1" fmla="*/ 0 h 914400"/>
              <a:gd name="connsiteX2" fmla="*/ 3286245 w 3286245"/>
              <a:gd name="connsiteY2" fmla="*/ 460375 h 914400"/>
              <a:gd name="connsiteX3" fmla="*/ 2573462 w 3286245"/>
              <a:gd name="connsiteY3" fmla="*/ 914400 h 914400"/>
              <a:gd name="connsiteX4" fmla="*/ 120 w 3286245"/>
              <a:gd name="connsiteY4" fmla="*/ 873920 h 914400"/>
              <a:gd name="connsiteX5" fmla="*/ 22345 w 3286245"/>
              <a:gd name="connsiteY5" fmla="*/ 0 h 914400"/>
              <a:gd name="connsiteX0" fmla="*/ 22345 w 3295770"/>
              <a:gd name="connsiteY0" fmla="*/ 0 h 914400"/>
              <a:gd name="connsiteX1" fmla="*/ 2573462 w 3295770"/>
              <a:gd name="connsiteY1" fmla="*/ 0 h 914400"/>
              <a:gd name="connsiteX2" fmla="*/ 3295770 w 3295770"/>
              <a:gd name="connsiteY2" fmla="*/ 476250 h 914400"/>
              <a:gd name="connsiteX3" fmla="*/ 2573462 w 3295770"/>
              <a:gd name="connsiteY3" fmla="*/ 914400 h 914400"/>
              <a:gd name="connsiteX4" fmla="*/ 120 w 3295770"/>
              <a:gd name="connsiteY4" fmla="*/ 873920 h 914400"/>
              <a:gd name="connsiteX5" fmla="*/ 22345 w 3295770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95770" h="914400">
                <a:moveTo>
                  <a:pt x="22345" y="0"/>
                </a:moveTo>
                <a:lnTo>
                  <a:pt x="2573462" y="0"/>
                </a:lnTo>
                <a:lnTo>
                  <a:pt x="3295770" y="476250"/>
                </a:lnTo>
                <a:lnTo>
                  <a:pt x="2573462" y="914400"/>
                </a:lnTo>
                <a:lnTo>
                  <a:pt x="120" y="873920"/>
                </a:lnTo>
                <a:cubicBezTo>
                  <a:pt x="-1997" y="581820"/>
                  <a:pt x="24462" y="292100"/>
                  <a:pt x="22345" y="0"/>
                </a:cubicBezTo>
                <a:close/>
              </a:path>
            </a:pathLst>
          </a:cu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" name="五边形 44"/>
          <p:cNvSpPr/>
          <p:nvPr/>
        </p:nvSpPr>
        <p:spPr>
          <a:xfrm>
            <a:off x="4746625" y="4822825"/>
            <a:ext cx="3251200" cy="914400"/>
          </a:xfrm>
          <a:prstGeom prst="homePlate">
            <a:avLst>
              <a:gd name="adj" fmla="val 7656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tIns="0" rIns="0" bIns="0" anchor="ctr">
            <a:normAutofit/>
          </a:bodyPr>
          <a:lstStyle/>
          <a:p>
            <a:pPr>
              <a:defRPr/>
            </a:pPr>
            <a:r>
              <a:rPr lang="en-US" altLang="zh-CN" sz="2000">
                <a:solidFill>
                  <a:srgbClr val="FFFFFF"/>
                </a:solidFill>
              </a:rPr>
              <a:t>LOREM IPSUM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4751388" y="5295902"/>
            <a:ext cx="735012" cy="436563"/>
          </a:xfrm>
          <a:custGeom>
            <a:avLst/>
            <a:gdLst>
              <a:gd name="connsiteX0" fmla="*/ 666750 w 750094"/>
              <a:gd name="connsiteY0" fmla="*/ 0 h 428625"/>
              <a:gd name="connsiteX1" fmla="*/ 750094 w 750094"/>
              <a:gd name="connsiteY1" fmla="*/ 80962 h 428625"/>
              <a:gd name="connsiteX2" fmla="*/ 0 w 750094"/>
              <a:gd name="connsiteY2" fmla="*/ 428625 h 428625"/>
              <a:gd name="connsiteX3" fmla="*/ 666750 w 750094"/>
              <a:gd name="connsiteY3" fmla="*/ 0 h 428625"/>
              <a:gd name="connsiteX0" fmla="*/ 645319 w 728663"/>
              <a:gd name="connsiteY0" fmla="*/ 0 h 435769"/>
              <a:gd name="connsiteX1" fmla="*/ 728663 w 728663"/>
              <a:gd name="connsiteY1" fmla="*/ 80962 h 435769"/>
              <a:gd name="connsiteX2" fmla="*/ 0 w 728663"/>
              <a:gd name="connsiteY2" fmla="*/ 435769 h 435769"/>
              <a:gd name="connsiteX3" fmla="*/ 645319 w 728663"/>
              <a:gd name="connsiteY3" fmla="*/ 0 h 435769"/>
              <a:gd name="connsiteX0" fmla="*/ 651669 w 735013"/>
              <a:gd name="connsiteY0" fmla="*/ 0 h 435769"/>
              <a:gd name="connsiteX1" fmla="*/ 735013 w 735013"/>
              <a:gd name="connsiteY1" fmla="*/ 80962 h 435769"/>
              <a:gd name="connsiteX2" fmla="*/ 0 w 735013"/>
              <a:gd name="connsiteY2" fmla="*/ 435769 h 435769"/>
              <a:gd name="connsiteX3" fmla="*/ 651669 w 735013"/>
              <a:gd name="connsiteY3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013" h="435769">
                <a:moveTo>
                  <a:pt x="651669" y="0"/>
                </a:moveTo>
                <a:lnTo>
                  <a:pt x="735013" y="80962"/>
                </a:lnTo>
                <a:lnTo>
                  <a:pt x="0" y="435769"/>
                </a:lnTo>
                <a:lnTo>
                  <a:pt x="651669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4740277" y="4822825"/>
            <a:ext cx="746125" cy="909638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288000" bIns="0"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06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49" name="五边形 23"/>
          <p:cNvSpPr/>
          <p:nvPr/>
        </p:nvSpPr>
        <p:spPr>
          <a:xfrm flipH="1">
            <a:off x="1108075" y="4872038"/>
            <a:ext cx="3295650" cy="914400"/>
          </a:xfrm>
          <a:custGeom>
            <a:avLst/>
            <a:gdLst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0 w 3251200"/>
              <a:gd name="connsiteY4" fmla="*/ 914400 h 914400"/>
              <a:gd name="connsiteX5" fmla="*/ 0 w 3251200"/>
              <a:gd name="connsiteY5" fmla="*/ 0 h 914400"/>
              <a:gd name="connsiteX0" fmla="*/ 0 w 3251200"/>
              <a:gd name="connsiteY0" fmla="*/ 0 h 914400"/>
              <a:gd name="connsiteX1" fmla="*/ 2551117 w 3251200"/>
              <a:gd name="connsiteY1" fmla="*/ 0 h 914400"/>
              <a:gd name="connsiteX2" fmla="*/ 3251200 w 3251200"/>
              <a:gd name="connsiteY2" fmla="*/ 457200 h 914400"/>
              <a:gd name="connsiteX3" fmla="*/ 2551117 w 3251200"/>
              <a:gd name="connsiteY3" fmla="*/ 914400 h 914400"/>
              <a:gd name="connsiteX4" fmla="*/ 6350 w 3251200"/>
              <a:gd name="connsiteY4" fmla="*/ 876300 h 914400"/>
              <a:gd name="connsiteX5" fmla="*/ 0 w 3251200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8682 h 914400"/>
              <a:gd name="connsiteX5" fmla="*/ 22345 w 3273545"/>
              <a:gd name="connsiteY5" fmla="*/ 0 h 914400"/>
              <a:gd name="connsiteX0" fmla="*/ 22345 w 3273545"/>
              <a:gd name="connsiteY0" fmla="*/ 0 h 914400"/>
              <a:gd name="connsiteX1" fmla="*/ 2573462 w 3273545"/>
              <a:gd name="connsiteY1" fmla="*/ 0 h 914400"/>
              <a:gd name="connsiteX2" fmla="*/ 3273545 w 3273545"/>
              <a:gd name="connsiteY2" fmla="*/ 457200 h 914400"/>
              <a:gd name="connsiteX3" fmla="*/ 2573462 w 3273545"/>
              <a:gd name="connsiteY3" fmla="*/ 914400 h 914400"/>
              <a:gd name="connsiteX4" fmla="*/ 120 w 3273545"/>
              <a:gd name="connsiteY4" fmla="*/ 873920 h 914400"/>
              <a:gd name="connsiteX5" fmla="*/ 22345 w 3273545"/>
              <a:gd name="connsiteY5" fmla="*/ 0 h 914400"/>
              <a:gd name="connsiteX0" fmla="*/ 22345 w 3286245"/>
              <a:gd name="connsiteY0" fmla="*/ 0 h 914400"/>
              <a:gd name="connsiteX1" fmla="*/ 2573462 w 3286245"/>
              <a:gd name="connsiteY1" fmla="*/ 0 h 914400"/>
              <a:gd name="connsiteX2" fmla="*/ 3286245 w 3286245"/>
              <a:gd name="connsiteY2" fmla="*/ 460375 h 914400"/>
              <a:gd name="connsiteX3" fmla="*/ 2573462 w 3286245"/>
              <a:gd name="connsiteY3" fmla="*/ 914400 h 914400"/>
              <a:gd name="connsiteX4" fmla="*/ 120 w 3286245"/>
              <a:gd name="connsiteY4" fmla="*/ 873920 h 914400"/>
              <a:gd name="connsiteX5" fmla="*/ 22345 w 3286245"/>
              <a:gd name="connsiteY5" fmla="*/ 0 h 914400"/>
              <a:gd name="connsiteX0" fmla="*/ 22345 w 3295770"/>
              <a:gd name="connsiteY0" fmla="*/ 0 h 914400"/>
              <a:gd name="connsiteX1" fmla="*/ 2573462 w 3295770"/>
              <a:gd name="connsiteY1" fmla="*/ 0 h 914400"/>
              <a:gd name="connsiteX2" fmla="*/ 3295770 w 3295770"/>
              <a:gd name="connsiteY2" fmla="*/ 476250 h 914400"/>
              <a:gd name="connsiteX3" fmla="*/ 2573462 w 3295770"/>
              <a:gd name="connsiteY3" fmla="*/ 914400 h 914400"/>
              <a:gd name="connsiteX4" fmla="*/ 120 w 3295770"/>
              <a:gd name="connsiteY4" fmla="*/ 873920 h 914400"/>
              <a:gd name="connsiteX5" fmla="*/ 22345 w 3295770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95770" h="914400">
                <a:moveTo>
                  <a:pt x="22345" y="0"/>
                </a:moveTo>
                <a:lnTo>
                  <a:pt x="2573462" y="0"/>
                </a:lnTo>
                <a:lnTo>
                  <a:pt x="3295770" y="476250"/>
                </a:lnTo>
                <a:lnTo>
                  <a:pt x="2573462" y="914400"/>
                </a:lnTo>
                <a:lnTo>
                  <a:pt x="120" y="873920"/>
                </a:lnTo>
                <a:cubicBezTo>
                  <a:pt x="-1997" y="581820"/>
                  <a:pt x="24462" y="292100"/>
                  <a:pt x="22345" y="0"/>
                </a:cubicBezTo>
                <a:close/>
              </a:path>
            </a:pathLst>
          </a:custGeom>
          <a:solidFill>
            <a:srgbClr val="CD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五边形 49"/>
          <p:cNvSpPr/>
          <p:nvPr/>
        </p:nvSpPr>
        <p:spPr>
          <a:xfrm flipH="1">
            <a:off x="1155700" y="4822825"/>
            <a:ext cx="3251200" cy="914400"/>
          </a:xfrm>
          <a:prstGeom prst="homePlate">
            <a:avLst>
              <a:gd name="adj" fmla="val 7656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828000" bIns="0" anchor="ctr">
            <a:normAutofit/>
          </a:bodyPr>
          <a:lstStyle/>
          <a:p>
            <a:pPr algn="r">
              <a:defRPr/>
            </a:pPr>
            <a:r>
              <a:rPr lang="en-US" altLang="zh-CN" sz="2000">
                <a:solidFill>
                  <a:srgbClr val="FFFFFF"/>
                </a:solidFill>
              </a:rPr>
              <a:t>LOREM IPSUM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 flipH="1">
            <a:off x="3667127" y="5295902"/>
            <a:ext cx="735013" cy="436563"/>
          </a:xfrm>
          <a:custGeom>
            <a:avLst/>
            <a:gdLst>
              <a:gd name="connsiteX0" fmla="*/ 666750 w 750094"/>
              <a:gd name="connsiteY0" fmla="*/ 0 h 428625"/>
              <a:gd name="connsiteX1" fmla="*/ 750094 w 750094"/>
              <a:gd name="connsiteY1" fmla="*/ 80962 h 428625"/>
              <a:gd name="connsiteX2" fmla="*/ 0 w 750094"/>
              <a:gd name="connsiteY2" fmla="*/ 428625 h 428625"/>
              <a:gd name="connsiteX3" fmla="*/ 666750 w 750094"/>
              <a:gd name="connsiteY3" fmla="*/ 0 h 428625"/>
              <a:gd name="connsiteX0" fmla="*/ 645319 w 728663"/>
              <a:gd name="connsiteY0" fmla="*/ 0 h 435769"/>
              <a:gd name="connsiteX1" fmla="*/ 728663 w 728663"/>
              <a:gd name="connsiteY1" fmla="*/ 80962 h 435769"/>
              <a:gd name="connsiteX2" fmla="*/ 0 w 728663"/>
              <a:gd name="connsiteY2" fmla="*/ 435769 h 435769"/>
              <a:gd name="connsiteX3" fmla="*/ 645319 w 728663"/>
              <a:gd name="connsiteY3" fmla="*/ 0 h 435769"/>
              <a:gd name="connsiteX0" fmla="*/ 651669 w 735013"/>
              <a:gd name="connsiteY0" fmla="*/ 0 h 435769"/>
              <a:gd name="connsiteX1" fmla="*/ 735013 w 735013"/>
              <a:gd name="connsiteY1" fmla="*/ 80962 h 435769"/>
              <a:gd name="connsiteX2" fmla="*/ 0 w 735013"/>
              <a:gd name="connsiteY2" fmla="*/ 435769 h 435769"/>
              <a:gd name="connsiteX3" fmla="*/ 651669 w 735013"/>
              <a:gd name="connsiteY3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013" h="435769">
                <a:moveTo>
                  <a:pt x="651669" y="0"/>
                </a:moveTo>
                <a:lnTo>
                  <a:pt x="735013" y="80962"/>
                </a:lnTo>
                <a:lnTo>
                  <a:pt x="0" y="435769"/>
                </a:lnTo>
                <a:lnTo>
                  <a:pt x="651669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flipH="1">
            <a:off x="3667125" y="4822825"/>
            <a:ext cx="744538" cy="909638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05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2200275" y="-14288"/>
            <a:ext cx="4751388" cy="1241426"/>
          </a:xfrm>
          <a:custGeom>
            <a:avLst/>
            <a:gdLst>
              <a:gd name="connsiteX0" fmla="*/ 0 w 4468370"/>
              <a:gd name="connsiteY0" fmla="*/ 0 h 1167344"/>
              <a:gd name="connsiteX1" fmla="*/ 4468370 w 4468370"/>
              <a:gd name="connsiteY1" fmla="*/ 0 h 1167344"/>
              <a:gd name="connsiteX2" fmla="*/ 2234185 w 4468370"/>
              <a:gd name="connsiteY2" fmla="*/ 1167344 h 116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68370" h="1167344">
                <a:moveTo>
                  <a:pt x="0" y="0"/>
                </a:moveTo>
                <a:lnTo>
                  <a:pt x="4468370" y="0"/>
                </a:lnTo>
                <a:lnTo>
                  <a:pt x="2234185" y="11673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468000" anchor="ctr">
            <a:normAutofit/>
          </a:bodyPr>
          <a:lstStyle/>
          <a:p>
            <a:pPr algn="ctr">
              <a:defRPr/>
            </a:pPr>
            <a:r>
              <a:rPr lang="en-US" altLang="zh-CN" sz="2800">
                <a:solidFill>
                  <a:schemeClr val="bg1"/>
                </a:solidFill>
              </a:rPr>
              <a:t>CONTENTS</a:t>
            </a:r>
            <a:endParaRPr lang="zh-CN" altLang="en-US" sz="280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576763" y="1217615"/>
            <a:ext cx="0" cy="5507037"/>
          </a:xfrm>
          <a:prstGeom prst="line">
            <a:avLst/>
          </a:prstGeom>
          <a:ln w="12700">
            <a:solidFill>
              <a:srgbClr val="DDDDD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 31"/>
          <p:cNvSpPr/>
          <p:nvPr/>
        </p:nvSpPr>
        <p:spPr>
          <a:xfrm flipV="1">
            <a:off x="4411663" y="6688140"/>
            <a:ext cx="328612" cy="180975"/>
          </a:xfrm>
          <a:custGeom>
            <a:avLst/>
            <a:gdLst>
              <a:gd name="connsiteX0" fmla="*/ 0 w 4468370"/>
              <a:gd name="connsiteY0" fmla="*/ 0 h 1167344"/>
              <a:gd name="connsiteX1" fmla="*/ 4468370 w 4468370"/>
              <a:gd name="connsiteY1" fmla="*/ 0 h 1167344"/>
              <a:gd name="connsiteX2" fmla="*/ 2234185 w 4468370"/>
              <a:gd name="connsiteY2" fmla="*/ 1167344 h 116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68370" h="1167344">
                <a:moveTo>
                  <a:pt x="0" y="0"/>
                </a:moveTo>
                <a:lnTo>
                  <a:pt x="4468370" y="0"/>
                </a:lnTo>
                <a:lnTo>
                  <a:pt x="2234185" y="11673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468000"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2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97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6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2182093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3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3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210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84</Words>
  <Application>Microsoft Office PowerPoint</Application>
  <PresentationFormat>全屏显示(4:3)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2015-06-08T04:57:46Z</dcterms:created>
  <dcterms:modified xsi:type="dcterms:W3CDTF">2015-06-08T04:59:07Z</dcterms:modified>
</cp:coreProperties>
</file>