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56" r:id="rId4"/>
    <p:sldId id="259" r:id="rId5"/>
    <p:sldId id="260" r:id="rId6"/>
    <p:sldId id="261" r:id="rId7"/>
    <p:sldId id="262" r:id="rId8"/>
    <p:sldId id="274" r:id="rId9"/>
    <p:sldId id="275" r:id="rId10"/>
    <p:sldId id="276" r:id="rId11"/>
    <p:sldId id="277" r:id="rId12"/>
    <p:sldId id="278" r:id="rId13"/>
    <p:sldId id="279" r:id="rId14"/>
    <p:sldId id="293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58" r:id="rId29"/>
    <p:sldId id="294" r:id="rId30"/>
    <p:sldId id="295" r:id="rId31"/>
    <p:sldId id="296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933" userDrawn="1">
          <p15:clr>
            <a:srgbClr val="A4A3A4"/>
          </p15:clr>
        </p15:guide>
        <p15:guide id="3" pos="5473" userDrawn="1">
          <p15:clr>
            <a:srgbClr val="A4A3A4"/>
          </p15:clr>
        </p15:guide>
        <p15:guide id="4" pos="279" userDrawn="1">
          <p15:clr>
            <a:srgbClr val="A4A3A4"/>
          </p15:clr>
        </p15:guide>
        <p15:guide id="5" pos="5178" userDrawn="1">
          <p15:clr>
            <a:srgbClr val="A4A3A4"/>
          </p15:clr>
        </p15:guide>
        <p15:guide id="6" pos="756" userDrawn="1">
          <p15:clr>
            <a:srgbClr val="A4A3A4"/>
          </p15:clr>
        </p15:guide>
        <p15:guide id="7" pos="69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FFC000"/>
    <a:srgbClr val="92D050"/>
    <a:srgbClr val="88BEC0"/>
    <a:srgbClr val="FFCD2F"/>
    <a:srgbClr val="78B832"/>
    <a:srgbClr val="D09E00"/>
    <a:srgbClr val="FCFC04"/>
    <a:srgbClr val="6BA42C"/>
    <a:srgbClr val="C8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>
        <p:guide orient="horz" pos="2137"/>
        <p:guide pos="2933"/>
        <p:guide pos="5473"/>
        <p:guide pos="279"/>
        <p:guide pos="5178"/>
        <p:guide pos="756"/>
        <p:guide pos="694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microsoft.com/office/2011/relationships/chartColorStyle" Target="colors5.xml"/><Relationship Id="rId1" Type="http://schemas.microsoft.com/office/2011/relationships/chartStyle" Target="style5.xml"/><Relationship Id="rId6" Type="http://schemas.openxmlformats.org/officeDocument/2006/relationships/package" Target="../embeddings/Microsoft_Office_Excel_2007____5.xlsx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Office_Excel_2007____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explosion val="10"/>
          <c:dPt>
            <c:idx val="0"/>
            <c:bubble3D val="0"/>
            <c:spPr>
              <a:solidFill>
                <a:srgbClr val="92D05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92D05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92D050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cat>
            <c:strRef>
              <c:f>Sheet1!$A$2:$A$11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explosion val="10"/>
          <c:dPt>
            <c:idx val="0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cat>
            <c:strRef>
              <c:f>Sheet1!$A$2:$A$11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explosion val="10"/>
          <c:dPt>
            <c:idx val="0"/>
            <c:bubble3D val="0"/>
            <c:spPr>
              <a:solidFill>
                <a:srgbClr val="5B9BD5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5B9BD5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5B9BD5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5B9BD5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cat>
            <c:strRef>
              <c:f>Sheet1!$A$2:$A$11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数据1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数据2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0024408"/>
        <c:axId val="346145496"/>
      </c:areaChart>
      <c:dateAx>
        <c:axId val="240024408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46145496"/>
        <c:crosses val="autoZero"/>
        <c:auto val="1"/>
        <c:lblOffset val="100"/>
        <c:baseTimeUnit val="days"/>
      </c:dateAx>
      <c:valAx>
        <c:axId val="3461454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4002440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6146280"/>
        <c:axId val="346146672"/>
      </c:barChart>
      <c:catAx>
        <c:axId val="346146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46146672"/>
        <c:crosses val="autoZero"/>
        <c:auto val="1"/>
        <c:lblAlgn val="ctr"/>
        <c:lblOffset val="100"/>
        <c:noMultiLvlLbl val="0"/>
      </c:catAx>
      <c:valAx>
        <c:axId val="3461466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46146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汽车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6月</c:v>
                </c:pt>
                <c:pt idx="1">
                  <c:v>7月</c:v>
                </c:pt>
                <c:pt idx="2">
                  <c:v>8月</c:v>
                </c:pt>
                <c:pt idx="3">
                  <c:v>9月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46147456"/>
        <c:axId val="346147848"/>
      </c:barChart>
      <c:catAx>
        <c:axId val="3461474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rgbClr val="FFC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46147848"/>
        <c:crosses val="autoZero"/>
        <c:auto val="1"/>
        <c:lblAlgn val="ctr"/>
        <c:lblOffset val="100"/>
        <c:noMultiLvlLbl val="0"/>
      </c:catAx>
      <c:valAx>
        <c:axId val="3461478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solidFill>
              <a:srgbClr val="FFC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461474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212D5-D1FC-4AEB-84FE-97E0301F9F25}" type="datetimeFigureOut">
              <a:rPr lang="zh-CN" altLang="en-US" smtClean="0"/>
              <a:t>2015/6/4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266D2-3B38-46E0-A507-5451CADA8A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025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212D5-D1FC-4AEB-84FE-97E0301F9F25}" type="datetimeFigureOut">
              <a:rPr lang="zh-CN" altLang="en-US" smtClean="0"/>
              <a:t>2015/6/4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266D2-3B38-46E0-A507-5451CADA8A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478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212D5-D1FC-4AEB-84FE-97E0301F9F25}" type="datetimeFigureOut">
              <a:rPr lang="zh-CN" altLang="en-US" smtClean="0"/>
              <a:t>2015/6/4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266D2-3B38-46E0-A507-5451CADA8A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013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826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4955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459549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0385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2395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1941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54030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15730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212D5-D1FC-4AEB-84FE-97E0301F9F25}" type="datetimeFigureOut">
              <a:rPr lang="zh-CN" altLang="en-US" smtClean="0"/>
              <a:t>2015/6/4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266D2-3B38-46E0-A507-5451CADA8A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513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02506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3232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314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212D5-D1FC-4AEB-84FE-97E0301F9F25}" type="datetimeFigureOut">
              <a:rPr lang="zh-CN" altLang="en-US" smtClean="0"/>
              <a:t>2015/6/4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266D2-3B38-46E0-A507-5451CADA8A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909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212D5-D1FC-4AEB-84FE-97E0301F9F25}" type="datetimeFigureOut">
              <a:rPr lang="zh-CN" altLang="en-US" smtClean="0"/>
              <a:t>2015/6/4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266D2-3B38-46E0-A507-5451CADA8A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082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212D5-D1FC-4AEB-84FE-97E0301F9F25}" type="datetimeFigureOut">
              <a:rPr lang="zh-CN" altLang="en-US" smtClean="0"/>
              <a:t>2015/6/4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266D2-3B38-46E0-A507-5451CADA8A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17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212D5-D1FC-4AEB-84FE-97E0301F9F25}" type="datetimeFigureOut">
              <a:rPr lang="zh-CN" altLang="en-US" smtClean="0"/>
              <a:t>2015/6/4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266D2-3B38-46E0-A507-5451CADA8A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87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212D5-D1FC-4AEB-84FE-97E0301F9F25}" type="datetimeFigureOut">
              <a:rPr lang="zh-CN" altLang="en-US" smtClean="0"/>
              <a:t>2015/6/4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266D2-3B38-46E0-A507-5451CADA8A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95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212D5-D1FC-4AEB-84FE-97E0301F9F25}" type="datetimeFigureOut">
              <a:rPr lang="zh-CN" altLang="en-US" smtClean="0"/>
              <a:t>2015/6/4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266D2-3B38-46E0-A507-5451CADA8A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426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212D5-D1FC-4AEB-84FE-97E0301F9F25}" type="datetimeFigureOut">
              <a:rPr lang="zh-CN" altLang="en-US" smtClean="0"/>
              <a:t>2015/6/4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266D2-3B38-46E0-A507-5451CADA8A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151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E212D5-D1FC-4AEB-84FE-97E0301F9F25}" type="datetimeFigureOut">
              <a:rPr lang="zh-CN" altLang="en-US" smtClean="0"/>
              <a:t>2015/6/4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A266D2-3B38-46E0-A507-5451CADA8A0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3"/>
          <a:srcRect l="30815" t="35074" r="24349" b="39706"/>
          <a:stretch>
            <a:fillRect/>
          </a:stretch>
        </p:blipFill>
        <p:spPr>
          <a:xfrm>
            <a:off x="1" y="0"/>
            <a:ext cx="12191998" cy="6858000"/>
          </a:xfrm>
          <a:custGeom>
            <a:avLst/>
            <a:gdLst>
              <a:gd name="connsiteX0" fmla="*/ 0 w 12191998"/>
              <a:gd name="connsiteY0" fmla="*/ 0 h 6858000"/>
              <a:gd name="connsiteX1" fmla="*/ 12191998 w 12191998"/>
              <a:gd name="connsiteY1" fmla="*/ 0 h 6858000"/>
              <a:gd name="connsiteX2" fmla="*/ 12191998 w 12191998"/>
              <a:gd name="connsiteY2" fmla="*/ 6858000 h 6858000"/>
              <a:gd name="connsiteX3" fmla="*/ 0 w 1219199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8" h="6858000">
                <a:moveTo>
                  <a:pt x="0" y="0"/>
                </a:moveTo>
                <a:lnTo>
                  <a:pt x="12191998" y="0"/>
                </a:lnTo>
                <a:lnTo>
                  <a:pt x="12191998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77435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7105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yarnsure.yanj.cn/" TargetMode="External"/><Relationship Id="rId2" Type="http://schemas.openxmlformats.org/officeDocument/2006/relationships/hyperlink" Target="http://weibo.com/xuxinsimple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yarnsure.yanj.cn/" TargetMode="External"/><Relationship Id="rId2" Type="http://schemas.openxmlformats.org/officeDocument/2006/relationships/hyperlink" Target="http://weibo.com/xuxinsimple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yarnsure.yanj.cn/" TargetMode="External"/><Relationship Id="rId2" Type="http://schemas.openxmlformats.org/officeDocument/2006/relationships/hyperlink" Target="http://weibo.com/xuxinsimple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eibo.com/xuxinsimple" TargetMode="Externa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yarnsure.yanj.cn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eibo.com/xuxinsimple" TargetMode="Externa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yarnsure.yanj.cn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eibo.com/xuxinsimple" TargetMode="Externa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yarnsure.yanj.cn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yarnsure.yanj.cn/" TargetMode="External"/><Relationship Id="rId2" Type="http://schemas.openxmlformats.org/officeDocument/2006/relationships/hyperlink" Target="http://weibo.com/xuxinsimple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yarnsure.yanj.cn/" TargetMode="External"/><Relationship Id="rId2" Type="http://schemas.openxmlformats.org/officeDocument/2006/relationships/hyperlink" Target="http://weibo.com/xuxinsimple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yarnsure.yanj.cn/" TargetMode="External"/><Relationship Id="rId2" Type="http://schemas.openxmlformats.org/officeDocument/2006/relationships/hyperlink" Target="http://weibo.com/xuxinsimple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yarnsure.yanj.cn/" TargetMode="External"/><Relationship Id="rId2" Type="http://schemas.openxmlformats.org/officeDocument/2006/relationships/hyperlink" Target="http://weibo.com/xuxinsimple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yarnsure.yanj.cn/" TargetMode="External"/><Relationship Id="rId2" Type="http://schemas.openxmlformats.org/officeDocument/2006/relationships/hyperlink" Target="http://weibo.com/xuxinsimple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hyperlink" Target="http://www.ypppt.com/" TargetMode="Externa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yarnsure.yanj.cn/" TargetMode="External"/><Relationship Id="rId5" Type="http://schemas.openxmlformats.org/officeDocument/2006/relationships/hyperlink" Target="http://weibo.com/xuxinsimple" TargetMode="Externa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yarnsure.yanj.cn/" TargetMode="External"/><Relationship Id="rId2" Type="http://schemas.openxmlformats.org/officeDocument/2006/relationships/hyperlink" Target="http://weibo.com/xuxinsimple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yarnsure.yanj.cn/" TargetMode="External"/><Relationship Id="rId2" Type="http://schemas.openxmlformats.org/officeDocument/2006/relationships/hyperlink" Target="http://weibo.com/xuxinsimple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 rot="19794925">
            <a:off x="8311501" y="1969570"/>
            <a:ext cx="1389271" cy="1740643"/>
            <a:chOff x="9392663" y="1601342"/>
            <a:chExt cx="1247775" cy="1658938"/>
          </a:xfrm>
        </p:grpSpPr>
        <p:sp>
          <p:nvSpPr>
            <p:cNvPr id="43" name="Freeform 1641"/>
            <p:cNvSpPr>
              <a:spLocks noEditPoints="1"/>
            </p:cNvSpPr>
            <p:nvPr/>
          </p:nvSpPr>
          <p:spPr bwMode="auto">
            <a:xfrm>
              <a:off x="9392663" y="1601342"/>
              <a:ext cx="1247775" cy="1658938"/>
            </a:xfrm>
            <a:custGeom>
              <a:avLst/>
              <a:gdLst>
                <a:gd name="T0" fmla="*/ 229 w 238"/>
                <a:gd name="T1" fmla="*/ 155 h 318"/>
                <a:gd name="T2" fmla="*/ 206 w 238"/>
                <a:gd name="T3" fmla="*/ 120 h 318"/>
                <a:gd name="T4" fmla="*/ 186 w 238"/>
                <a:gd name="T5" fmla="*/ 104 h 318"/>
                <a:gd name="T6" fmla="*/ 201 w 238"/>
                <a:gd name="T7" fmla="*/ 105 h 318"/>
                <a:gd name="T8" fmla="*/ 204 w 238"/>
                <a:gd name="T9" fmla="*/ 105 h 318"/>
                <a:gd name="T10" fmla="*/ 236 w 238"/>
                <a:gd name="T11" fmla="*/ 60 h 318"/>
                <a:gd name="T12" fmla="*/ 236 w 238"/>
                <a:gd name="T13" fmla="*/ 60 h 318"/>
                <a:gd name="T14" fmla="*/ 231 w 238"/>
                <a:gd name="T15" fmla="*/ 28 h 318"/>
                <a:gd name="T16" fmla="*/ 189 w 238"/>
                <a:gd name="T17" fmla="*/ 2 h 318"/>
                <a:gd name="T18" fmla="*/ 189 w 238"/>
                <a:gd name="T19" fmla="*/ 2 h 318"/>
                <a:gd name="T20" fmla="*/ 140 w 238"/>
                <a:gd name="T21" fmla="*/ 0 h 318"/>
                <a:gd name="T22" fmla="*/ 51 w 238"/>
                <a:gd name="T23" fmla="*/ 15 h 318"/>
                <a:gd name="T24" fmla="*/ 31 w 238"/>
                <a:gd name="T25" fmla="*/ 40 h 318"/>
                <a:gd name="T26" fmla="*/ 30 w 238"/>
                <a:gd name="T27" fmla="*/ 41 h 318"/>
                <a:gd name="T28" fmla="*/ 29 w 238"/>
                <a:gd name="T29" fmla="*/ 43 h 318"/>
                <a:gd name="T30" fmla="*/ 28 w 238"/>
                <a:gd name="T31" fmla="*/ 46 h 318"/>
                <a:gd name="T32" fmla="*/ 23 w 238"/>
                <a:gd name="T33" fmla="*/ 66 h 318"/>
                <a:gd name="T34" fmla="*/ 23 w 238"/>
                <a:gd name="T35" fmla="*/ 69 h 318"/>
                <a:gd name="T36" fmla="*/ 11 w 238"/>
                <a:gd name="T37" fmla="*/ 141 h 318"/>
                <a:gd name="T38" fmla="*/ 8 w 238"/>
                <a:gd name="T39" fmla="*/ 157 h 318"/>
                <a:gd name="T40" fmla="*/ 19 w 238"/>
                <a:gd name="T41" fmla="*/ 187 h 318"/>
                <a:gd name="T42" fmla="*/ 14 w 238"/>
                <a:gd name="T43" fmla="*/ 192 h 318"/>
                <a:gd name="T44" fmla="*/ 0 w 238"/>
                <a:gd name="T45" fmla="*/ 223 h 318"/>
                <a:gd name="T46" fmla="*/ 14 w 238"/>
                <a:gd name="T47" fmla="*/ 265 h 318"/>
                <a:gd name="T48" fmla="*/ 52 w 238"/>
                <a:gd name="T49" fmla="*/ 302 h 318"/>
                <a:gd name="T50" fmla="*/ 117 w 238"/>
                <a:gd name="T51" fmla="*/ 318 h 318"/>
                <a:gd name="T52" fmla="*/ 180 w 238"/>
                <a:gd name="T53" fmla="*/ 302 h 318"/>
                <a:gd name="T54" fmla="*/ 223 w 238"/>
                <a:gd name="T55" fmla="*/ 258 h 318"/>
                <a:gd name="T56" fmla="*/ 238 w 238"/>
                <a:gd name="T57" fmla="*/ 199 h 318"/>
                <a:gd name="T58" fmla="*/ 229 w 238"/>
                <a:gd name="T59" fmla="*/ 155 h 318"/>
                <a:gd name="T60" fmla="*/ 108 w 238"/>
                <a:gd name="T61" fmla="*/ 186 h 318"/>
                <a:gd name="T62" fmla="*/ 116 w 238"/>
                <a:gd name="T63" fmla="*/ 183 h 318"/>
                <a:gd name="T64" fmla="*/ 116 w 238"/>
                <a:gd name="T65" fmla="*/ 181 h 318"/>
                <a:gd name="T66" fmla="*/ 116 w 238"/>
                <a:gd name="T67" fmla="*/ 181 h 318"/>
                <a:gd name="T68" fmla="*/ 116 w 238"/>
                <a:gd name="T69" fmla="*/ 183 h 318"/>
                <a:gd name="T70" fmla="*/ 118 w 238"/>
                <a:gd name="T71" fmla="*/ 183 h 318"/>
                <a:gd name="T72" fmla="*/ 127 w 238"/>
                <a:gd name="T73" fmla="*/ 189 h 318"/>
                <a:gd name="T74" fmla="*/ 130 w 238"/>
                <a:gd name="T75" fmla="*/ 203 h 318"/>
                <a:gd name="T76" fmla="*/ 127 w 238"/>
                <a:gd name="T77" fmla="*/ 217 h 318"/>
                <a:gd name="T78" fmla="*/ 123 w 238"/>
                <a:gd name="T79" fmla="*/ 223 h 318"/>
                <a:gd name="T80" fmla="*/ 110 w 238"/>
                <a:gd name="T81" fmla="*/ 224 h 318"/>
                <a:gd name="T82" fmla="*/ 100 w 238"/>
                <a:gd name="T83" fmla="*/ 204 h 318"/>
                <a:gd name="T84" fmla="*/ 108 w 238"/>
                <a:gd name="T85" fmla="*/ 186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8" h="318">
                  <a:moveTo>
                    <a:pt x="229" y="155"/>
                  </a:moveTo>
                  <a:cubicBezTo>
                    <a:pt x="224" y="142"/>
                    <a:pt x="216" y="130"/>
                    <a:pt x="206" y="120"/>
                  </a:cubicBezTo>
                  <a:cubicBezTo>
                    <a:pt x="200" y="114"/>
                    <a:pt x="193" y="109"/>
                    <a:pt x="186" y="104"/>
                  </a:cubicBezTo>
                  <a:cubicBezTo>
                    <a:pt x="201" y="105"/>
                    <a:pt x="201" y="105"/>
                    <a:pt x="201" y="105"/>
                  </a:cubicBezTo>
                  <a:cubicBezTo>
                    <a:pt x="202" y="105"/>
                    <a:pt x="203" y="105"/>
                    <a:pt x="204" y="105"/>
                  </a:cubicBezTo>
                  <a:cubicBezTo>
                    <a:pt x="225" y="105"/>
                    <a:pt x="236" y="90"/>
                    <a:pt x="236" y="60"/>
                  </a:cubicBezTo>
                  <a:cubicBezTo>
                    <a:pt x="236" y="60"/>
                    <a:pt x="236" y="60"/>
                    <a:pt x="236" y="60"/>
                  </a:cubicBezTo>
                  <a:cubicBezTo>
                    <a:pt x="236" y="53"/>
                    <a:pt x="236" y="40"/>
                    <a:pt x="231" y="28"/>
                  </a:cubicBezTo>
                  <a:cubicBezTo>
                    <a:pt x="224" y="11"/>
                    <a:pt x="209" y="2"/>
                    <a:pt x="189" y="2"/>
                  </a:cubicBezTo>
                  <a:cubicBezTo>
                    <a:pt x="189" y="2"/>
                    <a:pt x="189" y="2"/>
                    <a:pt x="189" y="2"/>
                  </a:cubicBezTo>
                  <a:cubicBezTo>
                    <a:pt x="185" y="1"/>
                    <a:pt x="164" y="0"/>
                    <a:pt x="140" y="0"/>
                  </a:cubicBezTo>
                  <a:cubicBezTo>
                    <a:pt x="96" y="0"/>
                    <a:pt x="66" y="5"/>
                    <a:pt x="51" y="15"/>
                  </a:cubicBezTo>
                  <a:cubicBezTo>
                    <a:pt x="45" y="18"/>
                    <a:pt x="37" y="25"/>
                    <a:pt x="31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2"/>
                    <a:pt x="29" y="43"/>
                  </a:cubicBezTo>
                  <a:cubicBezTo>
                    <a:pt x="29" y="44"/>
                    <a:pt x="29" y="45"/>
                    <a:pt x="28" y="46"/>
                  </a:cubicBezTo>
                  <a:cubicBezTo>
                    <a:pt x="26" y="51"/>
                    <a:pt x="25" y="58"/>
                    <a:pt x="23" y="66"/>
                  </a:cubicBezTo>
                  <a:cubicBezTo>
                    <a:pt x="23" y="67"/>
                    <a:pt x="23" y="68"/>
                    <a:pt x="23" y="69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9" y="153"/>
                    <a:pt x="8" y="155"/>
                    <a:pt x="8" y="157"/>
                  </a:cubicBezTo>
                  <a:cubicBezTo>
                    <a:pt x="8" y="168"/>
                    <a:pt x="12" y="179"/>
                    <a:pt x="19" y="187"/>
                  </a:cubicBezTo>
                  <a:cubicBezTo>
                    <a:pt x="17" y="189"/>
                    <a:pt x="15" y="190"/>
                    <a:pt x="14" y="192"/>
                  </a:cubicBezTo>
                  <a:cubicBezTo>
                    <a:pt x="7" y="199"/>
                    <a:pt x="0" y="208"/>
                    <a:pt x="0" y="223"/>
                  </a:cubicBezTo>
                  <a:cubicBezTo>
                    <a:pt x="0" y="234"/>
                    <a:pt x="5" y="247"/>
                    <a:pt x="14" y="265"/>
                  </a:cubicBezTo>
                  <a:cubicBezTo>
                    <a:pt x="22" y="279"/>
                    <a:pt x="35" y="292"/>
                    <a:pt x="52" y="302"/>
                  </a:cubicBezTo>
                  <a:cubicBezTo>
                    <a:pt x="69" y="312"/>
                    <a:pt x="91" y="318"/>
                    <a:pt x="117" y="318"/>
                  </a:cubicBezTo>
                  <a:cubicBezTo>
                    <a:pt x="140" y="318"/>
                    <a:pt x="161" y="312"/>
                    <a:pt x="180" y="302"/>
                  </a:cubicBezTo>
                  <a:cubicBezTo>
                    <a:pt x="198" y="291"/>
                    <a:pt x="213" y="276"/>
                    <a:pt x="223" y="258"/>
                  </a:cubicBezTo>
                  <a:cubicBezTo>
                    <a:pt x="233" y="240"/>
                    <a:pt x="238" y="220"/>
                    <a:pt x="238" y="199"/>
                  </a:cubicBezTo>
                  <a:cubicBezTo>
                    <a:pt x="238" y="183"/>
                    <a:pt x="235" y="169"/>
                    <a:pt x="229" y="155"/>
                  </a:cubicBezTo>
                  <a:close/>
                  <a:moveTo>
                    <a:pt x="108" y="186"/>
                  </a:moveTo>
                  <a:cubicBezTo>
                    <a:pt x="110" y="184"/>
                    <a:pt x="114" y="183"/>
                    <a:pt x="116" y="183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16" y="183"/>
                    <a:pt x="116" y="183"/>
                    <a:pt x="116" y="183"/>
                  </a:cubicBezTo>
                  <a:cubicBezTo>
                    <a:pt x="116" y="183"/>
                    <a:pt x="117" y="183"/>
                    <a:pt x="118" y="183"/>
                  </a:cubicBezTo>
                  <a:cubicBezTo>
                    <a:pt x="123" y="183"/>
                    <a:pt x="126" y="185"/>
                    <a:pt x="127" y="189"/>
                  </a:cubicBezTo>
                  <a:cubicBezTo>
                    <a:pt x="129" y="192"/>
                    <a:pt x="130" y="197"/>
                    <a:pt x="130" y="203"/>
                  </a:cubicBezTo>
                  <a:cubicBezTo>
                    <a:pt x="130" y="208"/>
                    <a:pt x="129" y="213"/>
                    <a:pt x="127" y="217"/>
                  </a:cubicBezTo>
                  <a:cubicBezTo>
                    <a:pt x="126" y="220"/>
                    <a:pt x="124" y="222"/>
                    <a:pt x="123" y="223"/>
                  </a:cubicBezTo>
                  <a:cubicBezTo>
                    <a:pt x="119" y="225"/>
                    <a:pt x="113" y="226"/>
                    <a:pt x="110" y="224"/>
                  </a:cubicBezTo>
                  <a:cubicBezTo>
                    <a:pt x="105" y="220"/>
                    <a:pt x="100" y="213"/>
                    <a:pt x="100" y="204"/>
                  </a:cubicBezTo>
                  <a:cubicBezTo>
                    <a:pt x="100" y="198"/>
                    <a:pt x="103" y="190"/>
                    <a:pt x="108" y="1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643"/>
            <p:cNvSpPr>
              <a:spLocks/>
            </p:cNvSpPr>
            <p:nvPr/>
          </p:nvSpPr>
          <p:spPr bwMode="auto">
            <a:xfrm>
              <a:off x="9467276" y="1721992"/>
              <a:ext cx="1047750" cy="1497013"/>
            </a:xfrm>
            <a:custGeom>
              <a:avLst/>
              <a:gdLst>
                <a:gd name="T0" fmla="*/ 193 w 200"/>
                <a:gd name="T1" fmla="*/ 151 h 287"/>
                <a:gd name="T2" fmla="*/ 174 w 200"/>
                <a:gd name="T3" fmla="*/ 122 h 287"/>
                <a:gd name="T4" fmla="*/ 146 w 200"/>
                <a:gd name="T5" fmla="*/ 103 h 287"/>
                <a:gd name="T6" fmla="*/ 82 w 200"/>
                <a:gd name="T7" fmla="*/ 101 h 287"/>
                <a:gd name="T8" fmla="*/ 86 w 200"/>
                <a:gd name="T9" fmla="*/ 73 h 287"/>
                <a:gd name="T10" fmla="*/ 117 w 200"/>
                <a:gd name="T11" fmla="*/ 73 h 287"/>
                <a:gd name="T12" fmla="*/ 183 w 200"/>
                <a:gd name="T13" fmla="*/ 75 h 287"/>
                <a:gd name="T14" fmla="*/ 198 w 200"/>
                <a:gd name="T15" fmla="*/ 49 h 287"/>
                <a:gd name="T16" fmla="*/ 170 w 200"/>
                <a:gd name="T17" fmla="*/ 9 h 287"/>
                <a:gd name="T18" fmla="*/ 42 w 200"/>
                <a:gd name="T19" fmla="*/ 20 h 287"/>
                <a:gd name="T20" fmla="*/ 29 w 200"/>
                <a:gd name="T21" fmla="*/ 36 h 287"/>
                <a:gd name="T22" fmla="*/ 29 w 200"/>
                <a:gd name="T23" fmla="*/ 36 h 287"/>
                <a:gd name="T24" fmla="*/ 28 w 200"/>
                <a:gd name="T25" fmla="*/ 39 h 287"/>
                <a:gd name="T26" fmla="*/ 27 w 200"/>
                <a:gd name="T27" fmla="*/ 40 h 287"/>
                <a:gd name="T28" fmla="*/ 23 w 200"/>
                <a:gd name="T29" fmla="*/ 57 h 287"/>
                <a:gd name="T30" fmla="*/ 24 w 200"/>
                <a:gd name="T31" fmla="*/ 57 h 287"/>
                <a:gd name="T32" fmla="*/ 11 w 200"/>
                <a:gd name="T33" fmla="*/ 133 h 287"/>
                <a:gd name="T34" fmla="*/ 8 w 200"/>
                <a:gd name="T35" fmla="*/ 146 h 287"/>
                <a:gd name="T36" fmla="*/ 19 w 200"/>
                <a:gd name="T37" fmla="*/ 168 h 287"/>
                <a:gd name="T38" fmla="*/ 42 w 200"/>
                <a:gd name="T39" fmla="*/ 178 h 287"/>
                <a:gd name="T40" fmla="*/ 68 w 200"/>
                <a:gd name="T41" fmla="*/ 166 h 287"/>
                <a:gd name="T42" fmla="*/ 85 w 200"/>
                <a:gd name="T43" fmla="*/ 155 h 287"/>
                <a:gd name="T44" fmla="*/ 99 w 200"/>
                <a:gd name="T45" fmla="*/ 153 h 287"/>
                <a:gd name="T46" fmla="*/ 115 w 200"/>
                <a:gd name="T47" fmla="*/ 157 h 287"/>
                <a:gd name="T48" fmla="*/ 125 w 200"/>
                <a:gd name="T49" fmla="*/ 169 h 287"/>
                <a:gd name="T50" fmla="*/ 130 w 200"/>
                <a:gd name="T51" fmla="*/ 191 h 287"/>
                <a:gd name="T52" fmla="*/ 126 w 200"/>
                <a:gd name="T53" fmla="*/ 213 h 287"/>
                <a:gd name="T54" fmla="*/ 115 w 200"/>
                <a:gd name="T55" fmla="*/ 227 h 287"/>
                <a:gd name="T56" fmla="*/ 99 w 200"/>
                <a:gd name="T57" fmla="*/ 231 h 287"/>
                <a:gd name="T58" fmla="*/ 80 w 200"/>
                <a:gd name="T59" fmla="*/ 225 h 287"/>
                <a:gd name="T60" fmla="*/ 66 w 200"/>
                <a:gd name="T61" fmla="*/ 207 h 287"/>
                <a:gd name="T62" fmla="*/ 36 w 200"/>
                <a:gd name="T63" fmla="*/ 188 h 287"/>
                <a:gd name="T64" fmla="*/ 9 w 200"/>
                <a:gd name="T65" fmla="*/ 193 h 287"/>
                <a:gd name="T66" fmla="*/ 0 w 200"/>
                <a:gd name="T67" fmla="*/ 211 h 287"/>
                <a:gd name="T68" fmla="*/ 12 w 200"/>
                <a:gd name="T69" fmla="*/ 245 h 287"/>
                <a:gd name="T70" fmla="*/ 43 w 200"/>
                <a:gd name="T71" fmla="*/ 275 h 287"/>
                <a:gd name="T72" fmla="*/ 98 w 200"/>
                <a:gd name="T73" fmla="*/ 287 h 287"/>
                <a:gd name="T74" fmla="*/ 152 w 200"/>
                <a:gd name="T75" fmla="*/ 274 h 287"/>
                <a:gd name="T76" fmla="*/ 188 w 200"/>
                <a:gd name="T77" fmla="*/ 238 h 287"/>
                <a:gd name="T78" fmla="*/ 200 w 200"/>
                <a:gd name="T79" fmla="*/ 187 h 287"/>
                <a:gd name="T80" fmla="*/ 193 w 200"/>
                <a:gd name="T81" fmla="*/ 15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" h="287">
                  <a:moveTo>
                    <a:pt x="193" y="151"/>
                  </a:moveTo>
                  <a:cubicBezTo>
                    <a:pt x="189" y="140"/>
                    <a:pt x="182" y="130"/>
                    <a:pt x="174" y="122"/>
                  </a:cubicBezTo>
                  <a:cubicBezTo>
                    <a:pt x="166" y="114"/>
                    <a:pt x="156" y="107"/>
                    <a:pt x="146" y="103"/>
                  </a:cubicBezTo>
                  <a:cubicBezTo>
                    <a:pt x="127" y="95"/>
                    <a:pt x="105" y="93"/>
                    <a:pt x="82" y="101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168" y="74"/>
                    <a:pt x="145" y="73"/>
                    <a:pt x="183" y="75"/>
                  </a:cubicBezTo>
                  <a:cubicBezTo>
                    <a:pt x="191" y="75"/>
                    <a:pt x="198" y="75"/>
                    <a:pt x="198" y="49"/>
                  </a:cubicBezTo>
                  <a:cubicBezTo>
                    <a:pt x="198" y="37"/>
                    <a:pt x="199" y="8"/>
                    <a:pt x="170" y="9"/>
                  </a:cubicBezTo>
                  <a:cubicBezTo>
                    <a:pt x="170" y="9"/>
                    <a:pt x="69" y="0"/>
                    <a:pt x="42" y="20"/>
                  </a:cubicBezTo>
                  <a:cubicBezTo>
                    <a:pt x="42" y="20"/>
                    <a:pt x="35" y="22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7"/>
                    <a:pt x="28" y="38"/>
                    <a:pt x="28" y="39"/>
                  </a:cubicBezTo>
                  <a:cubicBezTo>
                    <a:pt x="28" y="39"/>
                    <a:pt x="28" y="40"/>
                    <a:pt x="27" y="40"/>
                  </a:cubicBezTo>
                  <a:cubicBezTo>
                    <a:pt x="26" y="45"/>
                    <a:pt x="24" y="51"/>
                    <a:pt x="23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11" y="133"/>
                    <a:pt x="11" y="133"/>
                    <a:pt x="11" y="133"/>
                  </a:cubicBezTo>
                  <a:cubicBezTo>
                    <a:pt x="8" y="144"/>
                    <a:pt x="8" y="145"/>
                    <a:pt x="8" y="146"/>
                  </a:cubicBezTo>
                  <a:cubicBezTo>
                    <a:pt x="8" y="155"/>
                    <a:pt x="12" y="162"/>
                    <a:pt x="19" y="168"/>
                  </a:cubicBezTo>
                  <a:cubicBezTo>
                    <a:pt x="25" y="174"/>
                    <a:pt x="33" y="178"/>
                    <a:pt x="42" y="178"/>
                  </a:cubicBezTo>
                  <a:cubicBezTo>
                    <a:pt x="49" y="178"/>
                    <a:pt x="58" y="174"/>
                    <a:pt x="68" y="166"/>
                  </a:cubicBezTo>
                  <a:cubicBezTo>
                    <a:pt x="75" y="161"/>
                    <a:pt x="81" y="157"/>
                    <a:pt x="85" y="155"/>
                  </a:cubicBezTo>
                  <a:cubicBezTo>
                    <a:pt x="85" y="155"/>
                    <a:pt x="89" y="153"/>
                    <a:pt x="99" y="153"/>
                  </a:cubicBezTo>
                  <a:cubicBezTo>
                    <a:pt x="105" y="153"/>
                    <a:pt x="110" y="154"/>
                    <a:pt x="115" y="157"/>
                  </a:cubicBezTo>
                  <a:cubicBezTo>
                    <a:pt x="119" y="159"/>
                    <a:pt x="123" y="163"/>
                    <a:pt x="125" y="169"/>
                  </a:cubicBezTo>
                  <a:cubicBezTo>
                    <a:pt x="128" y="175"/>
                    <a:pt x="130" y="182"/>
                    <a:pt x="130" y="191"/>
                  </a:cubicBezTo>
                  <a:cubicBezTo>
                    <a:pt x="130" y="200"/>
                    <a:pt x="128" y="207"/>
                    <a:pt x="126" y="213"/>
                  </a:cubicBezTo>
                  <a:cubicBezTo>
                    <a:pt x="123" y="219"/>
                    <a:pt x="119" y="223"/>
                    <a:pt x="115" y="227"/>
                  </a:cubicBezTo>
                  <a:cubicBezTo>
                    <a:pt x="110" y="230"/>
                    <a:pt x="105" y="231"/>
                    <a:pt x="99" y="231"/>
                  </a:cubicBezTo>
                  <a:cubicBezTo>
                    <a:pt x="92" y="231"/>
                    <a:pt x="86" y="229"/>
                    <a:pt x="80" y="225"/>
                  </a:cubicBezTo>
                  <a:cubicBezTo>
                    <a:pt x="74" y="221"/>
                    <a:pt x="70" y="215"/>
                    <a:pt x="66" y="207"/>
                  </a:cubicBezTo>
                  <a:cubicBezTo>
                    <a:pt x="57" y="186"/>
                    <a:pt x="45" y="188"/>
                    <a:pt x="36" y="188"/>
                  </a:cubicBezTo>
                  <a:cubicBezTo>
                    <a:pt x="27" y="188"/>
                    <a:pt x="15" y="187"/>
                    <a:pt x="9" y="193"/>
                  </a:cubicBezTo>
                  <a:cubicBezTo>
                    <a:pt x="3" y="199"/>
                    <a:pt x="0" y="204"/>
                    <a:pt x="0" y="211"/>
                  </a:cubicBezTo>
                  <a:cubicBezTo>
                    <a:pt x="0" y="221"/>
                    <a:pt x="6" y="233"/>
                    <a:pt x="12" y="245"/>
                  </a:cubicBezTo>
                  <a:cubicBezTo>
                    <a:pt x="18" y="256"/>
                    <a:pt x="29" y="266"/>
                    <a:pt x="43" y="275"/>
                  </a:cubicBezTo>
                  <a:cubicBezTo>
                    <a:pt x="57" y="283"/>
                    <a:pt x="76" y="287"/>
                    <a:pt x="98" y="287"/>
                  </a:cubicBezTo>
                  <a:cubicBezTo>
                    <a:pt x="118" y="287"/>
                    <a:pt x="136" y="283"/>
                    <a:pt x="152" y="274"/>
                  </a:cubicBezTo>
                  <a:cubicBezTo>
                    <a:pt x="167" y="265"/>
                    <a:pt x="179" y="253"/>
                    <a:pt x="188" y="238"/>
                  </a:cubicBezTo>
                  <a:cubicBezTo>
                    <a:pt x="196" y="223"/>
                    <a:pt x="200" y="206"/>
                    <a:pt x="200" y="187"/>
                  </a:cubicBezTo>
                  <a:cubicBezTo>
                    <a:pt x="200" y="175"/>
                    <a:pt x="198" y="163"/>
                    <a:pt x="193" y="15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472815" y="5017730"/>
            <a:ext cx="606685" cy="606685"/>
          </a:xfrm>
          <a:prstGeom prst="ellipse">
            <a:avLst/>
          </a:prstGeom>
          <a:solidFill>
            <a:srgbClr val="73A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5624416"/>
            <a:ext cx="12192000" cy="12335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584615" y="674560"/>
            <a:ext cx="332781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4107303" y="389747"/>
            <a:ext cx="3882453" cy="5396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2014.10.10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8214609" y="674560"/>
            <a:ext cx="332781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7741168" y="5499487"/>
            <a:ext cx="131166" cy="13116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395085" y="4856168"/>
            <a:ext cx="1274164" cy="1274164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9497724" y="4678244"/>
            <a:ext cx="292311" cy="29231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grpSp>
        <p:nvGrpSpPr>
          <p:cNvPr id="34" name="Group 51"/>
          <p:cNvGrpSpPr>
            <a:grpSpLocks noChangeAspect="1"/>
          </p:cNvGrpSpPr>
          <p:nvPr/>
        </p:nvGrpSpPr>
        <p:grpSpPr bwMode="auto">
          <a:xfrm rot="20900824">
            <a:off x="4628838" y="1891351"/>
            <a:ext cx="1178325" cy="1702859"/>
            <a:chOff x="4931" y="497"/>
            <a:chExt cx="2197" cy="3175"/>
          </a:xfrm>
        </p:grpSpPr>
        <p:sp>
          <p:nvSpPr>
            <p:cNvPr id="35" name="AutoShape 50"/>
            <p:cNvSpPr>
              <a:spLocks noChangeAspect="1" noChangeArrowheads="1" noTextEdit="1"/>
            </p:cNvSpPr>
            <p:nvPr/>
          </p:nvSpPr>
          <p:spPr bwMode="auto">
            <a:xfrm>
              <a:off x="4931" y="497"/>
              <a:ext cx="2197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2"/>
            <p:cNvSpPr>
              <a:spLocks noEditPoints="1"/>
            </p:cNvSpPr>
            <p:nvPr/>
          </p:nvSpPr>
          <p:spPr bwMode="auto">
            <a:xfrm>
              <a:off x="4910" y="480"/>
              <a:ext cx="2237" cy="3199"/>
            </a:xfrm>
            <a:custGeom>
              <a:avLst/>
              <a:gdLst>
                <a:gd name="T0" fmla="*/ 274 w 944"/>
                <a:gd name="T1" fmla="*/ 1296 h 1351"/>
                <a:gd name="T2" fmla="*/ 38 w 944"/>
                <a:gd name="T3" fmla="*/ 915 h 1351"/>
                <a:gd name="T4" fmla="*/ 10 w 944"/>
                <a:gd name="T5" fmla="*/ 490 h 1351"/>
                <a:gd name="T6" fmla="*/ 141 w 944"/>
                <a:gd name="T7" fmla="*/ 132 h 1351"/>
                <a:gd name="T8" fmla="*/ 429 w 944"/>
                <a:gd name="T9" fmla="*/ 9 h 1351"/>
                <a:gd name="T10" fmla="*/ 763 w 944"/>
                <a:gd name="T11" fmla="*/ 120 h 1351"/>
                <a:gd name="T12" fmla="*/ 906 w 944"/>
                <a:gd name="T13" fmla="*/ 431 h 1351"/>
                <a:gd name="T14" fmla="*/ 935 w 944"/>
                <a:gd name="T15" fmla="*/ 865 h 1351"/>
                <a:gd name="T16" fmla="*/ 818 w 944"/>
                <a:gd name="T17" fmla="*/ 1210 h 1351"/>
                <a:gd name="T18" fmla="*/ 521 w 944"/>
                <a:gd name="T19" fmla="*/ 1346 h 1351"/>
                <a:gd name="T20" fmla="*/ 291 w 944"/>
                <a:gd name="T21" fmla="*/ 1304 h 1351"/>
                <a:gd name="T22" fmla="*/ 274 w 944"/>
                <a:gd name="T23" fmla="*/ 1296 h 1351"/>
                <a:gd name="T24" fmla="*/ 615 w 944"/>
                <a:gd name="T25" fmla="*/ 152 h 1351"/>
                <a:gd name="T26" fmla="*/ 436 w 944"/>
                <a:gd name="T27" fmla="*/ 119 h 1351"/>
                <a:gd name="T28" fmla="*/ 217 w 944"/>
                <a:gd name="T29" fmla="*/ 213 h 1351"/>
                <a:gd name="T30" fmla="*/ 120 w 944"/>
                <a:gd name="T31" fmla="*/ 483 h 1351"/>
                <a:gd name="T32" fmla="*/ 148 w 944"/>
                <a:gd name="T33" fmla="*/ 908 h 1351"/>
                <a:gd name="T34" fmla="*/ 336 w 944"/>
                <a:gd name="T35" fmla="*/ 1203 h 1351"/>
                <a:gd name="T36" fmla="*/ 514 w 944"/>
                <a:gd name="T37" fmla="*/ 1235 h 1351"/>
                <a:gd name="T38" fmla="*/ 738 w 944"/>
                <a:gd name="T39" fmla="*/ 1133 h 1351"/>
                <a:gd name="T40" fmla="*/ 824 w 944"/>
                <a:gd name="T41" fmla="*/ 873 h 1351"/>
                <a:gd name="T42" fmla="*/ 796 w 944"/>
                <a:gd name="T43" fmla="*/ 439 h 1351"/>
                <a:gd name="T44" fmla="*/ 690 w 944"/>
                <a:gd name="T45" fmla="*/ 203 h 1351"/>
                <a:gd name="T46" fmla="*/ 615 w 944"/>
                <a:gd name="T47" fmla="*/ 152 h 1351"/>
                <a:gd name="T48" fmla="*/ 385 w 944"/>
                <a:gd name="T49" fmla="*/ 1121 h 1351"/>
                <a:gd name="T50" fmla="*/ 342 w 944"/>
                <a:gd name="T51" fmla="*/ 1094 h 1351"/>
                <a:gd name="T52" fmla="*/ 250 w 944"/>
                <a:gd name="T53" fmla="*/ 895 h 1351"/>
                <a:gd name="T54" fmla="*/ 223 w 944"/>
                <a:gd name="T55" fmla="*/ 480 h 1351"/>
                <a:gd name="T56" fmla="*/ 273 w 944"/>
                <a:gd name="T57" fmla="*/ 301 h 1351"/>
                <a:gd name="T58" fmla="*/ 443 w 944"/>
                <a:gd name="T59" fmla="*/ 209 h 1351"/>
                <a:gd name="T60" fmla="*/ 593 w 944"/>
                <a:gd name="T61" fmla="*/ 255 h 1351"/>
                <a:gd name="T62" fmla="*/ 697 w 944"/>
                <a:gd name="T63" fmla="*/ 443 h 1351"/>
                <a:gd name="T64" fmla="*/ 725 w 944"/>
                <a:gd name="T65" fmla="*/ 870 h 1351"/>
                <a:gd name="T66" fmla="*/ 673 w 944"/>
                <a:gd name="T67" fmla="*/ 1061 h 1351"/>
                <a:gd name="T68" fmla="*/ 509 w 944"/>
                <a:gd name="T69" fmla="*/ 1145 h 1351"/>
                <a:gd name="T70" fmla="*/ 385 w 944"/>
                <a:gd name="T71" fmla="*/ 1121 h 1351"/>
                <a:gd name="T72" fmla="*/ 505 w 944"/>
                <a:gd name="T73" fmla="*/ 330 h 1351"/>
                <a:gd name="T74" fmla="*/ 450 w 944"/>
                <a:gd name="T75" fmla="*/ 320 h 1351"/>
                <a:gd name="T76" fmla="*/ 361 w 944"/>
                <a:gd name="T77" fmla="*/ 369 h 1351"/>
                <a:gd name="T78" fmla="*/ 333 w 944"/>
                <a:gd name="T79" fmla="*/ 472 h 1351"/>
                <a:gd name="T80" fmla="*/ 361 w 944"/>
                <a:gd name="T81" fmla="*/ 887 h 1351"/>
                <a:gd name="T82" fmla="*/ 409 w 944"/>
                <a:gd name="T83" fmla="*/ 1006 h 1351"/>
                <a:gd name="T84" fmla="*/ 501 w 944"/>
                <a:gd name="T85" fmla="*/ 1034 h 1351"/>
                <a:gd name="T86" fmla="*/ 587 w 944"/>
                <a:gd name="T87" fmla="*/ 991 h 1351"/>
                <a:gd name="T88" fmla="*/ 614 w 944"/>
                <a:gd name="T89" fmla="*/ 878 h 1351"/>
                <a:gd name="T90" fmla="*/ 586 w 944"/>
                <a:gd name="T91" fmla="*/ 451 h 1351"/>
                <a:gd name="T92" fmla="*/ 526 w 944"/>
                <a:gd name="T93" fmla="*/ 343 h 1351"/>
                <a:gd name="T94" fmla="*/ 505 w 944"/>
                <a:gd name="T95" fmla="*/ 330 h 1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44" h="1351">
                  <a:moveTo>
                    <a:pt x="274" y="1296"/>
                  </a:moveTo>
                  <a:cubicBezTo>
                    <a:pt x="129" y="1225"/>
                    <a:pt x="50" y="1096"/>
                    <a:pt x="38" y="915"/>
                  </a:cubicBezTo>
                  <a:cubicBezTo>
                    <a:pt x="10" y="490"/>
                    <a:pt x="10" y="490"/>
                    <a:pt x="10" y="490"/>
                  </a:cubicBezTo>
                  <a:cubicBezTo>
                    <a:pt x="0" y="343"/>
                    <a:pt x="44" y="222"/>
                    <a:pt x="141" y="132"/>
                  </a:cubicBezTo>
                  <a:cubicBezTo>
                    <a:pt x="221" y="57"/>
                    <a:pt x="318" y="16"/>
                    <a:pt x="429" y="9"/>
                  </a:cubicBezTo>
                  <a:cubicBezTo>
                    <a:pt x="556" y="0"/>
                    <a:pt x="670" y="38"/>
                    <a:pt x="763" y="120"/>
                  </a:cubicBezTo>
                  <a:cubicBezTo>
                    <a:pt x="850" y="196"/>
                    <a:pt x="898" y="301"/>
                    <a:pt x="906" y="431"/>
                  </a:cubicBezTo>
                  <a:cubicBezTo>
                    <a:pt x="935" y="865"/>
                    <a:pt x="935" y="865"/>
                    <a:pt x="935" y="865"/>
                  </a:cubicBezTo>
                  <a:cubicBezTo>
                    <a:pt x="944" y="1003"/>
                    <a:pt x="905" y="1119"/>
                    <a:pt x="818" y="1210"/>
                  </a:cubicBezTo>
                  <a:cubicBezTo>
                    <a:pt x="740" y="1292"/>
                    <a:pt x="640" y="1338"/>
                    <a:pt x="521" y="1346"/>
                  </a:cubicBezTo>
                  <a:cubicBezTo>
                    <a:pt x="441" y="1351"/>
                    <a:pt x="363" y="1337"/>
                    <a:pt x="291" y="1304"/>
                  </a:cubicBezTo>
                  <a:cubicBezTo>
                    <a:pt x="285" y="1302"/>
                    <a:pt x="280" y="1299"/>
                    <a:pt x="274" y="1296"/>
                  </a:cubicBezTo>
                  <a:close/>
                  <a:moveTo>
                    <a:pt x="615" y="152"/>
                  </a:moveTo>
                  <a:cubicBezTo>
                    <a:pt x="561" y="126"/>
                    <a:pt x="502" y="115"/>
                    <a:pt x="436" y="119"/>
                  </a:cubicBezTo>
                  <a:cubicBezTo>
                    <a:pt x="350" y="125"/>
                    <a:pt x="279" y="156"/>
                    <a:pt x="217" y="213"/>
                  </a:cubicBezTo>
                  <a:cubicBezTo>
                    <a:pt x="144" y="280"/>
                    <a:pt x="113" y="369"/>
                    <a:pt x="120" y="483"/>
                  </a:cubicBezTo>
                  <a:cubicBezTo>
                    <a:pt x="148" y="908"/>
                    <a:pt x="148" y="908"/>
                    <a:pt x="148" y="908"/>
                  </a:cubicBezTo>
                  <a:cubicBezTo>
                    <a:pt x="158" y="1054"/>
                    <a:pt x="220" y="1151"/>
                    <a:pt x="336" y="1203"/>
                  </a:cubicBezTo>
                  <a:cubicBezTo>
                    <a:pt x="393" y="1229"/>
                    <a:pt x="451" y="1239"/>
                    <a:pt x="514" y="1235"/>
                  </a:cubicBezTo>
                  <a:cubicBezTo>
                    <a:pt x="605" y="1229"/>
                    <a:pt x="678" y="1196"/>
                    <a:pt x="738" y="1133"/>
                  </a:cubicBezTo>
                  <a:cubicBezTo>
                    <a:pt x="803" y="1065"/>
                    <a:pt x="831" y="980"/>
                    <a:pt x="824" y="873"/>
                  </a:cubicBezTo>
                  <a:cubicBezTo>
                    <a:pt x="796" y="439"/>
                    <a:pt x="796" y="439"/>
                    <a:pt x="796" y="439"/>
                  </a:cubicBezTo>
                  <a:cubicBezTo>
                    <a:pt x="789" y="337"/>
                    <a:pt x="754" y="260"/>
                    <a:pt x="690" y="203"/>
                  </a:cubicBezTo>
                  <a:cubicBezTo>
                    <a:pt x="667" y="183"/>
                    <a:pt x="641" y="165"/>
                    <a:pt x="615" y="152"/>
                  </a:cubicBezTo>
                  <a:close/>
                  <a:moveTo>
                    <a:pt x="385" y="1121"/>
                  </a:moveTo>
                  <a:cubicBezTo>
                    <a:pt x="370" y="1114"/>
                    <a:pt x="356" y="1104"/>
                    <a:pt x="342" y="1094"/>
                  </a:cubicBezTo>
                  <a:cubicBezTo>
                    <a:pt x="287" y="1052"/>
                    <a:pt x="256" y="985"/>
                    <a:pt x="250" y="895"/>
                  </a:cubicBezTo>
                  <a:cubicBezTo>
                    <a:pt x="223" y="480"/>
                    <a:pt x="223" y="480"/>
                    <a:pt x="223" y="480"/>
                  </a:cubicBezTo>
                  <a:cubicBezTo>
                    <a:pt x="218" y="411"/>
                    <a:pt x="235" y="351"/>
                    <a:pt x="273" y="301"/>
                  </a:cubicBezTo>
                  <a:cubicBezTo>
                    <a:pt x="317" y="244"/>
                    <a:pt x="374" y="214"/>
                    <a:pt x="443" y="209"/>
                  </a:cubicBezTo>
                  <a:cubicBezTo>
                    <a:pt x="497" y="205"/>
                    <a:pt x="549" y="221"/>
                    <a:pt x="593" y="255"/>
                  </a:cubicBezTo>
                  <a:cubicBezTo>
                    <a:pt x="657" y="304"/>
                    <a:pt x="692" y="368"/>
                    <a:pt x="697" y="443"/>
                  </a:cubicBezTo>
                  <a:cubicBezTo>
                    <a:pt x="725" y="870"/>
                    <a:pt x="725" y="870"/>
                    <a:pt x="725" y="870"/>
                  </a:cubicBezTo>
                  <a:cubicBezTo>
                    <a:pt x="730" y="949"/>
                    <a:pt x="713" y="1013"/>
                    <a:pt x="673" y="1061"/>
                  </a:cubicBezTo>
                  <a:cubicBezTo>
                    <a:pt x="632" y="1112"/>
                    <a:pt x="576" y="1141"/>
                    <a:pt x="509" y="1145"/>
                  </a:cubicBezTo>
                  <a:cubicBezTo>
                    <a:pt x="465" y="1148"/>
                    <a:pt x="424" y="1140"/>
                    <a:pt x="385" y="1121"/>
                  </a:cubicBezTo>
                  <a:close/>
                  <a:moveTo>
                    <a:pt x="505" y="330"/>
                  </a:moveTo>
                  <a:cubicBezTo>
                    <a:pt x="488" y="322"/>
                    <a:pt x="470" y="318"/>
                    <a:pt x="450" y="320"/>
                  </a:cubicBezTo>
                  <a:cubicBezTo>
                    <a:pt x="413" y="322"/>
                    <a:pt x="385" y="338"/>
                    <a:pt x="361" y="369"/>
                  </a:cubicBezTo>
                  <a:cubicBezTo>
                    <a:pt x="340" y="397"/>
                    <a:pt x="330" y="431"/>
                    <a:pt x="333" y="472"/>
                  </a:cubicBezTo>
                  <a:cubicBezTo>
                    <a:pt x="361" y="887"/>
                    <a:pt x="361" y="887"/>
                    <a:pt x="361" y="887"/>
                  </a:cubicBezTo>
                  <a:cubicBezTo>
                    <a:pt x="364" y="944"/>
                    <a:pt x="381" y="984"/>
                    <a:pt x="409" y="1006"/>
                  </a:cubicBezTo>
                  <a:cubicBezTo>
                    <a:pt x="438" y="1028"/>
                    <a:pt x="467" y="1037"/>
                    <a:pt x="501" y="1034"/>
                  </a:cubicBezTo>
                  <a:cubicBezTo>
                    <a:pt x="538" y="1032"/>
                    <a:pt x="565" y="1018"/>
                    <a:pt x="587" y="991"/>
                  </a:cubicBezTo>
                  <a:cubicBezTo>
                    <a:pt x="609" y="965"/>
                    <a:pt x="618" y="928"/>
                    <a:pt x="614" y="878"/>
                  </a:cubicBezTo>
                  <a:cubicBezTo>
                    <a:pt x="586" y="451"/>
                    <a:pt x="586" y="451"/>
                    <a:pt x="586" y="451"/>
                  </a:cubicBezTo>
                  <a:cubicBezTo>
                    <a:pt x="583" y="407"/>
                    <a:pt x="564" y="373"/>
                    <a:pt x="526" y="343"/>
                  </a:cubicBezTo>
                  <a:cubicBezTo>
                    <a:pt x="519" y="338"/>
                    <a:pt x="512" y="334"/>
                    <a:pt x="505" y="3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3"/>
            <p:cNvSpPr>
              <a:spLocks noEditPoints="1"/>
            </p:cNvSpPr>
            <p:nvPr/>
          </p:nvSpPr>
          <p:spPr bwMode="auto">
            <a:xfrm>
              <a:off x="5043" y="613"/>
              <a:ext cx="1971" cy="2933"/>
            </a:xfrm>
            <a:custGeom>
              <a:avLst/>
              <a:gdLst>
                <a:gd name="T0" fmla="*/ 795 w 832"/>
                <a:gd name="T1" fmla="*/ 379 h 1239"/>
                <a:gd name="T2" fmla="*/ 823 w 832"/>
                <a:gd name="T3" fmla="*/ 813 h 1239"/>
                <a:gd name="T4" fmla="*/ 722 w 832"/>
                <a:gd name="T5" fmla="*/ 1116 h 1239"/>
                <a:gd name="T6" fmla="*/ 461 w 832"/>
                <a:gd name="T7" fmla="*/ 1234 h 1239"/>
                <a:gd name="T8" fmla="*/ 258 w 832"/>
                <a:gd name="T9" fmla="*/ 1198 h 1239"/>
                <a:gd name="T10" fmla="*/ 37 w 832"/>
                <a:gd name="T11" fmla="*/ 855 h 1239"/>
                <a:gd name="T12" fmla="*/ 9 w 832"/>
                <a:gd name="T13" fmla="*/ 431 h 1239"/>
                <a:gd name="T14" fmla="*/ 123 w 832"/>
                <a:gd name="T15" fmla="*/ 117 h 1239"/>
                <a:gd name="T16" fmla="*/ 376 w 832"/>
                <a:gd name="T17" fmla="*/ 8 h 1239"/>
                <a:gd name="T18" fmla="*/ 671 w 832"/>
                <a:gd name="T19" fmla="*/ 106 h 1239"/>
                <a:gd name="T20" fmla="*/ 795 w 832"/>
                <a:gd name="T21" fmla="*/ 379 h 1239"/>
                <a:gd name="T22" fmla="*/ 222 w 832"/>
                <a:gd name="T23" fmla="*/ 420 h 1239"/>
                <a:gd name="T24" fmla="*/ 249 w 832"/>
                <a:gd name="T25" fmla="*/ 835 h 1239"/>
                <a:gd name="T26" fmla="*/ 320 w 832"/>
                <a:gd name="T27" fmla="*/ 994 h 1239"/>
                <a:gd name="T28" fmla="*/ 449 w 832"/>
                <a:gd name="T29" fmla="*/ 1034 h 1239"/>
                <a:gd name="T30" fmla="*/ 574 w 832"/>
                <a:gd name="T31" fmla="*/ 970 h 1239"/>
                <a:gd name="T32" fmla="*/ 614 w 832"/>
                <a:gd name="T33" fmla="*/ 818 h 1239"/>
                <a:gd name="T34" fmla="*/ 586 w 832"/>
                <a:gd name="T35" fmla="*/ 391 h 1239"/>
                <a:gd name="T36" fmla="*/ 504 w 832"/>
                <a:gd name="T37" fmla="*/ 244 h 1239"/>
                <a:gd name="T38" fmla="*/ 390 w 832"/>
                <a:gd name="T39" fmla="*/ 208 h 1239"/>
                <a:gd name="T40" fmla="*/ 261 w 832"/>
                <a:gd name="T41" fmla="*/ 279 h 1239"/>
                <a:gd name="T42" fmla="*/ 222 w 832"/>
                <a:gd name="T43" fmla="*/ 42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32" h="1239">
                  <a:moveTo>
                    <a:pt x="795" y="379"/>
                  </a:moveTo>
                  <a:cubicBezTo>
                    <a:pt x="823" y="813"/>
                    <a:pt x="823" y="813"/>
                    <a:pt x="823" y="813"/>
                  </a:cubicBezTo>
                  <a:cubicBezTo>
                    <a:pt x="832" y="935"/>
                    <a:pt x="798" y="1036"/>
                    <a:pt x="722" y="1116"/>
                  </a:cubicBezTo>
                  <a:cubicBezTo>
                    <a:pt x="653" y="1188"/>
                    <a:pt x="566" y="1228"/>
                    <a:pt x="461" y="1234"/>
                  </a:cubicBezTo>
                  <a:cubicBezTo>
                    <a:pt x="390" y="1239"/>
                    <a:pt x="322" y="1227"/>
                    <a:pt x="258" y="1198"/>
                  </a:cubicBezTo>
                  <a:cubicBezTo>
                    <a:pt x="122" y="1136"/>
                    <a:pt x="48" y="1022"/>
                    <a:pt x="37" y="855"/>
                  </a:cubicBezTo>
                  <a:cubicBezTo>
                    <a:pt x="9" y="431"/>
                    <a:pt x="9" y="431"/>
                    <a:pt x="9" y="431"/>
                  </a:cubicBezTo>
                  <a:cubicBezTo>
                    <a:pt x="0" y="300"/>
                    <a:pt x="38" y="195"/>
                    <a:pt x="123" y="117"/>
                  </a:cubicBezTo>
                  <a:cubicBezTo>
                    <a:pt x="194" y="51"/>
                    <a:pt x="278" y="14"/>
                    <a:pt x="376" y="8"/>
                  </a:cubicBezTo>
                  <a:cubicBezTo>
                    <a:pt x="490" y="0"/>
                    <a:pt x="588" y="33"/>
                    <a:pt x="671" y="106"/>
                  </a:cubicBezTo>
                  <a:cubicBezTo>
                    <a:pt x="746" y="172"/>
                    <a:pt x="787" y="263"/>
                    <a:pt x="795" y="379"/>
                  </a:cubicBezTo>
                  <a:close/>
                  <a:moveTo>
                    <a:pt x="222" y="420"/>
                  </a:moveTo>
                  <a:cubicBezTo>
                    <a:pt x="249" y="835"/>
                    <a:pt x="249" y="835"/>
                    <a:pt x="249" y="835"/>
                  </a:cubicBezTo>
                  <a:cubicBezTo>
                    <a:pt x="254" y="909"/>
                    <a:pt x="278" y="962"/>
                    <a:pt x="320" y="994"/>
                  </a:cubicBezTo>
                  <a:cubicBezTo>
                    <a:pt x="359" y="1024"/>
                    <a:pt x="402" y="1037"/>
                    <a:pt x="449" y="1034"/>
                  </a:cubicBezTo>
                  <a:cubicBezTo>
                    <a:pt x="501" y="1030"/>
                    <a:pt x="543" y="1009"/>
                    <a:pt x="574" y="970"/>
                  </a:cubicBezTo>
                  <a:cubicBezTo>
                    <a:pt x="605" y="933"/>
                    <a:pt x="618" y="882"/>
                    <a:pt x="614" y="818"/>
                  </a:cubicBezTo>
                  <a:cubicBezTo>
                    <a:pt x="586" y="391"/>
                    <a:pt x="586" y="391"/>
                    <a:pt x="586" y="391"/>
                  </a:cubicBezTo>
                  <a:cubicBezTo>
                    <a:pt x="582" y="332"/>
                    <a:pt x="554" y="282"/>
                    <a:pt x="504" y="244"/>
                  </a:cubicBezTo>
                  <a:cubicBezTo>
                    <a:pt x="470" y="217"/>
                    <a:pt x="432" y="206"/>
                    <a:pt x="390" y="208"/>
                  </a:cubicBezTo>
                  <a:cubicBezTo>
                    <a:pt x="338" y="212"/>
                    <a:pt x="295" y="235"/>
                    <a:pt x="261" y="279"/>
                  </a:cubicBezTo>
                  <a:cubicBezTo>
                    <a:pt x="231" y="318"/>
                    <a:pt x="218" y="365"/>
                    <a:pt x="222" y="420"/>
                  </a:cubicBezTo>
                  <a:close/>
                </a:path>
              </a:pathLst>
            </a:cu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矩形 51"/>
          <p:cNvSpPr/>
          <p:nvPr/>
        </p:nvSpPr>
        <p:spPr>
          <a:xfrm rot="3852632">
            <a:off x="5136477" y="2864506"/>
            <a:ext cx="788490" cy="16226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0" dir="14940000" sx="90000" sy="90000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6" name="Group 76"/>
          <p:cNvGrpSpPr>
            <a:grpSpLocks noChangeAspect="1"/>
          </p:cNvGrpSpPr>
          <p:nvPr/>
        </p:nvGrpSpPr>
        <p:grpSpPr bwMode="auto">
          <a:xfrm>
            <a:off x="6602179" y="1425063"/>
            <a:ext cx="822425" cy="2093498"/>
            <a:chOff x="1682" y="-47"/>
            <a:chExt cx="1417" cy="3607"/>
          </a:xfrm>
        </p:grpSpPr>
        <p:sp>
          <p:nvSpPr>
            <p:cNvPr id="27" name="AutoShape 75"/>
            <p:cNvSpPr>
              <a:spLocks noChangeAspect="1" noChangeArrowheads="1" noTextEdit="1"/>
            </p:cNvSpPr>
            <p:nvPr/>
          </p:nvSpPr>
          <p:spPr bwMode="auto">
            <a:xfrm>
              <a:off x="1682" y="-47"/>
              <a:ext cx="1417" cy="3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7"/>
            <p:cNvSpPr>
              <a:spLocks/>
            </p:cNvSpPr>
            <p:nvPr/>
          </p:nvSpPr>
          <p:spPr bwMode="auto">
            <a:xfrm>
              <a:off x="1682" y="-45"/>
              <a:ext cx="1417" cy="3605"/>
            </a:xfrm>
            <a:custGeom>
              <a:avLst/>
              <a:gdLst>
                <a:gd name="T0" fmla="*/ 238 w 597"/>
                <a:gd name="T1" fmla="*/ 1523 h 1523"/>
                <a:gd name="T2" fmla="*/ 154 w 597"/>
                <a:gd name="T3" fmla="*/ 1425 h 1523"/>
                <a:gd name="T4" fmla="*/ 149 w 597"/>
                <a:gd name="T5" fmla="*/ 456 h 1523"/>
                <a:gd name="T6" fmla="*/ 85 w 597"/>
                <a:gd name="T7" fmla="*/ 457 h 1523"/>
                <a:gd name="T8" fmla="*/ 2 w 597"/>
                <a:gd name="T9" fmla="*/ 360 h 1523"/>
                <a:gd name="T10" fmla="*/ 0 w 597"/>
                <a:gd name="T11" fmla="*/ 100 h 1523"/>
                <a:gd name="T12" fmla="*/ 83 w 597"/>
                <a:gd name="T13" fmla="*/ 3 h 1523"/>
                <a:gd name="T14" fmla="*/ 507 w 597"/>
                <a:gd name="T15" fmla="*/ 0 h 1523"/>
                <a:gd name="T16" fmla="*/ 590 w 597"/>
                <a:gd name="T17" fmla="*/ 97 h 1523"/>
                <a:gd name="T18" fmla="*/ 597 w 597"/>
                <a:gd name="T19" fmla="*/ 1423 h 1523"/>
                <a:gd name="T20" fmla="*/ 514 w 597"/>
                <a:gd name="T21" fmla="*/ 1521 h 1523"/>
                <a:gd name="T22" fmla="*/ 238 w 597"/>
                <a:gd name="T23" fmla="*/ 1523 h 1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7" h="1523">
                  <a:moveTo>
                    <a:pt x="238" y="1523"/>
                  </a:moveTo>
                  <a:cubicBezTo>
                    <a:pt x="192" y="1523"/>
                    <a:pt x="154" y="1479"/>
                    <a:pt x="154" y="1425"/>
                  </a:cubicBezTo>
                  <a:cubicBezTo>
                    <a:pt x="149" y="456"/>
                    <a:pt x="149" y="456"/>
                    <a:pt x="149" y="456"/>
                  </a:cubicBezTo>
                  <a:cubicBezTo>
                    <a:pt x="85" y="457"/>
                    <a:pt x="85" y="457"/>
                    <a:pt x="85" y="457"/>
                  </a:cubicBezTo>
                  <a:cubicBezTo>
                    <a:pt x="39" y="457"/>
                    <a:pt x="2" y="414"/>
                    <a:pt x="2" y="36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47"/>
                    <a:pt x="37" y="3"/>
                    <a:pt x="83" y="3"/>
                  </a:cubicBezTo>
                  <a:cubicBezTo>
                    <a:pt x="507" y="0"/>
                    <a:pt x="507" y="0"/>
                    <a:pt x="507" y="0"/>
                  </a:cubicBezTo>
                  <a:cubicBezTo>
                    <a:pt x="553" y="0"/>
                    <a:pt x="590" y="44"/>
                    <a:pt x="590" y="97"/>
                  </a:cubicBezTo>
                  <a:cubicBezTo>
                    <a:pt x="597" y="1423"/>
                    <a:pt x="597" y="1423"/>
                    <a:pt x="597" y="1423"/>
                  </a:cubicBezTo>
                  <a:cubicBezTo>
                    <a:pt x="597" y="1477"/>
                    <a:pt x="560" y="1521"/>
                    <a:pt x="514" y="1521"/>
                  </a:cubicBezTo>
                  <a:lnTo>
                    <a:pt x="238" y="15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8"/>
            <p:cNvSpPr>
              <a:spLocks/>
            </p:cNvSpPr>
            <p:nvPr/>
          </p:nvSpPr>
          <p:spPr bwMode="auto">
            <a:xfrm>
              <a:off x="1879" y="187"/>
              <a:ext cx="1023" cy="3141"/>
            </a:xfrm>
            <a:custGeom>
              <a:avLst/>
              <a:gdLst>
                <a:gd name="T0" fmla="*/ 1023 w 1023"/>
                <a:gd name="T1" fmla="*/ 3139 h 3141"/>
                <a:gd name="T2" fmla="*/ 366 w 1023"/>
                <a:gd name="T3" fmla="*/ 3141 h 3141"/>
                <a:gd name="T4" fmla="*/ 354 w 1023"/>
                <a:gd name="T5" fmla="*/ 618 h 3141"/>
                <a:gd name="T6" fmla="*/ 5 w 1023"/>
                <a:gd name="T7" fmla="*/ 618 h 3141"/>
                <a:gd name="T8" fmla="*/ 0 w 1023"/>
                <a:gd name="T9" fmla="*/ 5 h 3141"/>
                <a:gd name="T10" fmla="*/ 1006 w 1023"/>
                <a:gd name="T11" fmla="*/ 0 h 3141"/>
                <a:gd name="T12" fmla="*/ 1023 w 1023"/>
                <a:gd name="T13" fmla="*/ 3139 h 3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3" h="3141">
                  <a:moveTo>
                    <a:pt x="1023" y="3139"/>
                  </a:moveTo>
                  <a:lnTo>
                    <a:pt x="366" y="3141"/>
                  </a:lnTo>
                  <a:lnTo>
                    <a:pt x="354" y="618"/>
                  </a:lnTo>
                  <a:lnTo>
                    <a:pt x="5" y="618"/>
                  </a:lnTo>
                  <a:lnTo>
                    <a:pt x="0" y="5"/>
                  </a:lnTo>
                  <a:lnTo>
                    <a:pt x="1006" y="0"/>
                  </a:lnTo>
                  <a:lnTo>
                    <a:pt x="1023" y="3139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矩形 52"/>
          <p:cNvSpPr/>
          <p:nvPr/>
        </p:nvSpPr>
        <p:spPr>
          <a:xfrm rot="3413847">
            <a:off x="6848323" y="2653989"/>
            <a:ext cx="832566" cy="14003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0" dir="14940000" sx="90000" sy="90000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g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9464177" y="3035233"/>
            <a:ext cx="714633" cy="71463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4352821">
            <a:off x="9119943" y="2939972"/>
            <a:ext cx="930868" cy="1879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0" dir="14940000" sx="90000" sy="90000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Group 71"/>
          <p:cNvGrpSpPr>
            <a:grpSpLocks noChangeAspect="1"/>
          </p:cNvGrpSpPr>
          <p:nvPr/>
        </p:nvGrpSpPr>
        <p:grpSpPr bwMode="auto">
          <a:xfrm>
            <a:off x="2012180" y="1597795"/>
            <a:ext cx="1507879" cy="2007669"/>
            <a:chOff x="2600" y="509"/>
            <a:chExt cx="2480" cy="3302"/>
          </a:xfrm>
        </p:grpSpPr>
        <p:sp>
          <p:nvSpPr>
            <p:cNvPr id="23" name="AutoShape 70"/>
            <p:cNvSpPr>
              <a:spLocks noChangeAspect="1" noChangeArrowheads="1" noTextEdit="1"/>
            </p:cNvSpPr>
            <p:nvPr/>
          </p:nvSpPr>
          <p:spPr bwMode="auto">
            <a:xfrm>
              <a:off x="2600" y="509"/>
              <a:ext cx="2480" cy="3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2"/>
            <p:cNvSpPr>
              <a:spLocks noEditPoints="1"/>
            </p:cNvSpPr>
            <p:nvPr/>
          </p:nvSpPr>
          <p:spPr bwMode="auto">
            <a:xfrm>
              <a:off x="2600" y="507"/>
              <a:ext cx="2478" cy="3304"/>
            </a:xfrm>
            <a:custGeom>
              <a:avLst/>
              <a:gdLst>
                <a:gd name="T0" fmla="*/ 254 w 1046"/>
                <a:gd name="T1" fmla="*/ 1395 h 1396"/>
                <a:gd name="T2" fmla="*/ 65 w 1046"/>
                <a:gd name="T3" fmla="*/ 1333 h 1396"/>
                <a:gd name="T4" fmla="*/ 6 w 1046"/>
                <a:gd name="T5" fmla="*/ 1192 h 1396"/>
                <a:gd name="T6" fmla="*/ 99 w 1046"/>
                <a:gd name="T7" fmla="*/ 1004 h 1396"/>
                <a:gd name="T8" fmla="*/ 219 w 1046"/>
                <a:gd name="T9" fmla="*/ 882 h 1396"/>
                <a:gd name="T10" fmla="*/ 109 w 1046"/>
                <a:gd name="T11" fmla="*/ 784 h 1396"/>
                <a:gd name="T12" fmla="*/ 0 w 1046"/>
                <a:gd name="T13" fmla="*/ 487 h 1396"/>
                <a:gd name="T14" fmla="*/ 45 w 1046"/>
                <a:gd name="T15" fmla="*/ 285 h 1396"/>
                <a:gd name="T16" fmla="*/ 170 w 1046"/>
                <a:gd name="T17" fmla="*/ 122 h 1396"/>
                <a:gd name="T18" fmla="*/ 528 w 1046"/>
                <a:gd name="T19" fmla="*/ 0 h 1396"/>
                <a:gd name="T20" fmla="*/ 880 w 1046"/>
                <a:gd name="T21" fmla="*/ 122 h 1396"/>
                <a:gd name="T22" fmla="*/ 1043 w 1046"/>
                <a:gd name="T23" fmla="*/ 477 h 1396"/>
                <a:gd name="T24" fmla="*/ 958 w 1046"/>
                <a:gd name="T25" fmla="*/ 746 h 1396"/>
                <a:gd name="T26" fmla="*/ 802 w 1046"/>
                <a:gd name="T27" fmla="*/ 921 h 1396"/>
                <a:gd name="T28" fmla="*/ 763 w 1046"/>
                <a:gd name="T29" fmla="*/ 956 h 1396"/>
                <a:gd name="T30" fmla="*/ 955 w 1046"/>
                <a:gd name="T31" fmla="*/ 955 h 1396"/>
                <a:gd name="T32" fmla="*/ 1045 w 1046"/>
                <a:gd name="T33" fmla="*/ 1044 h 1396"/>
                <a:gd name="T34" fmla="*/ 1046 w 1046"/>
                <a:gd name="T35" fmla="*/ 1302 h 1396"/>
                <a:gd name="T36" fmla="*/ 957 w 1046"/>
                <a:gd name="T37" fmla="*/ 1392 h 1396"/>
                <a:gd name="T38" fmla="*/ 254 w 1046"/>
                <a:gd name="T39" fmla="*/ 1395 h 1396"/>
                <a:gd name="T40" fmla="*/ 517 w 1046"/>
                <a:gd name="T41" fmla="*/ 444 h 1396"/>
                <a:gd name="T42" fmla="*/ 480 w 1046"/>
                <a:gd name="T43" fmla="*/ 458 h 1396"/>
                <a:gd name="T44" fmla="*/ 466 w 1046"/>
                <a:gd name="T45" fmla="*/ 491 h 1396"/>
                <a:gd name="T46" fmla="*/ 517 w 1046"/>
                <a:gd name="T47" fmla="*/ 541 h 1396"/>
                <a:gd name="T48" fmla="*/ 541 w 1046"/>
                <a:gd name="T49" fmla="*/ 551 h 1396"/>
                <a:gd name="T50" fmla="*/ 554 w 1046"/>
                <a:gd name="T51" fmla="*/ 535 h 1396"/>
                <a:gd name="T52" fmla="*/ 568 w 1046"/>
                <a:gd name="T53" fmla="*/ 494 h 1396"/>
                <a:gd name="T54" fmla="*/ 553 w 1046"/>
                <a:gd name="T55" fmla="*/ 457 h 1396"/>
                <a:gd name="T56" fmla="*/ 517 w 1046"/>
                <a:gd name="T57" fmla="*/ 444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46" h="1396">
                  <a:moveTo>
                    <a:pt x="254" y="1395"/>
                  </a:moveTo>
                  <a:cubicBezTo>
                    <a:pt x="171" y="1396"/>
                    <a:pt x="108" y="1375"/>
                    <a:pt x="65" y="1333"/>
                  </a:cubicBezTo>
                  <a:cubicBezTo>
                    <a:pt x="27" y="1295"/>
                    <a:pt x="6" y="1246"/>
                    <a:pt x="6" y="1192"/>
                  </a:cubicBezTo>
                  <a:cubicBezTo>
                    <a:pt x="6" y="1130"/>
                    <a:pt x="36" y="1068"/>
                    <a:pt x="99" y="1004"/>
                  </a:cubicBezTo>
                  <a:cubicBezTo>
                    <a:pt x="219" y="882"/>
                    <a:pt x="219" y="882"/>
                    <a:pt x="219" y="882"/>
                  </a:cubicBezTo>
                  <a:cubicBezTo>
                    <a:pt x="172" y="850"/>
                    <a:pt x="136" y="817"/>
                    <a:pt x="109" y="784"/>
                  </a:cubicBezTo>
                  <a:cubicBezTo>
                    <a:pt x="37" y="699"/>
                    <a:pt x="1" y="598"/>
                    <a:pt x="0" y="487"/>
                  </a:cubicBezTo>
                  <a:cubicBezTo>
                    <a:pt x="0" y="417"/>
                    <a:pt x="15" y="349"/>
                    <a:pt x="45" y="285"/>
                  </a:cubicBezTo>
                  <a:cubicBezTo>
                    <a:pt x="75" y="221"/>
                    <a:pt x="117" y="167"/>
                    <a:pt x="170" y="122"/>
                  </a:cubicBezTo>
                  <a:cubicBezTo>
                    <a:pt x="269" y="42"/>
                    <a:pt x="389" y="1"/>
                    <a:pt x="528" y="0"/>
                  </a:cubicBezTo>
                  <a:cubicBezTo>
                    <a:pt x="666" y="0"/>
                    <a:pt x="785" y="41"/>
                    <a:pt x="880" y="122"/>
                  </a:cubicBezTo>
                  <a:cubicBezTo>
                    <a:pt x="987" y="214"/>
                    <a:pt x="1042" y="334"/>
                    <a:pt x="1043" y="477"/>
                  </a:cubicBezTo>
                  <a:cubicBezTo>
                    <a:pt x="1043" y="574"/>
                    <a:pt x="1015" y="665"/>
                    <a:pt x="958" y="746"/>
                  </a:cubicBezTo>
                  <a:cubicBezTo>
                    <a:pt x="915" y="808"/>
                    <a:pt x="862" y="867"/>
                    <a:pt x="802" y="921"/>
                  </a:cubicBezTo>
                  <a:cubicBezTo>
                    <a:pt x="763" y="956"/>
                    <a:pt x="763" y="956"/>
                    <a:pt x="763" y="956"/>
                  </a:cubicBezTo>
                  <a:cubicBezTo>
                    <a:pt x="955" y="955"/>
                    <a:pt x="955" y="955"/>
                    <a:pt x="955" y="955"/>
                  </a:cubicBezTo>
                  <a:cubicBezTo>
                    <a:pt x="1004" y="955"/>
                    <a:pt x="1045" y="994"/>
                    <a:pt x="1045" y="1044"/>
                  </a:cubicBezTo>
                  <a:cubicBezTo>
                    <a:pt x="1046" y="1302"/>
                    <a:pt x="1046" y="1302"/>
                    <a:pt x="1046" y="1302"/>
                  </a:cubicBezTo>
                  <a:cubicBezTo>
                    <a:pt x="1046" y="1351"/>
                    <a:pt x="1007" y="1392"/>
                    <a:pt x="957" y="1392"/>
                  </a:cubicBezTo>
                  <a:lnTo>
                    <a:pt x="254" y="1395"/>
                  </a:lnTo>
                  <a:close/>
                  <a:moveTo>
                    <a:pt x="517" y="444"/>
                  </a:moveTo>
                  <a:cubicBezTo>
                    <a:pt x="501" y="444"/>
                    <a:pt x="490" y="448"/>
                    <a:pt x="480" y="458"/>
                  </a:cubicBezTo>
                  <a:cubicBezTo>
                    <a:pt x="470" y="468"/>
                    <a:pt x="466" y="477"/>
                    <a:pt x="466" y="491"/>
                  </a:cubicBezTo>
                  <a:cubicBezTo>
                    <a:pt x="466" y="508"/>
                    <a:pt x="466" y="526"/>
                    <a:pt x="517" y="541"/>
                  </a:cubicBezTo>
                  <a:cubicBezTo>
                    <a:pt x="525" y="543"/>
                    <a:pt x="533" y="547"/>
                    <a:pt x="541" y="551"/>
                  </a:cubicBezTo>
                  <a:cubicBezTo>
                    <a:pt x="548" y="543"/>
                    <a:pt x="552" y="538"/>
                    <a:pt x="554" y="535"/>
                  </a:cubicBezTo>
                  <a:cubicBezTo>
                    <a:pt x="563" y="522"/>
                    <a:pt x="568" y="508"/>
                    <a:pt x="568" y="494"/>
                  </a:cubicBezTo>
                  <a:cubicBezTo>
                    <a:pt x="567" y="475"/>
                    <a:pt x="561" y="465"/>
                    <a:pt x="553" y="457"/>
                  </a:cubicBezTo>
                  <a:cubicBezTo>
                    <a:pt x="545" y="450"/>
                    <a:pt x="536" y="444"/>
                    <a:pt x="517" y="4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3"/>
            <p:cNvSpPr>
              <a:spLocks/>
            </p:cNvSpPr>
            <p:nvPr/>
          </p:nvSpPr>
          <p:spPr bwMode="auto">
            <a:xfrm>
              <a:off x="2811" y="717"/>
              <a:ext cx="2056" cy="2881"/>
            </a:xfrm>
            <a:custGeom>
              <a:avLst/>
              <a:gdLst>
                <a:gd name="T0" fmla="*/ 866 w 868"/>
                <a:gd name="T1" fmla="*/ 955 h 1217"/>
                <a:gd name="T2" fmla="*/ 868 w 868"/>
                <a:gd name="T3" fmla="*/ 1214 h 1217"/>
                <a:gd name="T4" fmla="*/ 165 w 868"/>
                <a:gd name="T5" fmla="*/ 1217 h 1217"/>
                <a:gd name="T6" fmla="*/ 39 w 868"/>
                <a:gd name="T7" fmla="*/ 1180 h 1217"/>
                <a:gd name="T8" fmla="*/ 6 w 868"/>
                <a:gd name="T9" fmla="*/ 1103 h 1217"/>
                <a:gd name="T10" fmla="*/ 74 w 868"/>
                <a:gd name="T11" fmla="*/ 978 h 1217"/>
                <a:gd name="T12" fmla="*/ 465 w 868"/>
                <a:gd name="T13" fmla="*/ 579 h 1217"/>
                <a:gd name="T14" fmla="*/ 538 w 868"/>
                <a:gd name="T15" fmla="*/ 498 h 1217"/>
                <a:gd name="T16" fmla="*/ 568 w 868"/>
                <a:gd name="T17" fmla="*/ 404 h 1217"/>
                <a:gd name="T18" fmla="*/ 524 w 868"/>
                <a:gd name="T19" fmla="*/ 302 h 1217"/>
                <a:gd name="T20" fmla="*/ 427 w 868"/>
                <a:gd name="T21" fmla="*/ 266 h 1217"/>
                <a:gd name="T22" fmla="*/ 330 w 868"/>
                <a:gd name="T23" fmla="*/ 304 h 1217"/>
                <a:gd name="T24" fmla="*/ 288 w 868"/>
                <a:gd name="T25" fmla="*/ 403 h 1217"/>
                <a:gd name="T26" fmla="*/ 403 w 868"/>
                <a:gd name="T27" fmla="*/ 538 h 1217"/>
                <a:gd name="T28" fmla="*/ 212 w 868"/>
                <a:gd name="T29" fmla="*/ 741 h 1217"/>
                <a:gd name="T30" fmla="*/ 89 w 868"/>
                <a:gd name="T31" fmla="*/ 639 h 1217"/>
                <a:gd name="T32" fmla="*/ 0 w 868"/>
                <a:gd name="T33" fmla="*/ 397 h 1217"/>
                <a:gd name="T34" fmla="*/ 37 w 868"/>
                <a:gd name="T35" fmla="*/ 234 h 1217"/>
                <a:gd name="T36" fmla="*/ 139 w 868"/>
                <a:gd name="T37" fmla="*/ 101 h 1217"/>
                <a:gd name="T38" fmla="*/ 439 w 868"/>
                <a:gd name="T39" fmla="*/ 1 h 1217"/>
                <a:gd name="T40" fmla="*/ 733 w 868"/>
                <a:gd name="T41" fmla="*/ 101 h 1217"/>
                <a:gd name="T42" fmla="*/ 865 w 868"/>
                <a:gd name="T43" fmla="*/ 389 h 1217"/>
                <a:gd name="T44" fmla="*/ 796 w 868"/>
                <a:gd name="T45" fmla="*/ 605 h 1217"/>
                <a:gd name="T46" fmla="*/ 653 w 868"/>
                <a:gd name="T47" fmla="*/ 765 h 1217"/>
                <a:gd name="T48" fmla="*/ 439 w 868"/>
                <a:gd name="T49" fmla="*/ 957 h 1217"/>
                <a:gd name="T50" fmla="*/ 866 w 868"/>
                <a:gd name="T51" fmla="*/ 955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8" h="1217">
                  <a:moveTo>
                    <a:pt x="866" y="955"/>
                  </a:moveTo>
                  <a:cubicBezTo>
                    <a:pt x="868" y="1214"/>
                    <a:pt x="868" y="1214"/>
                    <a:pt x="868" y="1214"/>
                  </a:cubicBezTo>
                  <a:cubicBezTo>
                    <a:pt x="165" y="1217"/>
                    <a:pt x="165" y="1217"/>
                    <a:pt x="165" y="1217"/>
                  </a:cubicBezTo>
                  <a:cubicBezTo>
                    <a:pt x="106" y="1217"/>
                    <a:pt x="64" y="1205"/>
                    <a:pt x="39" y="1180"/>
                  </a:cubicBezTo>
                  <a:cubicBezTo>
                    <a:pt x="17" y="1159"/>
                    <a:pt x="7" y="1133"/>
                    <a:pt x="6" y="1103"/>
                  </a:cubicBezTo>
                  <a:cubicBezTo>
                    <a:pt x="6" y="1065"/>
                    <a:pt x="29" y="1024"/>
                    <a:pt x="74" y="978"/>
                  </a:cubicBezTo>
                  <a:cubicBezTo>
                    <a:pt x="465" y="579"/>
                    <a:pt x="465" y="579"/>
                    <a:pt x="465" y="579"/>
                  </a:cubicBezTo>
                  <a:cubicBezTo>
                    <a:pt x="502" y="541"/>
                    <a:pt x="526" y="514"/>
                    <a:pt x="538" y="498"/>
                  </a:cubicBezTo>
                  <a:cubicBezTo>
                    <a:pt x="558" y="468"/>
                    <a:pt x="568" y="437"/>
                    <a:pt x="568" y="404"/>
                  </a:cubicBezTo>
                  <a:cubicBezTo>
                    <a:pt x="568" y="363"/>
                    <a:pt x="553" y="329"/>
                    <a:pt x="524" y="302"/>
                  </a:cubicBezTo>
                  <a:cubicBezTo>
                    <a:pt x="497" y="278"/>
                    <a:pt x="465" y="266"/>
                    <a:pt x="427" y="266"/>
                  </a:cubicBezTo>
                  <a:cubicBezTo>
                    <a:pt x="389" y="266"/>
                    <a:pt x="356" y="279"/>
                    <a:pt x="330" y="304"/>
                  </a:cubicBezTo>
                  <a:cubicBezTo>
                    <a:pt x="301" y="331"/>
                    <a:pt x="287" y="364"/>
                    <a:pt x="288" y="403"/>
                  </a:cubicBezTo>
                  <a:cubicBezTo>
                    <a:pt x="288" y="471"/>
                    <a:pt x="327" y="516"/>
                    <a:pt x="403" y="538"/>
                  </a:cubicBezTo>
                  <a:cubicBezTo>
                    <a:pt x="212" y="741"/>
                    <a:pt x="212" y="741"/>
                    <a:pt x="212" y="741"/>
                  </a:cubicBezTo>
                  <a:cubicBezTo>
                    <a:pt x="157" y="706"/>
                    <a:pt x="116" y="672"/>
                    <a:pt x="89" y="639"/>
                  </a:cubicBezTo>
                  <a:cubicBezTo>
                    <a:pt x="30" y="569"/>
                    <a:pt x="1" y="488"/>
                    <a:pt x="0" y="397"/>
                  </a:cubicBezTo>
                  <a:cubicBezTo>
                    <a:pt x="0" y="340"/>
                    <a:pt x="12" y="286"/>
                    <a:pt x="37" y="234"/>
                  </a:cubicBezTo>
                  <a:cubicBezTo>
                    <a:pt x="61" y="182"/>
                    <a:pt x="95" y="138"/>
                    <a:pt x="139" y="101"/>
                  </a:cubicBezTo>
                  <a:cubicBezTo>
                    <a:pt x="220" y="35"/>
                    <a:pt x="320" y="1"/>
                    <a:pt x="439" y="1"/>
                  </a:cubicBezTo>
                  <a:cubicBezTo>
                    <a:pt x="556" y="0"/>
                    <a:pt x="654" y="33"/>
                    <a:pt x="733" y="101"/>
                  </a:cubicBezTo>
                  <a:cubicBezTo>
                    <a:pt x="820" y="176"/>
                    <a:pt x="864" y="272"/>
                    <a:pt x="865" y="389"/>
                  </a:cubicBezTo>
                  <a:cubicBezTo>
                    <a:pt x="865" y="467"/>
                    <a:pt x="842" y="539"/>
                    <a:pt x="796" y="605"/>
                  </a:cubicBezTo>
                  <a:cubicBezTo>
                    <a:pt x="756" y="663"/>
                    <a:pt x="708" y="716"/>
                    <a:pt x="653" y="765"/>
                  </a:cubicBezTo>
                  <a:cubicBezTo>
                    <a:pt x="439" y="957"/>
                    <a:pt x="439" y="957"/>
                    <a:pt x="439" y="957"/>
                  </a:cubicBezTo>
                  <a:lnTo>
                    <a:pt x="866" y="955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矩形 54"/>
          <p:cNvSpPr/>
          <p:nvPr/>
        </p:nvSpPr>
        <p:spPr>
          <a:xfrm rot="4708852">
            <a:off x="2573115" y="2742697"/>
            <a:ext cx="636065" cy="18260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0" dir="14940000" sx="90000" sy="90000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293054" y="3799997"/>
            <a:ext cx="517541" cy="517541"/>
          </a:xfrm>
          <a:prstGeom prst="ellipse">
            <a:avLst/>
          </a:prstGeom>
          <a:solidFill>
            <a:srgbClr val="FCFC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967854" y="4381908"/>
            <a:ext cx="42562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商务总结</a:t>
            </a:r>
            <a:r>
              <a:rPr lang="en-US" altLang="zh-CN" sz="4000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0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77772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8120" y="209902"/>
            <a:ext cx="628822" cy="839592"/>
            <a:chOff x="793750" y="825500"/>
            <a:chExt cx="3433763" cy="4584701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793750" y="1138238"/>
              <a:ext cx="1716088" cy="3246438"/>
            </a:xfrm>
            <a:custGeom>
              <a:avLst/>
              <a:gdLst>
                <a:gd name="T0" fmla="*/ 111 w 219"/>
                <a:gd name="T1" fmla="*/ 0 h 415"/>
                <a:gd name="T2" fmla="*/ 33 w 219"/>
                <a:gd name="T3" fmla="*/ 183 h 415"/>
                <a:gd name="T4" fmla="*/ 219 w 219"/>
                <a:gd name="T5" fmla="*/ 415 h 415"/>
                <a:gd name="T6" fmla="*/ 111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11" y="0"/>
                  </a:moveTo>
                  <a:cubicBezTo>
                    <a:pt x="111" y="0"/>
                    <a:pt x="0" y="36"/>
                    <a:pt x="33" y="183"/>
                  </a:cubicBezTo>
                  <a:cubicBezTo>
                    <a:pt x="65" y="329"/>
                    <a:pt x="219" y="415"/>
                    <a:pt x="219" y="415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052513" y="1052513"/>
              <a:ext cx="1457325" cy="3332163"/>
            </a:xfrm>
            <a:custGeom>
              <a:avLst/>
              <a:gdLst>
                <a:gd name="T0" fmla="*/ 118 w 186"/>
                <a:gd name="T1" fmla="*/ 0 h 426"/>
                <a:gd name="T2" fmla="*/ 12 w 186"/>
                <a:gd name="T3" fmla="*/ 128 h 426"/>
                <a:gd name="T4" fmla="*/ 186 w 186"/>
                <a:gd name="T5" fmla="*/ 426 h 426"/>
                <a:gd name="T6" fmla="*/ 11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118" y="0"/>
                  </a:moveTo>
                  <a:cubicBezTo>
                    <a:pt x="118" y="0"/>
                    <a:pt x="25" y="1"/>
                    <a:pt x="12" y="128"/>
                  </a:cubicBezTo>
                  <a:cubicBezTo>
                    <a:pt x="0" y="254"/>
                    <a:pt x="165" y="416"/>
                    <a:pt x="186" y="426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1357313" y="825500"/>
              <a:ext cx="1152525" cy="3559175"/>
            </a:xfrm>
            <a:custGeom>
              <a:avLst/>
              <a:gdLst>
                <a:gd name="T0" fmla="*/ 128 w 147"/>
                <a:gd name="T1" fmla="*/ 22 h 455"/>
                <a:gd name="T2" fmla="*/ 17 w 147"/>
                <a:gd name="T3" fmla="*/ 141 h 455"/>
                <a:gd name="T4" fmla="*/ 147 w 147"/>
                <a:gd name="T5" fmla="*/ 455 h 455"/>
                <a:gd name="T6" fmla="*/ 128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28" y="22"/>
                  </a:moveTo>
                  <a:cubicBezTo>
                    <a:pt x="128" y="22"/>
                    <a:pt x="34" y="0"/>
                    <a:pt x="17" y="141"/>
                  </a:cubicBezTo>
                  <a:cubicBezTo>
                    <a:pt x="0" y="282"/>
                    <a:pt x="147" y="455"/>
                    <a:pt x="147" y="455"/>
                  </a:cubicBezTo>
                  <a:lnTo>
                    <a:pt x="128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820863" y="935037"/>
              <a:ext cx="688975" cy="3449638"/>
            </a:xfrm>
            <a:custGeom>
              <a:avLst/>
              <a:gdLst>
                <a:gd name="T0" fmla="*/ 88 w 88"/>
                <a:gd name="T1" fmla="*/ 3 h 441"/>
                <a:gd name="T2" fmla="*/ 88 w 88"/>
                <a:gd name="T3" fmla="*/ 441 h 441"/>
                <a:gd name="T4" fmla="*/ 42 w 88"/>
                <a:gd name="T5" fmla="*/ 298 h 441"/>
                <a:gd name="T6" fmla="*/ 39 w 88"/>
                <a:gd name="T7" fmla="*/ 32 h 441"/>
                <a:gd name="T8" fmla="*/ 88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88" y="3"/>
                  </a:moveTo>
                  <a:cubicBezTo>
                    <a:pt x="88" y="441"/>
                    <a:pt x="88" y="441"/>
                    <a:pt x="88" y="441"/>
                  </a:cubicBezTo>
                  <a:cubicBezTo>
                    <a:pt x="88" y="441"/>
                    <a:pt x="62" y="372"/>
                    <a:pt x="42" y="298"/>
                  </a:cubicBezTo>
                  <a:cubicBezTo>
                    <a:pt x="30" y="252"/>
                    <a:pt x="0" y="131"/>
                    <a:pt x="39" y="32"/>
                  </a:cubicBezTo>
                  <a:cubicBezTo>
                    <a:pt x="47" y="10"/>
                    <a:pt x="64" y="0"/>
                    <a:pt x="88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509838" y="1138238"/>
              <a:ext cx="1717675" cy="3246438"/>
            </a:xfrm>
            <a:custGeom>
              <a:avLst/>
              <a:gdLst>
                <a:gd name="T0" fmla="*/ 108 w 219"/>
                <a:gd name="T1" fmla="*/ 0 h 415"/>
                <a:gd name="T2" fmla="*/ 186 w 219"/>
                <a:gd name="T3" fmla="*/ 183 h 415"/>
                <a:gd name="T4" fmla="*/ 0 w 219"/>
                <a:gd name="T5" fmla="*/ 415 h 415"/>
                <a:gd name="T6" fmla="*/ 108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08" y="0"/>
                  </a:moveTo>
                  <a:cubicBezTo>
                    <a:pt x="108" y="0"/>
                    <a:pt x="219" y="36"/>
                    <a:pt x="186" y="183"/>
                  </a:cubicBezTo>
                  <a:cubicBezTo>
                    <a:pt x="154" y="329"/>
                    <a:pt x="0" y="415"/>
                    <a:pt x="0" y="415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509838" y="1052513"/>
              <a:ext cx="1458913" cy="3332163"/>
            </a:xfrm>
            <a:custGeom>
              <a:avLst/>
              <a:gdLst>
                <a:gd name="T0" fmla="*/ 68 w 186"/>
                <a:gd name="T1" fmla="*/ 0 h 426"/>
                <a:gd name="T2" fmla="*/ 174 w 186"/>
                <a:gd name="T3" fmla="*/ 128 h 426"/>
                <a:gd name="T4" fmla="*/ 0 w 186"/>
                <a:gd name="T5" fmla="*/ 426 h 426"/>
                <a:gd name="T6" fmla="*/ 6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68" y="0"/>
                  </a:moveTo>
                  <a:cubicBezTo>
                    <a:pt x="68" y="0"/>
                    <a:pt x="162" y="1"/>
                    <a:pt x="174" y="128"/>
                  </a:cubicBezTo>
                  <a:cubicBezTo>
                    <a:pt x="186" y="254"/>
                    <a:pt x="21" y="416"/>
                    <a:pt x="0" y="426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509838" y="825500"/>
              <a:ext cx="1154113" cy="3559175"/>
            </a:xfrm>
            <a:custGeom>
              <a:avLst/>
              <a:gdLst>
                <a:gd name="T0" fmla="*/ 19 w 147"/>
                <a:gd name="T1" fmla="*/ 22 h 455"/>
                <a:gd name="T2" fmla="*/ 130 w 147"/>
                <a:gd name="T3" fmla="*/ 141 h 455"/>
                <a:gd name="T4" fmla="*/ 0 w 147"/>
                <a:gd name="T5" fmla="*/ 455 h 455"/>
                <a:gd name="T6" fmla="*/ 19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9" y="22"/>
                  </a:moveTo>
                  <a:cubicBezTo>
                    <a:pt x="19" y="22"/>
                    <a:pt x="113" y="0"/>
                    <a:pt x="130" y="141"/>
                  </a:cubicBezTo>
                  <a:cubicBezTo>
                    <a:pt x="147" y="282"/>
                    <a:pt x="0" y="455"/>
                    <a:pt x="0" y="455"/>
                  </a:cubicBezTo>
                  <a:lnTo>
                    <a:pt x="19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509838" y="935037"/>
              <a:ext cx="690563" cy="3449638"/>
            </a:xfrm>
            <a:custGeom>
              <a:avLst/>
              <a:gdLst>
                <a:gd name="T0" fmla="*/ 0 w 88"/>
                <a:gd name="T1" fmla="*/ 3 h 441"/>
                <a:gd name="T2" fmla="*/ 0 w 88"/>
                <a:gd name="T3" fmla="*/ 441 h 441"/>
                <a:gd name="T4" fmla="*/ 46 w 88"/>
                <a:gd name="T5" fmla="*/ 298 h 441"/>
                <a:gd name="T6" fmla="*/ 49 w 88"/>
                <a:gd name="T7" fmla="*/ 32 h 441"/>
                <a:gd name="T8" fmla="*/ 0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0" y="3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41"/>
                    <a:pt x="26" y="372"/>
                    <a:pt x="46" y="298"/>
                  </a:cubicBezTo>
                  <a:cubicBezTo>
                    <a:pt x="58" y="252"/>
                    <a:pt x="88" y="131"/>
                    <a:pt x="49" y="32"/>
                  </a:cubicBezTo>
                  <a:cubicBezTo>
                    <a:pt x="41" y="10"/>
                    <a:pt x="24" y="0"/>
                    <a:pt x="0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655763" y="3681413"/>
              <a:ext cx="1709738" cy="703263"/>
            </a:xfrm>
            <a:custGeom>
              <a:avLst/>
              <a:gdLst>
                <a:gd name="T0" fmla="*/ 0 w 1077"/>
                <a:gd name="T1" fmla="*/ 0 h 443"/>
                <a:gd name="T2" fmla="*/ 1077 w 1077"/>
                <a:gd name="T3" fmla="*/ 0 h 443"/>
                <a:gd name="T4" fmla="*/ 662 w 1077"/>
                <a:gd name="T5" fmla="*/ 443 h 443"/>
                <a:gd name="T6" fmla="*/ 410 w 1077"/>
                <a:gd name="T7" fmla="*/ 443 h 443"/>
                <a:gd name="T8" fmla="*/ 0 w 1077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7" h="443">
                  <a:moveTo>
                    <a:pt x="0" y="0"/>
                  </a:moveTo>
                  <a:lnTo>
                    <a:pt x="1077" y="0"/>
                  </a:lnTo>
                  <a:lnTo>
                    <a:pt x="662" y="443"/>
                  </a:lnTo>
                  <a:lnTo>
                    <a:pt x="410" y="4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2298700" y="4376738"/>
              <a:ext cx="31750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2690813" y="4376738"/>
              <a:ext cx="23813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109788" y="4173538"/>
              <a:ext cx="792163" cy="211138"/>
            </a:xfrm>
            <a:custGeom>
              <a:avLst/>
              <a:gdLst>
                <a:gd name="T0" fmla="*/ 0 w 499"/>
                <a:gd name="T1" fmla="*/ 0 h 133"/>
                <a:gd name="T2" fmla="*/ 124 w 499"/>
                <a:gd name="T3" fmla="*/ 133 h 133"/>
                <a:gd name="T4" fmla="*/ 376 w 499"/>
                <a:gd name="T5" fmla="*/ 133 h 133"/>
                <a:gd name="T6" fmla="*/ 499 w 499"/>
                <a:gd name="T7" fmla="*/ 0 h 133"/>
                <a:gd name="T8" fmla="*/ 0 w 499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133">
                  <a:moveTo>
                    <a:pt x="0" y="0"/>
                  </a:moveTo>
                  <a:lnTo>
                    <a:pt x="124" y="133"/>
                  </a:lnTo>
                  <a:lnTo>
                    <a:pt x="376" y="133"/>
                  </a:lnTo>
                  <a:lnTo>
                    <a:pt x="4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220913" y="4932363"/>
              <a:ext cx="571500" cy="477838"/>
            </a:xfrm>
            <a:custGeom>
              <a:avLst/>
              <a:gdLst>
                <a:gd name="T0" fmla="*/ 39 w 73"/>
                <a:gd name="T1" fmla="*/ 0 h 61"/>
                <a:gd name="T2" fmla="*/ 39 w 73"/>
                <a:gd name="T3" fmla="*/ 0 h 61"/>
                <a:gd name="T4" fmla="*/ 37 w 73"/>
                <a:gd name="T5" fmla="*/ 0 h 61"/>
                <a:gd name="T6" fmla="*/ 35 w 73"/>
                <a:gd name="T7" fmla="*/ 0 h 61"/>
                <a:gd name="T8" fmla="*/ 35 w 73"/>
                <a:gd name="T9" fmla="*/ 0 h 61"/>
                <a:gd name="T10" fmla="*/ 0 w 73"/>
                <a:gd name="T11" fmla="*/ 1 h 61"/>
                <a:gd name="T12" fmla="*/ 8 w 73"/>
                <a:gd name="T13" fmla="*/ 51 h 61"/>
                <a:gd name="T14" fmla="*/ 23 w 73"/>
                <a:gd name="T15" fmla="*/ 61 h 61"/>
                <a:gd name="T16" fmla="*/ 36 w 73"/>
                <a:gd name="T17" fmla="*/ 61 h 61"/>
                <a:gd name="T18" fmla="*/ 38 w 73"/>
                <a:gd name="T19" fmla="*/ 61 h 61"/>
                <a:gd name="T20" fmla="*/ 51 w 73"/>
                <a:gd name="T21" fmla="*/ 61 h 61"/>
                <a:gd name="T22" fmla="*/ 66 w 73"/>
                <a:gd name="T23" fmla="*/ 51 h 61"/>
                <a:gd name="T24" fmla="*/ 73 w 73"/>
                <a:gd name="T25" fmla="*/ 1 h 61"/>
                <a:gd name="T26" fmla="*/ 39 w 73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61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61"/>
                    <a:pt x="23" y="61"/>
                  </a:cubicBezTo>
                  <a:cubicBezTo>
                    <a:pt x="30" y="61"/>
                    <a:pt x="34" y="61"/>
                    <a:pt x="3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0" y="61"/>
                    <a:pt x="43" y="61"/>
                    <a:pt x="51" y="61"/>
                  </a:cubicBezTo>
                  <a:cubicBezTo>
                    <a:pt x="64" y="61"/>
                    <a:pt x="66" y="51"/>
                    <a:pt x="66" y="51"/>
                  </a:cubicBezTo>
                  <a:cubicBezTo>
                    <a:pt x="73" y="1"/>
                    <a:pt x="73" y="1"/>
                    <a:pt x="73" y="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2212975" y="4894263"/>
              <a:ext cx="595313" cy="619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274888" y="4932363"/>
              <a:ext cx="95250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2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463800" y="4932363"/>
              <a:ext cx="93663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2651125" y="4932363"/>
              <a:ext cx="95250" cy="188913"/>
            </a:xfrm>
            <a:custGeom>
              <a:avLst/>
              <a:gdLst>
                <a:gd name="T0" fmla="*/ 9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9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9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190616" y="33731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88B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3200" b="1" dirty="0">
              <a:solidFill>
                <a:srgbClr val="88B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35"/>
          <p:cNvSpPr>
            <a:spLocks/>
          </p:cNvSpPr>
          <p:nvPr/>
        </p:nvSpPr>
        <p:spPr bwMode="auto">
          <a:xfrm>
            <a:off x="5454928" y="1759301"/>
            <a:ext cx="1787702" cy="2515557"/>
          </a:xfrm>
          <a:custGeom>
            <a:avLst/>
            <a:gdLst>
              <a:gd name="T0" fmla="*/ 42 w 59"/>
              <a:gd name="T1" fmla="*/ 7 h 82"/>
              <a:gd name="T2" fmla="*/ 0 w 59"/>
              <a:gd name="T3" fmla="*/ 49 h 82"/>
              <a:gd name="T4" fmla="*/ 16 w 59"/>
              <a:gd name="T5" fmla="*/ 82 h 82"/>
              <a:gd name="T6" fmla="*/ 10 w 59"/>
              <a:gd name="T7" fmla="*/ 62 h 82"/>
              <a:gd name="T8" fmla="*/ 42 w 59"/>
              <a:gd name="T9" fmla="*/ 26 h 82"/>
              <a:gd name="T10" fmla="*/ 42 w 59"/>
              <a:gd name="T11" fmla="*/ 33 h 82"/>
              <a:gd name="T12" fmla="*/ 59 w 59"/>
              <a:gd name="T13" fmla="*/ 16 h 82"/>
              <a:gd name="T14" fmla="*/ 42 w 59"/>
              <a:gd name="T15" fmla="*/ 0 h 82"/>
              <a:gd name="T16" fmla="*/ 42 w 59"/>
              <a:gd name="T17" fmla="*/ 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" h="82">
                <a:moveTo>
                  <a:pt x="42" y="7"/>
                </a:moveTo>
                <a:cubicBezTo>
                  <a:pt x="19" y="7"/>
                  <a:pt x="0" y="25"/>
                  <a:pt x="0" y="49"/>
                </a:cubicBezTo>
                <a:cubicBezTo>
                  <a:pt x="0" y="62"/>
                  <a:pt x="6" y="74"/>
                  <a:pt x="16" y="82"/>
                </a:cubicBezTo>
                <a:cubicBezTo>
                  <a:pt x="13" y="76"/>
                  <a:pt x="10" y="69"/>
                  <a:pt x="10" y="62"/>
                </a:cubicBezTo>
                <a:cubicBezTo>
                  <a:pt x="10" y="44"/>
                  <a:pt x="24" y="29"/>
                  <a:pt x="42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59" y="16"/>
                  <a:pt x="59" y="16"/>
                  <a:pt x="59" y="16"/>
                </a:cubicBezTo>
                <a:cubicBezTo>
                  <a:pt x="42" y="0"/>
                  <a:pt x="42" y="0"/>
                  <a:pt x="42" y="0"/>
                </a:cubicBezTo>
                <a:lnTo>
                  <a:pt x="42" y="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36"/>
          <p:cNvSpPr>
            <a:spLocks/>
          </p:cNvSpPr>
          <p:nvPr/>
        </p:nvSpPr>
        <p:spPr bwMode="auto">
          <a:xfrm>
            <a:off x="4650708" y="3299652"/>
            <a:ext cx="1787702" cy="2515557"/>
          </a:xfrm>
          <a:custGeom>
            <a:avLst/>
            <a:gdLst>
              <a:gd name="T0" fmla="*/ 17 w 59"/>
              <a:gd name="T1" fmla="*/ 76 h 82"/>
              <a:gd name="T2" fmla="*/ 59 w 59"/>
              <a:gd name="T3" fmla="*/ 34 h 82"/>
              <a:gd name="T4" fmla="*/ 42 w 59"/>
              <a:gd name="T5" fmla="*/ 0 h 82"/>
              <a:gd name="T6" fmla="*/ 48 w 59"/>
              <a:gd name="T7" fmla="*/ 20 h 82"/>
              <a:gd name="T8" fmla="*/ 17 w 59"/>
              <a:gd name="T9" fmla="*/ 56 h 82"/>
              <a:gd name="T10" fmla="*/ 17 w 59"/>
              <a:gd name="T11" fmla="*/ 49 h 82"/>
              <a:gd name="T12" fmla="*/ 0 w 59"/>
              <a:gd name="T13" fmla="*/ 66 h 82"/>
              <a:gd name="T14" fmla="*/ 17 w 59"/>
              <a:gd name="T15" fmla="*/ 82 h 82"/>
              <a:gd name="T16" fmla="*/ 17 w 59"/>
              <a:gd name="T17" fmla="*/ 7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" h="82">
                <a:moveTo>
                  <a:pt x="17" y="76"/>
                </a:moveTo>
                <a:cubicBezTo>
                  <a:pt x="40" y="76"/>
                  <a:pt x="59" y="57"/>
                  <a:pt x="59" y="34"/>
                </a:cubicBezTo>
                <a:cubicBezTo>
                  <a:pt x="59" y="20"/>
                  <a:pt x="52" y="8"/>
                  <a:pt x="42" y="0"/>
                </a:cubicBezTo>
                <a:cubicBezTo>
                  <a:pt x="46" y="6"/>
                  <a:pt x="48" y="13"/>
                  <a:pt x="48" y="20"/>
                </a:cubicBezTo>
                <a:cubicBezTo>
                  <a:pt x="48" y="38"/>
                  <a:pt x="35" y="53"/>
                  <a:pt x="17" y="56"/>
                </a:cubicBezTo>
                <a:cubicBezTo>
                  <a:pt x="17" y="49"/>
                  <a:pt x="17" y="49"/>
                  <a:pt x="17" y="49"/>
                </a:cubicBezTo>
                <a:cubicBezTo>
                  <a:pt x="0" y="66"/>
                  <a:pt x="0" y="66"/>
                  <a:pt x="0" y="66"/>
                </a:cubicBezTo>
                <a:cubicBezTo>
                  <a:pt x="17" y="82"/>
                  <a:pt x="17" y="82"/>
                  <a:pt x="17" y="82"/>
                </a:cubicBezTo>
                <a:lnTo>
                  <a:pt x="17" y="76"/>
                </a:lnTo>
                <a:close/>
              </a:path>
            </a:pathLst>
          </a:custGeom>
          <a:solidFill>
            <a:srgbClr val="90C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1060724" y="4649870"/>
            <a:ext cx="32647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1683846" y="4001502"/>
            <a:ext cx="110799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  <a:endParaRPr lang="en-US" altLang="zh-CN" sz="2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Freeform 25"/>
          <p:cNvSpPr>
            <a:spLocks/>
          </p:cNvSpPr>
          <p:nvPr/>
        </p:nvSpPr>
        <p:spPr bwMode="auto">
          <a:xfrm>
            <a:off x="1060724" y="4152410"/>
            <a:ext cx="594986" cy="339683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985195" y="4656678"/>
            <a:ext cx="331116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http://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weibo.com/xuxinsimple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http://yarnsure.yanj.cn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有精美模板，精心收集的素材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和图文教程分享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7807596" y="1471393"/>
            <a:ext cx="32647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8430718" y="823025"/>
            <a:ext cx="1107996" cy="5810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  <a:endParaRPr lang="en-US" altLang="zh-CN" sz="24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Freeform 25"/>
          <p:cNvSpPr>
            <a:spLocks/>
          </p:cNvSpPr>
          <p:nvPr/>
        </p:nvSpPr>
        <p:spPr bwMode="auto">
          <a:xfrm>
            <a:off x="7807596" y="973933"/>
            <a:ext cx="594986" cy="339683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7732067" y="1478201"/>
            <a:ext cx="331116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http://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weibo.com/xuxinsimple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http://yarnsure.yanj.cn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有精美模板，精心收集的素材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和图文教程分享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059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8120" y="209902"/>
            <a:ext cx="628822" cy="839592"/>
            <a:chOff x="793750" y="825500"/>
            <a:chExt cx="3433763" cy="4584701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793750" y="1138238"/>
              <a:ext cx="1716088" cy="3246438"/>
            </a:xfrm>
            <a:custGeom>
              <a:avLst/>
              <a:gdLst>
                <a:gd name="T0" fmla="*/ 111 w 219"/>
                <a:gd name="T1" fmla="*/ 0 h 415"/>
                <a:gd name="T2" fmla="*/ 33 w 219"/>
                <a:gd name="T3" fmla="*/ 183 h 415"/>
                <a:gd name="T4" fmla="*/ 219 w 219"/>
                <a:gd name="T5" fmla="*/ 415 h 415"/>
                <a:gd name="T6" fmla="*/ 111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11" y="0"/>
                  </a:moveTo>
                  <a:cubicBezTo>
                    <a:pt x="111" y="0"/>
                    <a:pt x="0" y="36"/>
                    <a:pt x="33" y="183"/>
                  </a:cubicBezTo>
                  <a:cubicBezTo>
                    <a:pt x="65" y="329"/>
                    <a:pt x="219" y="415"/>
                    <a:pt x="219" y="415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052513" y="1052513"/>
              <a:ext cx="1457325" cy="3332163"/>
            </a:xfrm>
            <a:custGeom>
              <a:avLst/>
              <a:gdLst>
                <a:gd name="T0" fmla="*/ 118 w 186"/>
                <a:gd name="T1" fmla="*/ 0 h 426"/>
                <a:gd name="T2" fmla="*/ 12 w 186"/>
                <a:gd name="T3" fmla="*/ 128 h 426"/>
                <a:gd name="T4" fmla="*/ 186 w 186"/>
                <a:gd name="T5" fmla="*/ 426 h 426"/>
                <a:gd name="T6" fmla="*/ 11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118" y="0"/>
                  </a:moveTo>
                  <a:cubicBezTo>
                    <a:pt x="118" y="0"/>
                    <a:pt x="25" y="1"/>
                    <a:pt x="12" y="128"/>
                  </a:cubicBezTo>
                  <a:cubicBezTo>
                    <a:pt x="0" y="254"/>
                    <a:pt x="165" y="416"/>
                    <a:pt x="186" y="426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1357313" y="825500"/>
              <a:ext cx="1152525" cy="3559175"/>
            </a:xfrm>
            <a:custGeom>
              <a:avLst/>
              <a:gdLst>
                <a:gd name="T0" fmla="*/ 128 w 147"/>
                <a:gd name="T1" fmla="*/ 22 h 455"/>
                <a:gd name="T2" fmla="*/ 17 w 147"/>
                <a:gd name="T3" fmla="*/ 141 h 455"/>
                <a:gd name="T4" fmla="*/ 147 w 147"/>
                <a:gd name="T5" fmla="*/ 455 h 455"/>
                <a:gd name="T6" fmla="*/ 128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28" y="22"/>
                  </a:moveTo>
                  <a:cubicBezTo>
                    <a:pt x="128" y="22"/>
                    <a:pt x="34" y="0"/>
                    <a:pt x="17" y="141"/>
                  </a:cubicBezTo>
                  <a:cubicBezTo>
                    <a:pt x="0" y="282"/>
                    <a:pt x="147" y="455"/>
                    <a:pt x="147" y="455"/>
                  </a:cubicBezTo>
                  <a:lnTo>
                    <a:pt x="128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820863" y="935037"/>
              <a:ext cx="688975" cy="3449638"/>
            </a:xfrm>
            <a:custGeom>
              <a:avLst/>
              <a:gdLst>
                <a:gd name="T0" fmla="*/ 88 w 88"/>
                <a:gd name="T1" fmla="*/ 3 h 441"/>
                <a:gd name="T2" fmla="*/ 88 w 88"/>
                <a:gd name="T3" fmla="*/ 441 h 441"/>
                <a:gd name="T4" fmla="*/ 42 w 88"/>
                <a:gd name="T5" fmla="*/ 298 h 441"/>
                <a:gd name="T6" fmla="*/ 39 w 88"/>
                <a:gd name="T7" fmla="*/ 32 h 441"/>
                <a:gd name="T8" fmla="*/ 88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88" y="3"/>
                  </a:moveTo>
                  <a:cubicBezTo>
                    <a:pt x="88" y="441"/>
                    <a:pt x="88" y="441"/>
                    <a:pt x="88" y="441"/>
                  </a:cubicBezTo>
                  <a:cubicBezTo>
                    <a:pt x="88" y="441"/>
                    <a:pt x="62" y="372"/>
                    <a:pt x="42" y="298"/>
                  </a:cubicBezTo>
                  <a:cubicBezTo>
                    <a:pt x="30" y="252"/>
                    <a:pt x="0" y="131"/>
                    <a:pt x="39" y="32"/>
                  </a:cubicBezTo>
                  <a:cubicBezTo>
                    <a:pt x="47" y="10"/>
                    <a:pt x="64" y="0"/>
                    <a:pt x="88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509838" y="1138238"/>
              <a:ext cx="1717675" cy="3246438"/>
            </a:xfrm>
            <a:custGeom>
              <a:avLst/>
              <a:gdLst>
                <a:gd name="T0" fmla="*/ 108 w 219"/>
                <a:gd name="T1" fmla="*/ 0 h 415"/>
                <a:gd name="T2" fmla="*/ 186 w 219"/>
                <a:gd name="T3" fmla="*/ 183 h 415"/>
                <a:gd name="T4" fmla="*/ 0 w 219"/>
                <a:gd name="T5" fmla="*/ 415 h 415"/>
                <a:gd name="T6" fmla="*/ 108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08" y="0"/>
                  </a:moveTo>
                  <a:cubicBezTo>
                    <a:pt x="108" y="0"/>
                    <a:pt x="219" y="36"/>
                    <a:pt x="186" y="183"/>
                  </a:cubicBezTo>
                  <a:cubicBezTo>
                    <a:pt x="154" y="329"/>
                    <a:pt x="0" y="415"/>
                    <a:pt x="0" y="415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509838" y="1052513"/>
              <a:ext cx="1458913" cy="3332163"/>
            </a:xfrm>
            <a:custGeom>
              <a:avLst/>
              <a:gdLst>
                <a:gd name="T0" fmla="*/ 68 w 186"/>
                <a:gd name="T1" fmla="*/ 0 h 426"/>
                <a:gd name="T2" fmla="*/ 174 w 186"/>
                <a:gd name="T3" fmla="*/ 128 h 426"/>
                <a:gd name="T4" fmla="*/ 0 w 186"/>
                <a:gd name="T5" fmla="*/ 426 h 426"/>
                <a:gd name="T6" fmla="*/ 6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68" y="0"/>
                  </a:moveTo>
                  <a:cubicBezTo>
                    <a:pt x="68" y="0"/>
                    <a:pt x="162" y="1"/>
                    <a:pt x="174" y="128"/>
                  </a:cubicBezTo>
                  <a:cubicBezTo>
                    <a:pt x="186" y="254"/>
                    <a:pt x="21" y="416"/>
                    <a:pt x="0" y="426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509838" y="825500"/>
              <a:ext cx="1154113" cy="3559175"/>
            </a:xfrm>
            <a:custGeom>
              <a:avLst/>
              <a:gdLst>
                <a:gd name="T0" fmla="*/ 19 w 147"/>
                <a:gd name="T1" fmla="*/ 22 h 455"/>
                <a:gd name="T2" fmla="*/ 130 w 147"/>
                <a:gd name="T3" fmla="*/ 141 h 455"/>
                <a:gd name="T4" fmla="*/ 0 w 147"/>
                <a:gd name="T5" fmla="*/ 455 h 455"/>
                <a:gd name="T6" fmla="*/ 19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9" y="22"/>
                  </a:moveTo>
                  <a:cubicBezTo>
                    <a:pt x="19" y="22"/>
                    <a:pt x="113" y="0"/>
                    <a:pt x="130" y="141"/>
                  </a:cubicBezTo>
                  <a:cubicBezTo>
                    <a:pt x="147" y="282"/>
                    <a:pt x="0" y="455"/>
                    <a:pt x="0" y="455"/>
                  </a:cubicBezTo>
                  <a:lnTo>
                    <a:pt x="19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509838" y="935037"/>
              <a:ext cx="690563" cy="3449638"/>
            </a:xfrm>
            <a:custGeom>
              <a:avLst/>
              <a:gdLst>
                <a:gd name="T0" fmla="*/ 0 w 88"/>
                <a:gd name="T1" fmla="*/ 3 h 441"/>
                <a:gd name="T2" fmla="*/ 0 w 88"/>
                <a:gd name="T3" fmla="*/ 441 h 441"/>
                <a:gd name="T4" fmla="*/ 46 w 88"/>
                <a:gd name="T5" fmla="*/ 298 h 441"/>
                <a:gd name="T6" fmla="*/ 49 w 88"/>
                <a:gd name="T7" fmla="*/ 32 h 441"/>
                <a:gd name="T8" fmla="*/ 0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0" y="3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41"/>
                    <a:pt x="26" y="372"/>
                    <a:pt x="46" y="298"/>
                  </a:cubicBezTo>
                  <a:cubicBezTo>
                    <a:pt x="58" y="252"/>
                    <a:pt x="88" y="131"/>
                    <a:pt x="49" y="32"/>
                  </a:cubicBezTo>
                  <a:cubicBezTo>
                    <a:pt x="41" y="10"/>
                    <a:pt x="24" y="0"/>
                    <a:pt x="0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655763" y="3681413"/>
              <a:ext cx="1709738" cy="703263"/>
            </a:xfrm>
            <a:custGeom>
              <a:avLst/>
              <a:gdLst>
                <a:gd name="T0" fmla="*/ 0 w 1077"/>
                <a:gd name="T1" fmla="*/ 0 h 443"/>
                <a:gd name="T2" fmla="*/ 1077 w 1077"/>
                <a:gd name="T3" fmla="*/ 0 h 443"/>
                <a:gd name="T4" fmla="*/ 662 w 1077"/>
                <a:gd name="T5" fmla="*/ 443 h 443"/>
                <a:gd name="T6" fmla="*/ 410 w 1077"/>
                <a:gd name="T7" fmla="*/ 443 h 443"/>
                <a:gd name="T8" fmla="*/ 0 w 1077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7" h="443">
                  <a:moveTo>
                    <a:pt x="0" y="0"/>
                  </a:moveTo>
                  <a:lnTo>
                    <a:pt x="1077" y="0"/>
                  </a:lnTo>
                  <a:lnTo>
                    <a:pt x="662" y="443"/>
                  </a:lnTo>
                  <a:lnTo>
                    <a:pt x="410" y="4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2298700" y="4376738"/>
              <a:ext cx="31750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2690813" y="4376738"/>
              <a:ext cx="23813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109788" y="4173538"/>
              <a:ext cx="792163" cy="211138"/>
            </a:xfrm>
            <a:custGeom>
              <a:avLst/>
              <a:gdLst>
                <a:gd name="T0" fmla="*/ 0 w 499"/>
                <a:gd name="T1" fmla="*/ 0 h 133"/>
                <a:gd name="T2" fmla="*/ 124 w 499"/>
                <a:gd name="T3" fmla="*/ 133 h 133"/>
                <a:gd name="T4" fmla="*/ 376 w 499"/>
                <a:gd name="T5" fmla="*/ 133 h 133"/>
                <a:gd name="T6" fmla="*/ 499 w 499"/>
                <a:gd name="T7" fmla="*/ 0 h 133"/>
                <a:gd name="T8" fmla="*/ 0 w 499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133">
                  <a:moveTo>
                    <a:pt x="0" y="0"/>
                  </a:moveTo>
                  <a:lnTo>
                    <a:pt x="124" y="133"/>
                  </a:lnTo>
                  <a:lnTo>
                    <a:pt x="376" y="133"/>
                  </a:lnTo>
                  <a:lnTo>
                    <a:pt x="4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220913" y="4932363"/>
              <a:ext cx="571500" cy="477838"/>
            </a:xfrm>
            <a:custGeom>
              <a:avLst/>
              <a:gdLst>
                <a:gd name="T0" fmla="*/ 39 w 73"/>
                <a:gd name="T1" fmla="*/ 0 h 61"/>
                <a:gd name="T2" fmla="*/ 39 w 73"/>
                <a:gd name="T3" fmla="*/ 0 h 61"/>
                <a:gd name="T4" fmla="*/ 37 w 73"/>
                <a:gd name="T5" fmla="*/ 0 h 61"/>
                <a:gd name="T6" fmla="*/ 35 w 73"/>
                <a:gd name="T7" fmla="*/ 0 h 61"/>
                <a:gd name="T8" fmla="*/ 35 w 73"/>
                <a:gd name="T9" fmla="*/ 0 h 61"/>
                <a:gd name="T10" fmla="*/ 0 w 73"/>
                <a:gd name="T11" fmla="*/ 1 h 61"/>
                <a:gd name="T12" fmla="*/ 8 w 73"/>
                <a:gd name="T13" fmla="*/ 51 h 61"/>
                <a:gd name="T14" fmla="*/ 23 w 73"/>
                <a:gd name="T15" fmla="*/ 61 h 61"/>
                <a:gd name="T16" fmla="*/ 36 w 73"/>
                <a:gd name="T17" fmla="*/ 61 h 61"/>
                <a:gd name="T18" fmla="*/ 38 w 73"/>
                <a:gd name="T19" fmla="*/ 61 h 61"/>
                <a:gd name="T20" fmla="*/ 51 w 73"/>
                <a:gd name="T21" fmla="*/ 61 h 61"/>
                <a:gd name="T22" fmla="*/ 66 w 73"/>
                <a:gd name="T23" fmla="*/ 51 h 61"/>
                <a:gd name="T24" fmla="*/ 73 w 73"/>
                <a:gd name="T25" fmla="*/ 1 h 61"/>
                <a:gd name="T26" fmla="*/ 39 w 73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61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61"/>
                    <a:pt x="23" y="61"/>
                  </a:cubicBezTo>
                  <a:cubicBezTo>
                    <a:pt x="30" y="61"/>
                    <a:pt x="34" y="61"/>
                    <a:pt x="3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0" y="61"/>
                    <a:pt x="43" y="61"/>
                    <a:pt x="51" y="61"/>
                  </a:cubicBezTo>
                  <a:cubicBezTo>
                    <a:pt x="64" y="61"/>
                    <a:pt x="66" y="51"/>
                    <a:pt x="66" y="51"/>
                  </a:cubicBezTo>
                  <a:cubicBezTo>
                    <a:pt x="73" y="1"/>
                    <a:pt x="73" y="1"/>
                    <a:pt x="73" y="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2212975" y="4894263"/>
              <a:ext cx="595313" cy="619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274888" y="4932363"/>
              <a:ext cx="95250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2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463800" y="4932363"/>
              <a:ext cx="93663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2651125" y="4932363"/>
              <a:ext cx="95250" cy="188913"/>
            </a:xfrm>
            <a:custGeom>
              <a:avLst/>
              <a:gdLst>
                <a:gd name="T0" fmla="*/ 9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9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9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190616" y="33731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88B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3200" b="1" dirty="0">
              <a:solidFill>
                <a:srgbClr val="88B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 rot="16200000">
            <a:off x="1784561" y="1265827"/>
            <a:ext cx="2919412" cy="5473701"/>
            <a:chOff x="2757488" y="611187"/>
            <a:chExt cx="2919412" cy="5473701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3673475" y="611187"/>
              <a:ext cx="1087437" cy="1093788"/>
            </a:xfrm>
            <a:custGeom>
              <a:avLst/>
              <a:gdLst>
                <a:gd name="T0" fmla="*/ 0 w 64"/>
                <a:gd name="T1" fmla="*/ 32 h 65"/>
                <a:gd name="T2" fmla="*/ 32 w 64"/>
                <a:gd name="T3" fmla="*/ 0 h 65"/>
                <a:gd name="T4" fmla="*/ 64 w 64"/>
                <a:gd name="T5" fmla="*/ 32 h 65"/>
                <a:gd name="T6" fmla="*/ 32 w 64"/>
                <a:gd name="T7" fmla="*/ 65 h 65"/>
                <a:gd name="T8" fmla="*/ 0 w 64"/>
                <a:gd name="T9" fmla="*/ 32 h 65"/>
                <a:gd name="T10" fmla="*/ 64 w 64"/>
                <a:gd name="T11" fmla="*/ 32 h 65"/>
                <a:gd name="T12" fmla="*/ 32 w 64"/>
                <a:gd name="T13" fmla="*/ 1 h 65"/>
                <a:gd name="T14" fmla="*/ 1 w 64"/>
                <a:gd name="T15" fmla="*/ 32 h 65"/>
                <a:gd name="T16" fmla="*/ 32 w 64"/>
                <a:gd name="T17" fmla="*/ 64 h 65"/>
                <a:gd name="T18" fmla="*/ 64 w 64"/>
                <a:gd name="T19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5">
                  <a:moveTo>
                    <a:pt x="0" y="32"/>
                  </a:moveTo>
                  <a:cubicBezTo>
                    <a:pt x="0" y="14"/>
                    <a:pt x="14" y="0"/>
                    <a:pt x="32" y="0"/>
                  </a:cubicBezTo>
                  <a:cubicBezTo>
                    <a:pt x="50" y="0"/>
                    <a:pt x="64" y="14"/>
                    <a:pt x="64" y="32"/>
                  </a:cubicBezTo>
                  <a:cubicBezTo>
                    <a:pt x="64" y="50"/>
                    <a:pt x="50" y="65"/>
                    <a:pt x="32" y="65"/>
                  </a:cubicBezTo>
                  <a:cubicBezTo>
                    <a:pt x="14" y="65"/>
                    <a:pt x="0" y="50"/>
                    <a:pt x="0" y="32"/>
                  </a:cubicBezTo>
                  <a:close/>
                  <a:moveTo>
                    <a:pt x="64" y="32"/>
                  </a:moveTo>
                  <a:cubicBezTo>
                    <a:pt x="64" y="15"/>
                    <a:pt x="49" y="1"/>
                    <a:pt x="32" y="1"/>
                  </a:cubicBezTo>
                  <a:cubicBezTo>
                    <a:pt x="15" y="1"/>
                    <a:pt x="1" y="15"/>
                    <a:pt x="1" y="32"/>
                  </a:cubicBezTo>
                  <a:cubicBezTo>
                    <a:pt x="1" y="50"/>
                    <a:pt x="15" y="64"/>
                    <a:pt x="32" y="64"/>
                  </a:cubicBezTo>
                  <a:cubicBezTo>
                    <a:pt x="49" y="64"/>
                    <a:pt x="64" y="50"/>
                    <a:pt x="64" y="3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6"/>
            <p:cNvSpPr>
              <a:spLocks noChangeArrowheads="1"/>
            </p:cNvSpPr>
            <p:nvPr/>
          </p:nvSpPr>
          <p:spPr bwMode="auto">
            <a:xfrm>
              <a:off x="3741738" y="677863"/>
              <a:ext cx="950912" cy="94297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7"/>
            <p:cNvSpPr>
              <a:spLocks noEditPoints="1"/>
            </p:cNvSpPr>
            <p:nvPr/>
          </p:nvSpPr>
          <p:spPr bwMode="auto">
            <a:xfrm>
              <a:off x="2757488" y="2328863"/>
              <a:ext cx="1306512" cy="1296988"/>
            </a:xfrm>
            <a:custGeom>
              <a:avLst/>
              <a:gdLst>
                <a:gd name="T0" fmla="*/ 0 w 77"/>
                <a:gd name="T1" fmla="*/ 39 h 77"/>
                <a:gd name="T2" fmla="*/ 38 w 77"/>
                <a:gd name="T3" fmla="*/ 0 h 77"/>
                <a:gd name="T4" fmla="*/ 77 w 77"/>
                <a:gd name="T5" fmla="*/ 39 h 77"/>
                <a:gd name="T6" fmla="*/ 38 w 77"/>
                <a:gd name="T7" fmla="*/ 77 h 77"/>
                <a:gd name="T8" fmla="*/ 0 w 77"/>
                <a:gd name="T9" fmla="*/ 39 h 77"/>
                <a:gd name="T10" fmla="*/ 76 w 77"/>
                <a:gd name="T11" fmla="*/ 39 h 77"/>
                <a:gd name="T12" fmla="*/ 38 w 77"/>
                <a:gd name="T13" fmla="*/ 1 h 77"/>
                <a:gd name="T14" fmla="*/ 1 w 77"/>
                <a:gd name="T15" fmla="*/ 39 h 77"/>
                <a:gd name="T16" fmla="*/ 38 w 77"/>
                <a:gd name="T17" fmla="*/ 76 h 77"/>
                <a:gd name="T18" fmla="*/ 76 w 77"/>
                <a:gd name="T19" fmla="*/ 3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77">
                  <a:moveTo>
                    <a:pt x="0" y="39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60" y="0"/>
                    <a:pt x="77" y="17"/>
                    <a:pt x="77" y="39"/>
                  </a:cubicBezTo>
                  <a:cubicBezTo>
                    <a:pt x="77" y="60"/>
                    <a:pt x="60" y="77"/>
                    <a:pt x="38" y="77"/>
                  </a:cubicBezTo>
                  <a:cubicBezTo>
                    <a:pt x="17" y="77"/>
                    <a:pt x="0" y="60"/>
                    <a:pt x="0" y="39"/>
                  </a:cubicBezTo>
                  <a:close/>
                  <a:moveTo>
                    <a:pt x="76" y="39"/>
                  </a:moveTo>
                  <a:cubicBezTo>
                    <a:pt x="76" y="18"/>
                    <a:pt x="59" y="1"/>
                    <a:pt x="38" y="1"/>
                  </a:cubicBezTo>
                  <a:cubicBezTo>
                    <a:pt x="18" y="1"/>
                    <a:pt x="1" y="18"/>
                    <a:pt x="1" y="39"/>
                  </a:cubicBezTo>
                  <a:cubicBezTo>
                    <a:pt x="1" y="59"/>
                    <a:pt x="18" y="76"/>
                    <a:pt x="38" y="76"/>
                  </a:cubicBezTo>
                  <a:cubicBezTo>
                    <a:pt x="59" y="76"/>
                    <a:pt x="76" y="59"/>
                    <a:pt x="76" y="39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8"/>
            <p:cNvSpPr>
              <a:spLocks noChangeArrowheads="1"/>
            </p:cNvSpPr>
            <p:nvPr/>
          </p:nvSpPr>
          <p:spPr bwMode="auto">
            <a:xfrm>
              <a:off x="2841625" y="2413000"/>
              <a:ext cx="1138237" cy="112871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"/>
            <p:cNvSpPr>
              <a:spLocks noEditPoints="1"/>
            </p:cNvSpPr>
            <p:nvPr/>
          </p:nvSpPr>
          <p:spPr bwMode="auto">
            <a:xfrm>
              <a:off x="4370388" y="2328863"/>
              <a:ext cx="1306512" cy="1296988"/>
            </a:xfrm>
            <a:custGeom>
              <a:avLst/>
              <a:gdLst>
                <a:gd name="T0" fmla="*/ 0 w 77"/>
                <a:gd name="T1" fmla="*/ 39 h 77"/>
                <a:gd name="T2" fmla="*/ 39 w 77"/>
                <a:gd name="T3" fmla="*/ 0 h 77"/>
                <a:gd name="T4" fmla="*/ 77 w 77"/>
                <a:gd name="T5" fmla="*/ 39 h 77"/>
                <a:gd name="T6" fmla="*/ 39 w 77"/>
                <a:gd name="T7" fmla="*/ 77 h 77"/>
                <a:gd name="T8" fmla="*/ 0 w 77"/>
                <a:gd name="T9" fmla="*/ 39 h 77"/>
                <a:gd name="T10" fmla="*/ 76 w 77"/>
                <a:gd name="T11" fmla="*/ 39 h 77"/>
                <a:gd name="T12" fmla="*/ 39 w 77"/>
                <a:gd name="T13" fmla="*/ 1 h 77"/>
                <a:gd name="T14" fmla="*/ 1 w 77"/>
                <a:gd name="T15" fmla="*/ 39 h 77"/>
                <a:gd name="T16" fmla="*/ 39 w 77"/>
                <a:gd name="T17" fmla="*/ 76 h 77"/>
                <a:gd name="T18" fmla="*/ 76 w 77"/>
                <a:gd name="T19" fmla="*/ 3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77">
                  <a:moveTo>
                    <a:pt x="0" y="39"/>
                  </a:moveTo>
                  <a:cubicBezTo>
                    <a:pt x="0" y="17"/>
                    <a:pt x="17" y="0"/>
                    <a:pt x="39" y="0"/>
                  </a:cubicBezTo>
                  <a:cubicBezTo>
                    <a:pt x="60" y="0"/>
                    <a:pt x="77" y="17"/>
                    <a:pt x="77" y="39"/>
                  </a:cubicBezTo>
                  <a:cubicBezTo>
                    <a:pt x="77" y="60"/>
                    <a:pt x="60" y="77"/>
                    <a:pt x="39" y="77"/>
                  </a:cubicBezTo>
                  <a:cubicBezTo>
                    <a:pt x="17" y="77"/>
                    <a:pt x="0" y="60"/>
                    <a:pt x="0" y="39"/>
                  </a:cubicBezTo>
                  <a:close/>
                  <a:moveTo>
                    <a:pt x="76" y="39"/>
                  </a:moveTo>
                  <a:cubicBezTo>
                    <a:pt x="76" y="18"/>
                    <a:pt x="59" y="1"/>
                    <a:pt x="39" y="1"/>
                  </a:cubicBezTo>
                  <a:cubicBezTo>
                    <a:pt x="18" y="1"/>
                    <a:pt x="1" y="18"/>
                    <a:pt x="1" y="39"/>
                  </a:cubicBezTo>
                  <a:cubicBezTo>
                    <a:pt x="1" y="59"/>
                    <a:pt x="18" y="76"/>
                    <a:pt x="39" y="76"/>
                  </a:cubicBezTo>
                  <a:cubicBezTo>
                    <a:pt x="59" y="76"/>
                    <a:pt x="76" y="59"/>
                    <a:pt x="76" y="39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10"/>
            <p:cNvSpPr>
              <a:spLocks noChangeArrowheads="1"/>
            </p:cNvSpPr>
            <p:nvPr/>
          </p:nvSpPr>
          <p:spPr bwMode="auto">
            <a:xfrm>
              <a:off x="4454525" y="2413000"/>
              <a:ext cx="1138237" cy="112871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1"/>
            <p:cNvSpPr>
              <a:spLocks noEditPoints="1"/>
            </p:cNvSpPr>
            <p:nvPr/>
          </p:nvSpPr>
          <p:spPr bwMode="auto">
            <a:xfrm>
              <a:off x="3317875" y="4298950"/>
              <a:ext cx="1798637" cy="1785938"/>
            </a:xfrm>
            <a:custGeom>
              <a:avLst/>
              <a:gdLst>
                <a:gd name="T0" fmla="*/ 0 w 106"/>
                <a:gd name="T1" fmla="*/ 53 h 106"/>
                <a:gd name="T2" fmla="*/ 53 w 106"/>
                <a:gd name="T3" fmla="*/ 0 h 106"/>
                <a:gd name="T4" fmla="*/ 106 w 106"/>
                <a:gd name="T5" fmla="*/ 53 h 106"/>
                <a:gd name="T6" fmla="*/ 53 w 106"/>
                <a:gd name="T7" fmla="*/ 106 h 106"/>
                <a:gd name="T8" fmla="*/ 0 w 106"/>
                <a:gd name="T9" fmla="*/ 53 h 106"/>
                <a:gd name="T10" fmla="*/ 105 w 106"/>
                <a:gd name="T11" fmla="*/ 53 h 106"/>
                <a:gd name="T12" fmla="*/ 53 w 106"/>
                <a:gd name="T13" fmla="*/ 1 h 106"/>
                <a:gd name="T14" fmla="*/ 2 w 106"/>
                <a:gd name="T15" fmla="*/ 53 h 106"/>
                <a:gd name="T16" fmla="*/ 53 w 106"/>
                <a:gd name="T17" fmla="*/ 104 h 106"/>
                <a:gd name="T18" fmla="*/ 105 w 106"/>
                <a:gd name="T19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0" y="53"/>
                  </a:move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ubicBezTo>
                    <a:pt x="24" y="106"/>
                    <a:pt x="0" y="82"/>
                    <a:pt x="0" y="53"/>
                  </a:cubicBezTo>
                  <a:close/>
                  <a:moveTo>
                    <a:pt x="105" y="53"/>
                  </a:moveTo>
                  <a:cubicBezTo>
                    <a:pt x="105" y="24"/>
                    <a:pt x="81" y="1"/>
                    <a:pt x="53" y="1"/>
                  </a:cubicBezTo>
                  <a:cubicBezTo>
                    <a:pt x="25" y="1"/>
                    <a:pt x="2" y="24"/>
                    <a:pt x="2" y="53"/>
                  </a:cubicBezTo>
                  <a:cubicBezTo>
                    <a:pt x="2" y="81"/>
                    <a:pt x="25" y="104"/>
                    <a:pt x="53" y="104"/>
                  </a:cubicBezTo>
                  <a:cubicBezTo>
                    <a:pt x="81" y="104"/>
                    <a:pt x="105" y="81"/>
                    <a:pt x="105" y="53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12"/>
            <p:cNvSpPr>
              <a:spLocks noChangeArrowheads="1"/>
            </p:cNvSpPr>
            <p:nvPr/>
          </p:nvSpPr>
          <p:spPr bwMode="auto">
            <a:xfrm>
              <a:off x="3435350" y="4416425"/>
              <a:ext cx="1563687" cy="15494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4489450" y="1620838"/>
              <a:ext cx="406400" cy="741363"/>
            </a:xfrm>
            <a:custGeom>
              <a:avLst/>
              <a:gdLst>
                <a:gd name="T0" fmla="*/ 0 w 256"/>
                <a:gd name="T1" fmla="*/ 11 h 467"/>
                <a:gd name="T2" fmla="*/ 0 w 256"/>
                <a:gd name="T3" fmla="*/ 0 h 467"/>
                <a:gd name="T4" fmla="*/ 256 w 256"/>
                <a:gd name="T5" fmla="*/ 467 h 467"/>
                <a:gd name="T6" fmla="*/ 246 w 256"/>
                <a:gd name="T7" fmla="*/ 467 h 467"/>
                <a:gd name="T8" fmla="*/ 0 w 256"/>
                <a:gd name="T9" fmla="*/ 11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467">
                  <a:moveTo>
                    <a:pt x="0" y="11"/>
                  </a:moveTo>
                  <a:lnTo>
                    <a:pt x="0" y="0"/>
                  </a:lnTo>
                  <a:lnTo>
                    <a:pt x="256" y="467"/>
                  </a:lnTo>
                  <a:lnTo>
                    <a:pt x="246" y="467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77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3571875" y="1620838"/>
              <a:ext cx="407987" cy="741363"/>
            </a:xfrm>
            <a:custGeom>
              <a:avLst/>
              <a:gdLst>
                <a:gd name="T0" fmla="*/ 0 w 257"/>
                <a:gd name="T1" fmla="*/ 467 h 467"/>
                <a:gd name="T2" fmla="*/ 257 w 257"/>
                <a:gd name="T3" fmla="*/ 0 h 467"/>
                <a:gd name="T4" fmla="*/ 257 w 257"/>
                <a:gd name="T5" fmla="*/ 11 h 467"/>
                <a:gd name="T6" fmla="*/ 11 w 257"/>
                <a:gd name="T7" fmla="*/ 467 h 467"/>
                <a:gd name="T8" fmla="*/ 0 w 257"/>
                <a:gd name="T9" fmla="*/ 46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467">
                  <a:moveTo>
                    <a:pt x="0" y="467"/>
                  </a:moveTo>
                  <a:lnTo>
                    <a:pt x="257" y="0"/>
                  </a:lnTo>
                  <a:lnTo>
                    <a:pt x="257" y="11"/>
                  </a:lnTo>
                  <a:lnTo>
                    <a:pt x="11" y="467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3571875" y="3608388"/>
              <a:ext cx="407987" cy="741363"/>
            </a:xfrm>
            <a:custGeom>
              <a:avLst/>
              <a:gdLst>
                <a:gd name="T0" fmla="*/ 0 w 257"/>
                <a:gd name="T1" fmla="*/ 0 h 467"/>
                <a:gd name="T2" fmla="*/ 11 w 257"/>
                <a:gd name="T3" fmla="*/ 0 h 467"/>
                <a:gd name="T4" fmla="*/ 257 w 257"/>
                <a:gd name="T5" fmla="*/ 467 h 467"/>
                <a:gd name="T6" fmla="*/ 257 w 257"/>
                <a:gd name="T7" fmla="*/ 467 h 467"/>
                <a:gd name="T8" fmla="*/ 0 w 257"/>
                <a:gd name="T9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467">
                  <a:moveTo>
                    <a:pt x="0" y="0"/>
                  </a:moveTo>
                  <a:lnTo>
                    <a:pt x="11" y="0"/>
                  </a:lnTo>
                  <a:lnTo>
                    <a:pt x="257" y="467"/>
                  </a:lnTo>
                  <a:lnTo>
                    <a:pt x="257" y="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4489450" y="3608388"/>
              <a:ext cx="406400" cy="741363"/>
            </a:xfrm>
            <a:custGeom>
              <a:avLst/>
              <a:gdLst>
                <a:gd name="T0" fmla="*/ 0 w 256"/>
                <a:gd name="T1" fmla="*/ 467 h 467"/>
                <a:gd name="T2" fmla="*/ 246 w 256"/>
                <a:gd name="T3" fmla="*/ 0 h 467"/>
                <a:gd name="T4" fmla="*/ 256 w 256"/>
                <a:gd name="T5" fmla="*/ 0 h 467"/>
                <a:gd name="T6" fmla="*/ 0 w 256"/>
                <a:gd name="T7" fmla="*/ 467 h 467"/>
                <a:gd name="T8" fmla="*/ 0 w 256"/>
                <a:gd name="T9" fmla="*/ 46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467">
                  <a:moveTo>
                    <a:pt x="0" y="467"/>
                  </a:moveTo>
                  <a:lnTo>
                    <a:pt x="246" y="0"/>
                  </a:lnTo>
                  <a:lnTo>
                    <a:pt x="256" y="0"/>
                  </a:lnTo>
                  <a:lnTo>
                    <a:pt x="0" y="467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rgbClr val="077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矩形 36"/>
          <p:cNvSpPr/>
          <p:nvPr/>
        </p:nvSpPr>
        <p:spPr>
          <a:xfrm>
            <a:off x="7384309" y="2076184"/>
            <a:ext cx="1107996" cy="5810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  <a:endParaRPr lang="en-US" altLang="zh-CN" sz="24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Freeform 25"/>
          <p:cNvSpPr>
            <a:spLocks/>
          </p:cNvSpPr>
          <p:nvPr/>
        </p:nvSpPr>
        <p:spPr bwMode="auto">
          <a:xfrm>
            <a:off x="6761187" y="2227092"/>
            <a:ext cx="594986" cy="339683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6635686" y="2657241"/>
            <a:ext cx="19784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6580378" y="2695378"/>
            <a:ext cx="232178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384309" y="3993064"/>
            <a:ext cx="110799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  <a:endParaRPr lang="en-US" altLang="zh-CN" sz="2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Freeform 25"/>
          <p:cNvSpPr>
            <a:spLocks/>
          </p:cNvSpPr>
          <p:nvPr/>
        </p:nvSpPr>
        <p:spPr bwMode="auto">
          <a:xfrm>
            <a:off x="6761187" y="4143972"/>
            <a:ext cx="594986" cy="339683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4" name="直接连接符 43"/>
          <p:cNvCxnSpPr/>
          <p:nvPr/>
        </p:nvCxnSpPr>
        <p:spPr>
          <a:xfrm>
            <a:off x="6635686" y="4574121"/>
            <a:ext cx="19784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6580378" y="4612258"/>
            <a:ext cx="232178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0122813" y="2076184"/>
            <a:ext cx="1107996" cy="5810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  <a:endParaRPr lang="en-US" altLang="zh-CN" sz="2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Freeform 25"/>
          <p:cNvSpPr>
            <a:spLocks/>
          </p:cNvSpPr>
          <p:nvPr/>
        </p:nvSpPr>
        <p:spPr bwMode="auto">
          <a:xfrm>
            <a:off x="9499691" y="2227092"/>
            <a:ext cx="594986" cy="339683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8" name="直接连接符 47"/>
          <p:cNvCxnSpPr/>
          <p:nvPr/>
        </p:nvCxnSpPr>
        <p:spPr>
          <a:xfrm>
            <a:off x="9374190" y="2657241"/>
            <a:ext cx="19784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9318882" y="2695378"/>
            <a:ext cx="232178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0122813" y="3975184"/>
            <a:ext cx="110799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  <a:endParaRPr lang="en-US" altLang="zh-CN" sz="24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Freeform 25"/>
          <p:cNvSpPr>
            <a:spLocks/>
          </p:cNvSpPr>
          <p:nvPr/>
        </p:nvSpPr>
        <p:spPr bwMode="auto">
          <a:xfrm>
            <a:off x="9499691" y="4126092"/>
            <a:ext cx="594986" cy="339683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52" name="直接连接符 51"/>
          <p:cNvCxnSpPr/>
          <p:nvPr/>
        </p:nvCxnSpPr>
        <p:spPr>
          <a:xfrm>
            <a:off x="9374190" y="4556241"/>
            <a:ext cx="19784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9318882" y="4594378"/>
            <a:ext cx="232178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4556151" y="3640332"/>
            <a:ext cx="896156" cy="612447"/>
            <a:chOff x="10006385" y="932434"/>
            <a:chExt cx="1426415" cy="974835"/>
          </a:xfrm>
          <a:solidFill>
            <a:schemeClr val="bg1"/>
          </a:solidFill>
        </p:grpSpPr>
        <p:sp>
          <p:nvSpPr>
            <p:cNvPr id="57" name="Oval 11"/>
            <p:cNvSpPr>
              <a:spLocks noChangeArrowheads="1"/>
            </p:cNvSpPr>
            <p:nvPr/>
          </p:nvSpPr>
          <p:spPr bwMode="auto">
            <a:xfrm>
              <a:off x="10687334" y="1262158"/>
              <a:ext cx="408573" cy="42290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"/>
            <p:cNvSpPr>
              <a:spLocks noEditPoints="1"/>
            </p:cNvSpPr>
            <p:nvPr/>
          </p:nvSpPr>
          <p:spPr bwMode="auto">
            <a:xfrm>
              <a:off x="10006385" y="932434"/>
              <a:ext cx="1426415" cy="974835"/>
            </a:xfrm>
            <a:custGeom>
              <a:avLst/>
              <a:gdLst>
                <a:gd name="T0" fmla="*/ 70 w 84"/>
                <a:gd name="T1" fmla="*/ 4 h 56"/>
                <a:gd name="T2" fmla="*/ 33 w 84"/>
                <a:gd name="T3" fmla="*/ 4 h 56"/>
                <a:gd name="T4" fmla="*/ 33 w 84"/>
                <a:gd name="T5" fmla="*/ 2 h 56"/>
                <a:gd name="T6" fmla="*/ 30 w 84"/>
                <a:gd name="T7" fmla="*/ 0 h 56"/>
                <a:gd name="T8" fmla="*/ 21 w 84"/>
                <a:gd name="T9" fmla="*/ 0 h 56"/>
                <a:gd name="T10" fmla="*/ 18 w 84"/>
                <a:gd name="T11" fmla="*/ 2 h 56"/>
                <a:gd name="T12" fmla="*/ 19 w 84"/>
                <a:gd name="T13" fmla="*/ 4 h 56"/>
                <a:gd name="T14" fmla="*/ 14 w 84"/>
                <a:gd name="T15" fmla="*/ 4 h 56"/>
                <a:gd name="T16" fmla="*/ 0 w 84"/>
                <a:gd name="T17" fmla="*/ 18 h 56"/>
                <a:gd name="T18" fmla="*/ 0 w 84"/>
                <a:gd name="T19" fmla="*/ 42 h 56"/>
                <a:gd name="T20" fmla="*/ 14 w 84"/>
                <a:gd name="T21" fmla="*/ 56 h 56"/>
                <a:gd name="T22" fmla="*/ 70 w 84"/>
                <a:gd name="T23" fmla="*/ 56 h 56"/>
                <a:gd name="T24" fmla="*/ 84 w 84"/>
                <a:gd name="T25" fmla="*/ 42 h 56"/>
                <a:gd name="T26" fmla="*/ 84 w 84"/>
                <a:gd name="T27" fmla="*/ 18 h 56"/>
                <a:gd name="T28" fmla="*/ 70 w 84"/>
                <a:gd name="T29" fmla="*/ 4 h 56"/>
                <a:gd name="T30" fmla="*/ 26 w 84"/>
                <a:gd name="T31" fmla="*/ 16 h 56"/>
                <a:gd name="T32" fmla="*/ 15 w 84"/>
                <a:gd name="T33" fmla="*/ 16 h 56"/>
                <a:gd name="T34" fmla="*/ 11 w 84"/>
                <a:gd name="T35" fmla="*/ 13 h 56"/>
                <a:gd name="T36" fmla="*/ 15 w 84"/>
                <a:gd name="T37" fmla="*/ 10 h 56"/>
                <a:gd name="T38" fmla="*/ 26 w 84"/>
                <a:gd name="T39" fmla="*/ 10 h 56"/>
                <a:gd name="T40" fmla="*/ 29 w 84"/>
                <a:gd name="T41" fmla="*/ 13 h 56"/>
                <a:gd name="T42" fmla="*/ 26 w 84"/>
                <a:gd name="T43" fmla="*/ 16 h 56"/>
                <a:gd name="T44" fmla="*/ 52 w 84"/>
                <a:gd name="T45" fmla="*/ 50 h 56"/>
                <a:gd name="T46" fmla="*/ 32 w 84"/>
                <a:gd name="T47" fmla="*/ 31 h 56"/>
                <a:gd name="T48" fmla="*/ 52 w 84"/>
                <a:gd name="T49" fmla="*/ 11 h 56"/>
                <a:gd name="T50" fmla="*/ 72 w 84"/>
                <a:gd name="T51" fmla="*/ 31 h 56"/>
                <a:gd name="T52" fmla="*/ 52 w 84"/>
                <a:gd name="T53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4" h="56">
                  <a:moveTo>
                    <a:pt x="70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3"/>
                    <a:pt x="33" y="3"/>
                    <a:pt x="33" y="2"/>
                  </a:cubicBezTo>
                  <a:cubicBezTo>
                    <a:pt x="33" y="1"/>
                    <a:pt x="32" y="0"/>
                    <a:pt x="3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8" y="1"/>
                    <a:pt x="18" y="2"/>
                  </a:cubicBezTo>
                  <a:cubicBezTo>
                    <a:pt x="18" y="3"/>
                    <a:pt x="18" y="3"/>
                    <a:pt x="19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7" y="4"/>
                    <a:pt x="0" y="10"/>
                    <a:pt x="0" y="1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0"/>
                    <a:pt x="7" y="56"/>
                    <a:pt x="14" y="56"/>
                  </a:cubicBezTo>
                  <a:cubicBezTo>
                    <a:pt x="70" y="56"/>
                    <a:pt x="70" y="56"/>
                    <a:pt x="70" y="56"/>
                  </a:cubicBezTo>
                  <a:cubicBezTo>
                    <a:pt x="78" y="56"/>
                    <a:pt x="84" y="50"/>
                    <a:pt x="84" y="42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0"/>
                    <a:pt x="78" y="4"/>
                    <a:pt x="70" y="4"/>
                  </a:cubicBezTo>
                  <a:close/>
                  <a:moveTo>
                    <a:pt x="26" y="16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3" y="16"/>
                    <a:pt x="11" y="15"/>
                    <a:pt x="11" y="13"/>
                  </a:cubicBezTo>
                  <a:cubicBezTo>
                    <a:pt x="11" y="11"/>
                    <a:pt x="13" y="10"/>
                    <a:pt x="15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10"/>
                    <a:pt x="29" y="11"/>
                    <a:pt x="29" y="13"/>
                  </a:cubicBezTo>
                  <a:cubicBezTo>
                    <a:pt x="29" y="15"/>
                    <a:pt x="27" y="16"/>
                    <a:pt x="26" y="16"/>
                  </a:cubicBezTo>
                  <a:close/>
                  <a:moveTo>
                    <a:pt x="52" y="50"/>
                  </a:moveTo>
                  <a:cubicBezTo>
                    <a:pt x="41" y="50"/>
                    <a:pt x="32" y="42"/>
                    <a:pt x="32" y="31"/>
                  </a:cubicBezTo>
                  <a:cubicBezTo>
                    <a:pt x="32" y="20"/>
                    <a:pt x="41" y="11"/>
                    <a:pt x="52" y="11"/>
                  </a:cubicBezTo>
                  <a:cubicBezTo>
                    <a:pt x="63" y="11"/>
                    <a:pt x="72" y="20"/>
                    <a:pt x="72" y="31"/>
                  </a:cubicBezTo>
                  <a:cubicBezTo>
                    <a:pt x="72" y="42"/>
                    <a:pt x="63" y="50"/>
                    <a:pt x="52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455399" y="2839765"/>
            <a:ext cx="723258" cy="660967"/>
            <a:chOff x="2888655" y="717397"/>
            <a:chExt cx="1498094" cy="1369071"/>
          </a:xfrm>
          <a:solidFill>
            <a:schemeClr val="bg1"/>
          </a:solidFill>
        </p:grpSpPr>
        <p:sp>
          <p:nvSpPr>
            <p:cNvPr id="60" name="Freeform 13"/>
            <p:cNvSpPr>
              <a:spLocks noEditPoints="1"/>
            </p:cNvSpPr>
            <p:nvPr/>
          </p:nvSpPr>
          <p:spPr bwMode="auto">
            <a:xfrm>
              <a:off x="2888655" y="932434"/>
              <a:ext cx="530425" cy="537595"/>
            </a:xfrm>
            <a:custGeom>
              <a:avLst/>
              <a:gdLst>
                <a:gd name="T0" fmla="*/ 28 w 31"/>
                <a:gd name="T1" fmla="*/ 21 h 31"/>
                <a:gd name="T2" fmla="*/ 21 w 31"/>
                <a:gd name="T3" fmla="*/ 3 h 31"/>
                <a:gd name="T4" fmla="*/ 3 w 31"/>
                <a:gd name="T5" fmla="*/ 10 h 31"/>
                <a:gd name="T6" fmla="*/ 10 w 31"/>
                <a:gd name="T7" fmla="*/ 28 h 31"/>
                <a:gd name="T8" fmla="*/ 28 w 31"/>
                <a:gd name="T9" fmla="*/ 21 h 31"/>
                <a:gd name="T10" fmla="*/ 24 w 31"/>
                <a:gd name="T11" fmla="*/ 15 h 31"/>
                <a:gd name="T12" fmla="*/ 26 w 31"/>
                <a:gd name="T13" fmla="*/ 20 h 31"/>
                <a:gd name="T14" fmla="*/ 22 w 31"/>
                <a:gd name="T15" fmla="*/ 21 h 31"/>
                <a:gd name="T16" fmla="*/ 20 w 31"/>
                <a:gd name="T17" fmla="*/ 17 h 31"/>
                <a:gd name="T18" fmla="*/ 24 w 31"/>
                <a:gd name="T19" fmla="*/ 15 h 31"/>
                <a:gd name="T20" fmla="*/ 15 w 31"/>
                <a:gd name="T21" fmla="*/ 7 h 31"/>
                <a:gd name="T22" fmla="*/ 20 w 31"/>
                <a:gd name="T23" fmla="*/ 5 h 31"/>
                <a:gd name="T24" fmla="*/ 22 w 31"/>
                <a:gd name="T25" fmla="*/ 9 h 31"/>
                <a:gd name="T26" fmla="*/ 17 w 31"/>
                <a:gd name="T27" fmla="*/ 11 h 31"/>
                <a:gd name="T28" fmla="*/ 15 w 31"/>
                <a:gd name="T29" fmla="*/ 7 h 31"/>
                <a:gd name="T30" fmla="*/ 7 w 31"/>
                <a:gd name="T31" fmla="*/ 16 h 31"/>
                <a:gd name="T32" fmla="*/ 5 w 31"/>
                <a:gd name="T33" fmla="*/ 11 h 31"/>
                <a:gd name="T34" fmla="*/ 10 w 31"/>
                <a:gd name="T35" fmla="*/ 9 h 31"/>
                <a:gd name="T36" fmla="*/ 12 w 31"/>
                <a:gd name="T37" fmla="*/ 14 h 31"/>
                <a:gd name="T38" fmla="*/ 7 w 31"/>
                <a:gd name="T39" fmla="*/ 16 h 31"/>
                <a:gd name="T40" fmla="*/ 9 w 31"/>
                <a:gd name="T41" fmla="*/ 21 h 31"/>
                <a:gd name="T42" fmla="*/ 14 w 31"/>
                <a:gd name="T43" fmla="*/ 19 h 31"/>
                <a:gd name="T44" fmla="*/ 16 w 31"/>
                <a:gd name="T45" fmla="*/ 24 h 31"/>
                <a:gd name="T46" fmla="*/ 11 w 31"/>
                <a:gd name="T47" fmla="*/ 26 h 31"/>
                <a:gd name="T48" fmla="*/ 9 w 31"/>
                <a:gd name="T4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1" h="31">
                  <a:moveTo>
                    <a:pt x="28" y="21"/>
                  </a:moveTo>
                  <a:cubicBezTo>
                    <a:pt x="31" y="14"/>
                    <a:pt x="28" y="5"/>
                    <a:pt x="21" y="3"/>
                  </a:cubicBezTo>
                  <a:cubicBezTo>
                    <a:pt x="14" y="0"/>
                    <a:pt x="6" y="3"/>
                    <a:pt x="3" y="10"/>
                  </a:cubicBezTo>
                  <a:cubicBezTo>
                    <a:pt x="0" y="17"/>
                    <a:pt x="3" y="25"/>
                    <a:pt x="10" y="28"/>
                  </a:cubicBezTo>
                  <a:cubicBezTo>
                    <a:pt x="17" y="31"/>
                    <a:pt x="26" y="28"/>
                    <a:pt x="28" y="21"/>
                  </a:cubicBezTo>
                  <a:close/>
                  <a:moveTo>
                    <a:pt x="24" y="15"/>
                  </a:moveTo>
                  <a:cubicBezTo>
                    <a:pt x="26" y="16"/>
                    <a:pt x="27" y="18"/>
                    <a:pt x="26" y="20"/>
                  </a:cubicBezTo>
                  <a:cubicBezTo>
                    <a:pt x="25" y="21"/>
                    <a:pt x="23" y="22"/>
                    <a:pt x="22" y="21"/>
                  </a:cubicBezTo>
                  <a:cubicBezTo>
                    <a:pt x="20" y="21"/>
                    <a:pt x="19" y="19"/>
                    <a:pt x="20" y="17"/>
                  </a:cubicBezTo>
                  <a:cubicBezTo>
                    <a:pt x="20" y="15"/>
                    <a:pt x="22" y="14"/>
                    <a:pt x="24" y="15"/>
                  </a:cubicBezTo>
                  <a:close/>
                  <a:moveTo>
                    <a:pt x="15" y="7"/>
                  </a:moveTo>
                  <a:cubicBezTo>
                    <a:pt x="16" y="5"/>
                    <a:pt x="18" y="4"/>
                    <a:pt x="20" y="5"/>
                  </a:cubicBezTo>
                  <a:cubicBezTo>
                    <a:pt x="22" y="5"/>
                    <a:pt x="23" y="7"/>
                    <a:pt x="22" y="9"/>
                  </a:cubicBezTo>
                  <a:cubicBezTo>
                    <a:pt x="21" y="11"/>
                    <a:pt x="19" y="12"/>
                    <a:pt x="17" y="11"/>
                  </a:cubicBezTo>
                  <a:cubicBezTo>
                    <a:pt x="16" y="10"/>
                    <a:pt x="15" y="8"/>
                    <a:pt x="15" y="7"/>
                  </a:cubicBezTo>
                  <a:close/>
                  <a:moveTo>
                    <a:pt x="7" y="16"/>
                  </a:moveTo>
                  <a:cubicBezTo>
                    <a:pt x="5" y="15"/>
                    <a:pt x="4" y="13"/>
                    <a:pt x="5" y="11"/>
                  </a:cubicBezTo>
                  <a:cubicBezTo>
                    <a:pt x="6" y="9"/>
                    <a:pt x="8" y="8"/>
                    <a:pt x="10" y="9"/>
                  </a:cubicBezTo>
                  <a:cubicBezTo>
                    <a:pt x="11" y="10"/>
                    <a:pt x="12" y="12"/>
                    <a:pt x="12" y="14"/>
                  </a:cubicBezTo>
                  <a:cubicBezTo>
                    <a:pt x="11" y="15"/>
                    <a:pt x="9" y="16"/>
                    <a:pt x="7" y="16"/>
                  </a:cubicBezTo>
                  <a:close/>
                  <a:moveTo>
                    <a:pt x="9" y="21"/>
                  </a:moveTo>
                  <a:cubicBezTo>
                    <a:pt x="10" y="19"/>
                    <a:pt x="12" y="19"/>
                    <a:pt x="14" y="19"/>
                  </a:cubicBezTo>
                  <a:cubicBezTo>
                    <a:pt x="16" y="20"/>
                    <a:pt x="17" y="22"/>
                    <a:pt x="16" y="24"/>
                  </a:cubicBezTo>
                  <a:cubicBezTo>
                    <a:pt x="15" y="26"/>
                    <a:pt x="13" y="27"/>
                    <a:pt x="11" y="26"/>
                  </a:cubicBezTo>
                  <a:cubicBezTo>
                    <a:pt x="10" y="25"/>
                    <a:pt x="9" y="23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4"/>
            <p:cNvSpPr>
              <a:spLocks noEditPoints="1"/>
            </p:cNvSpPr>
            <p:nvPr/>
          </p:nvSpPr>
          <p:spPr bwMode="auto">
            <a:xfrm>
              <a:off x="3397579" y="717397"/>
              <a:ext cx="702454" cy="738296"/>
            </a:xfrm>
            <a:custGeom>
              <a:avLst/>
              <a:gdLst>
                <a:gd name="T0" fmla="*/ 34 w 41"/>
                <a:gd name="T1" fmla="*/ 34 h 42"/>
                <a:gd name="T2" fmla="*/ 34 w 41"/>
                <a:gd name="T3" fmla="*/ 7 h 42"/>
                <a:gd name="T4" fmla="*/ 7 w 41"/>
                <a:gd name="T5" fmla="*/ 8 h 42"/>
                <a:gd name="T6" fmla="*/ 8 w 41"/>
                <a:gd name="T7" fmla="*/ 34 h 42"/>
                <a:gd name="T8" fmla="*/ 34 w 41"/>
                <a:gd name="T9" fmla="*/ 34 h 42"/>
                <a:gd name="T10" fmla="*/ 32 w 41"/>
                <a:gd name="T11" fmla="*/ 32 h 42"/>
                <a:gd name="T12" fmla="*/ 25 w 41"/>
                <a:gd name="T13" fmla="*/ 32 h 42"/>
                <a:gd name="T14" fmla="*/ 25 w 41"/>
                <a:gd name="T15" fmla="*/ 25 h 42"/>
                <a:gd name="T16" fmla="*/ 32 w 41"/>
                <a:gd name="T17" fmla="*/ 25 h 42"/>
                <a:gd name="T18" fmla="*/ 32 w 41"/>
                <a:gd name="T19" fmla="*/ 32 h 42"/>
                <a:gd name="T20" fmla="*/ 25 w 41"/>
                <a:gd name="T21" fmla="*/ 10 h 42"/>
                <a:gd name="T22" fmla="*/ 31 w 41"/>
                <a:gd name="T23" fmla="*/ 10 h 42"/>
                <a:gd name="T24" fmla="*/ 32 w 41"/>
                <a:gd name="T25" fmla="*/ 17 h 42"/>
                <a:gd name="T26" fmla="*/ 25 w 41"/>
                <a:gd name="T27" fmla="*/ 17 h 42"/>
                <a:gd name="T28" fmla="*/ 25 w 41"/>
                <a:gd name="T29" fmla="*/ 10 h 42"/>
                <a:gd name="T30" fmla="*/ 17 w 41"/>
                <a:gd name="T31" fmla="*/ 32 h 42"/>
                <a:gd name="T32" fmla="*/ 10 w 41"/>
                <a:gd name="T33" fmla="*/ 32 h 42"/>
                <a:gd name="T34" fmla="*/ 10 w 41"/>
                <a:gd name="T35" fmla="*/ 25 h 42"/>
                <a:gd name="T36" fmla="*/ 16 w 41"/>
                <a:gd name="T37" fmla="*/ 25 h 42"/>
                <a:gd name="T38" fmla="*/ 17 w 41"/>
                <a:gd name="T39" fmla="*/ 32 h 42"/>
                <a:gd name="T40" fmla="*/ 10 w 41"/>
                <a:gd name="T41" fmla="*/ 10 h 42"/>
                <a:gd name="T42" fmla="*/ 16 w 41"/>
                <a:gd name="T43" fmla="*/ 10 h 42"/>
                <a:gd name="T44" fmla="*/ 16 w 41"/>
                <a:gd name="T45" fmla="*/ 17 h 42"/>
                <a:gd name="T46" fmla="*/ 10 w 41"/>
                <a:gd name="T47" fmla="*/ 17 h 42"/>
                <a:gd name="T48" fmla="*/ 10 w 41"/>
                <a:gd name="T49" fmla="*/ 1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42">
                  <a:moveTo>
                    <a:pt x="34" y="34"/>
                  </a:moveTo>
                  <a:cubicBezTo>
                    <a:pt x="41" y="27"/>
                    <a:pt x="41" y="15"/>
                    <a:pt x="34" y="7"/>
                  </a:cubicBezTo>
                  <a:cubicBezTo>
                    <a:pt x="26" y="0"/>
                    <a:pt x="15" y="0"/>
                    <a:pt x="7" y="8"/>
                  </a:cubicBezTo>
                  <a:cubicBezTo>
                    <a:pt x="0" y="15"/>
                    <a:pt x="0" y="27"/>
                    <a:pt x="8" y="34"/>
                  </a:cubicBezTo>
                  <a:cubicBezTo>
                    <a:pt x="15" y="42"/>
                    <a:pt x="27" y="41"/>
                    <a:pt x="34" y="34"/>
                  </a:cubicBezTo>
                  <a:close/>
                  <a:moveTo>
                    <a:pt x="32" y="32"/>
                  </a:moveTo>
                  <a:cubicBezTo>
                    <a:pt x="30" y="34"/>
                    <a:pt x="27" y="34"/>
                    <a:pt x="25" y="32"/>
                  </a:cubicBezTo>
                  <a:cubicBezTo>
                    <a:pt x="23" y="30"/>
                    <a:pt x="23" y="27"/>
                    <a:pt x="25" y="25"/>
                  </a:cubicBezTo>
                  <a:cubicBezTo>
                    <a:pt x="27" y="23"/>
                    <a:pt x="30" y="23"/>
                    <a:pt x="32" y="25"/>
                  </a:cubicBezTo>
                  <a:cubicBezTo>
                    <a:pt x="34" y="27"/>
                    <a:pt x="34" y="30"/>
                    <a:pt x="32" y="32"/>
                  </a:cubicBezTo>
                  <a:close/>
                  <a:moveTo>
                    <a:pt x="25" y="10"/>
                  </a:moveTo>
                  <a:cubicBezTo>
                    <a:pt x="27" y="8"/>
                    <a:pt x="30" y="8"/>
                    <a:pt x="31" y="10"/>
                  </a:cubicBezTo>
                  <a:cubicBezTo>
                    <a:pt x="33" y="12"/>
                    <a:pt x="33" y="15"/>
                    <a:pt x="32" y="17"/>
                  </a:cubicBezTo>
                  <a:cubicBezTo>
                    <a:pt x="30" y="18"/>
                    <a:pt x="27" y="19"/>
                    <a:pt x="25" y="17"/>
                  </a:cubicBezTo>
                  <a:cubicBezTo>
                    <a:pt x="23" y="15"/>
                    <a:pt x="23" y="12"/>
                    <a:pt x="25" y="10"/>
                  </a:cubicBezTo>
                  <a:close/>
                  <a:moveTo>
                    <a:pt x="17" y="32"/>
                  </a:moveTo>
                  <a:cubicBezTo>
                    <a:pt x="15" y="34"/>
                    <a:pt x="12" y="34"/>
                    <a:pt x="10" y="32"/>
                  </a:cubicBezTo>
                  <a:cubicBezTo>
                    <a:pt x="8" y="30"/>
                    <a:pt x="8" y="27"/>
                    <a:pt x="10" y="25"/>
                  </a:cubicBezTo>
                  <a:cubicBezTo>
                    <a:pt x="12" y="23"/>
                    <a:pt x="15" y="23"/>
                    <a:pt x="16" y="25"/>
                  </a:cubicBezTo>
                  <a:cubicBezTo>
                    <a:pt x="18" y="27"/>
                    <a:pt x="18" y="30"/>
                    <a:pt x="17" y="32"/>
                  </a:cubicBezTo>
                  <a:close/>
                  <a:moveTo>
                    <a:pt x="10" y="10"/>
                  </a:moveTo>
                  <a:cubicBezTo>
                    <a:pt x="11" y="8"/>
                    <a:pt x="14" y="8"/>
                    <a:pt x="16" y="10"/>
                  </a:cubicBezTo>
                  <a:cubicBezTo>
                    <a:pt x="18" y="12"/>
                    <a:pt x="18" y="15"/>
                    <a:pt x="16" y="17"/>
                  </a:cubicBezTo>
                  <a:cubicBezTo>
                    <a:pt x="15" y="19"/>
                    <a:pt x="12" y="19"/>
                    <a:pt x="10" y="17"/>
                  </a:cubicBezTo>
                  <a:cubicBezTo>
                    <a:pt x="8" y="15"/>
                    <a:pt x="8" y="12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5"/>
            <p:cNvSpPr>
              <a:spLocks noEditPoints="1"/>
            </p:cNvSpPr>
            <p:nvPr/>
          </p:nvSpPr>
          <p:spPr bwMode="auto">
            <a:xfrm>
              <a:off x="3010512" y="1434187"/>
              <a:ext cx="1376237" cy="652281"/>
            </a:xfrm>
            <a:custGeom>
              <a:avLst/>
              <a:gdLst>
                <a:gd name="T0" fmla="*/ 71 w 81"/>
                <a:gd name="T1" fmla="*/ 1 h 37"/>
                <a:gd name="T2" fmla="*/ 66 w 81"/>
                <a:gd name="T3" fmla="*/ 2 h 37"/>
                <a:gd name="T4" fmla="*/ 56 w 81"/>
                <a:gd name="T5" fmla="*/ 12 h 37"/>
                <a:gd name="T6" fmla="*/ 56 w 81"/>
                <a:gd name="T7" fmla="*/ 7 h 37"/>
                <a:gd name="T8" fmla="*/ 51 w 81"/>
                <a:gd name="T9" fmla="*/ 2 h 37"/>
                <a:gd name="T10" fmla="*/ 6 w 81"/>
                <a:gd name="T11" fmla="*/ 2 h 37"/>
                <a:gd name="T12" fmla="*/ 0 w 81"/>
                <a:gd name="T13" fmla="*/ 7 h 37"/>
                <a:gd name="T14" fmla="*/ 0 w 81"/>
                <a:gd name="T15" fmla="*/ 29 h 37"/>
                <a:gd name="T16" fmla="*/ 6 w 81"/>
                <a:gd name="T17" fmla="*/ 35 h 37"/>
                <a:gd name="T18" fmla="*/ 51 w 81"/>
                <a:gd name="T19" fmla="*/ 35 h 37"/>
                <a:gd name="T20" fmla="*/ 56 w 81"/>
                <a:gd name="T21" fmla="*/ 29 h 37"/>
                <a:gd name="T22" fmla="*/ 56 w 81"/>
                <a:gd name="T23" fmla="*/ 25 h 37"/>
                <a:gd name="T24" fmla="*/ 67 w 81"/>
                <a:gd name="T25" fmla="*/ 36 h 37"/>
                <a:gd name="T26" fmla="*/ 71 w 81"/>
                <a:gd name="T27" fmla="*/ 36 h 37"/>
                <a:gd name="T28" fmla="*/ 71 w 81"/>
                <a:gd name="T29" fmla="*/ 1 h 37"/>
                <a:gd name="T30" fmla="*/ 49 w 81"/>
                <a:gd name="T31" fmla="*/ 30 h 37"/>
                <a:gd name="T32" fmla="*/ 30 w 81"/>
                <a:gd name="T33" fmla="*/ 30 h 37"/>
                <a:gd name="T34" fmla="*/ 27 w 81"/>
                <a:gd name="T35" fmla="*/ 27 h 37"/>
                <a:gd name="T36" fmla="*/ 30 w 81"/>
                <a:gd name="T37" fmla="*/ 24 h 37"/>
                <a:gd name="T38" fmla="*/ 49 w 81"/>
                <a:gd name="T39" fmla="*/ 24 h 37"/>
                <a:gd name="T40" fmla="*/ 52 w 81"/>
                <a:gd name="T41" fmla="*/ 27 h 37"/>
                <a:gd name="T42" fmla="*/ 49 w 81"/>
                <a:gd name="T4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" h="37">
                  <a:moveTo>
                    <a:pt x="71" y="1"/>
                  </a:moveTo>
                  <a:cubicBezTo>
                    <a:pt x="70" y="0"/>
                    <a:pt x="68" y="0"/>
                    <a:pt x="66" y="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4"/>
                    <a:pt x="54" y="2"/>
                    <a:pt x="51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3" y="2"/>
                    <a:pt x="0" y="4"/>
                    <a:pt x="0" y="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2"/>
                    <a:pt x="3" y="35"/>
                    <a:pt x="6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4" y="35"/>
                    <a:pt x="56" y="32"/>
                    <a:pt x="56" y="29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67" y="36"/>
                    <a:pt x="67" y="36"/>
                    <a:pt x="67" y="36"/>
                  </a:cubicBezTo>
                  <a:cubicBezTo>
                    <a:pt x="68" y="37"/>
                    <a:pt x="70" y="37"/>
                    <a:pt x="71" y="36"/>
                  </a:cubicBezTo>
                  <a:cubicBezTo>
                    <a:pt x="81" y="19"/>
                    <a:pt x="74" y="6"/>
                    <a:pt x="71" y="1"/>
                  </a:cubicBezTo>
                  <a:close/>
                  <a:moveTo>
                    <a:pt x="49" y="3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29" y="30"/>
                    <a:pt x="27" y="29"/>
                    <a:pt x="27" y="27"/>
                  </a:cubicBezTo>
                  <a:cubicBezTo>
                    <a:pt x="27" y="25"/>
                    <a:pt x="29" y="24"/>
                    <a:pt x="30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50" y="24"/>
                    <a:pt x="52" y="25"/>
                    <a:pt x="52" y="27"/>
                  </a:cubicBezTo>
                  <a:cubicBezTo>
                    <a:pt x="52" y="29"/>
                    <a:pt x="50" y="30"/>
                    <a:pt x="4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440235" y="4502702"/>
            <a:ext cx="590549" cy="620526"/>
            <a:chOff x="8149896" y="738898"/>
            <a:chExt cx="1412079" cy="1483758"/>
          </a:xfrm>
          <a:solidFill>
            <a:schemeClr val="bg1"/>
          </a:solidFill>
        </p:grpSpPr>
        <p:sp>
          <p:nvSpPr>
            <p:cNvPr id="64" name="Freeform 16"/>
            <p:cNvSpPr>
              <a:spLocks noEditPoints="1"/>
            </p:cNvSpPr>
            <p:nvPr/>
          </p:nvSpPr>
          <p:spPr bwMode="auto">
            <a:xfrm>
              <a:off x="8149896" y="738898"/>
              <a:ext cx="1412079" cy="1483758"/>
            </a:xfrm>
            <a:custGeom>
              <a:avLst/>
              <a:gdLst>
                <a:gd name="T0" fmla="*/ 80 w 83"/>
                <a:gd name="T1" fmla="*/ 15 h 85"/>
                <a:gd name="T2" fmla="*/ 80 w 83"/>
                <a:gd name="T3" fmla="*/ 6 h 85"/>
                <a:gd name="T4" fmla="*/ 74 w 83"/>
                <a:gd name="T5" fmla="*/ 0 h 85"/>
                <a:gd name="T6" fmla="*/ 54 w 83"/>
                <a:gd name="T7" fmla="*/ 0 h 85"/>
                <a:gd name="T8" fmla="*/ 48 w 83"/>
                <a:gd name="T9" fmla="*/ 6 h 85"/>
                <a:gd name="T10" fmla="*/ 48 w 83"/>
                <a:gd name="T11" fmla="*/ 15 h 85"/>
                <a:gd name="T12" fmla="*/ 45 w 83"/>
                <a:gd name="T13" fmla="*/ 25 h 85"/>
                <a:gd name="T14" fmla="*/ 46 w 83"/>
                <a:gd name="T15" fmla="*/ 32 h 85"/>
                <a:gd name="T16" fmla="*/ 43 w 83"/>
                <a:gd name="T17" fmla="*/ 32 h 85"/>
                <a:gd name="T18" fmla="*/ 43 w 83"/>
                <a:gd name="T19" fmla="*/ 26 h 85"/>
                <a:gd name="T20" fmla="*/ 39 w 83"/>
                <a:gd name="T21" fmla="*/ 21 h 85"/>
                <a:gd name="T22" fmla="*/ 5 w 83"/>
                <a:gd name="T23" fmla="*/ 21 h 85"/>
                <a:gd name="T24" fmla="*/ 0 w 83"/>
                <a:gd name="T25" fmla="*/ 26 h 85"/>
                <a:gd name="T26" fmla="*/ 0 w 83"/>
                <a:gd name="T27" fmla="*/ 43 h 85"/>
                <a:gd name="T28" fmla="*/ 5 w 83"/>
                <a:gd name="T29" fmla="*/ 47 h 85"/>
                <a:gd name="T30" fmla="*/ 39 w 83"/>
                <a:gd name="T31" fmla="*/ 47 h 85"/>
                <a:gd name="T32" fmla="*/ 43 w 83"/>
                <a:gd name="T33" fmla="*/ 43 h 85"/>
                <a:gd name="T34" fmla="*/ 43 w 83"/>
                <a:gd name="T35" fmla="*/ 38 h 85"/>
                <a:gd name="T36" fmla="*/ 48 w 83"/>
                <a:gd name="T37" fmla="*/ 38 h 85"/>
                <a:gd name="T38" fmla="*/ 48 w 83"/>
                <a:gd name="T39" fmla="*/ 79 h 85"/>
                <a:gd name="T40" fmla="*/ 54 w 83"/>
                <a:gd name="T41" fmla="*/ 85 h 85"/>
                <a:gd name="T42" fmla="*/ 74 w 83"/>
                <a:gd name="T43" fmla="*/ 85 h 85"/>
                <a:gd name="T44" fmla="*/ 80 w 83"/>
                <a:gd name="T45" fmla="*/ 79 h 85"/>
                <a:gd name="T46" fmla="*/ 80 w 83"/>
                <a:gd name="T47" fmla="*/ 34 h 85"/>
                <a:gd name="T48" fmla="*/ 83 w 83"/>
                <a:gd name="T49" fmla="*/ 25 h 85"/>
                <a:gd name="T50" fmla="*/ 80 w 83"/>
                <a:gd name="T51" fmla="*/ 15 h 85"/>
                <a:gd name="T52" fmla="*/ 40 w 83"/>
                <a:gd name="T53" fmla="*/ 41 h 85"/>
                <a:gd name="T54" fmla="*/ 36 w 83"/>
                <a:gd name="T55" fmla="*/ 45 h 85"/>
                <a:gd name="T56" fmla="*/ 7 w 83"/>
                <a:gd name="T57" fmla="*/ 45 h 85"/>
                <a:gd name="T58" fmla="*/ 3 w 83"/>
                <a:gd name="T59" fmla="*/ 41 h 85"/>
                <a:gd name="T60" fmla="*/ 3 w 83"/>
                <a:gd name="T61" fmla="*/ 27 h 85"/>
                <a:gd name="T62" fmla="*/ 7 w 83"/>
                <a:gd name="T63" fmla="*/ 23 h 85"/>
                <a:gd name="T64" fmla="*/ 36 w 83"/>
                <a:gd name="T65" fmla="*/ 23 h 85"/>
                <a:gd name="T66" fmla="*/ 40 w 83"/>
                <a:gd name="T67" fmla="*/ 27 h 85"/>
                <a:gd name="T68" fmla="*/ 40 w 83"/>
                <a:gd name="T69" fmla="*/ 41 h 85"/>
                <a:gd name="T70" fmla="*/ 64 w 83"/>
                <a:gd name="T71" fmla="*/ 40 h 85"/>
                <a:gd name="T72" fmla="*/ 49 w 83"/>
                <a:gd name="T73" fmla="*/ 24 h 85"/>
                <a:gd name="T74" fmla="*/ 64 w 83"/>
                <a:gd name="T75" fmla="*/ 9 h 85"/>
                <a:gd name="T76" fmla="*/ 79 w 83"/>
                <a:gd name="T77" fmla="*/ 24 h 85"/>
                <a:gd name="T78" fmla="*/ 64 w 83"/>
                <a:gd name="T79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3" h="85">
                  <a:moveTo>
                    <a:pt x="80" y="15"/>
                  </a:moveTo>
                  <a:cubicBezTo>
                    <a:pt x="80" y="6"/>
                    <a:pt x="80" y="6"/>
                    <a:pt x="80" y="6"/>
                  </a:cubicBezTo>
                  <a:cubicBezTo>
                    <a:pt x="80" y="3"/>
                    <a:pt x="77" y="0"/>
                    <a:pt x="7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0"/>
                    <a:pt x="48" y="3"/>
                    <a:pt x="48" y="6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6" y="18"/>
                    <a:pt x="45" y="21"/>
                    <a:pt x="45" y="25"/>
                  </a:cubicBezTo>
                  <a:cubicBezTo>
                    <a:pt x="45" y="27"/>
                    <a:pt x="45" y="30"/>
                    <a:pt x="46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3"/>
                    <a:pt x="41" y="21"/>
                    <a:pt x="39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2" y="21"/>
                    <a:pt x="0" y="23"/>
                    <a:pt x="0" y="26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5"/>
                    <a:pt x="2" y="47"/>
                    <a:pt x="5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41" y="47"/>
                    <a:pt x="43" y="45"/>
                    <a:pt x="43" y="43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82"/>
                    <a:pt x="50" y="85"/>
                    <a:pt x="54" y="85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77" y="85"/>
                    <a:pt x="80" y="82"/>
                    <a:pt x="80" y="79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2" y="31"/>
                    <a:pt x="83" y="28"/>
                    <a:pt x="83" y="25"/>
                  </a:cubicBezTo>
                  <a:cubicBezTo>
                    <a:pt x="83" y="21"/>
                    <a:pt x="82" y="18"/>
                    <a:pt x="80" y="15"/>
                  </a:cubicBezTo>
                  <a:close/>
                  <a:moveTo>
                    <a:pt x="40" y="41"/>
                  </a:moveTo>
                  <a:cubicBezTo>
                    <a:pt x="40" y="44"/>
                    <a:pt x="39" y="45"/>
                    <a:pt x="36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5" y="45"/>
                    <a:pt x="3" y="44"/>
                    <a:pt x="3" y="41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5"/>
                    <a:pt x="5" y="23"/>
                    <a:pt x="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9" y="23"/>
                    <a:pt x="40" y="25"/>
                    <a:pt x="40" y="27"/>
                  </a:cubicBezTo>
                  <a:lnTo>
                    <a:pt x="40" y="41"/>
                  </a:lnTo>
                  <a:close/>
                  <a:moveTo>
                    <a:pt x="64" y="40"/>
                  </a:moveTo>
                  <a:cubicBezTo>
                    <a:pt x="56" y="40"/>
                    <a:pt x="49" y="33"/>
                    <a:pt x="49" y="24"/>
                  </a:cubicBezTo>
                  <a:cubicBezTo>
                    <a:pt x="49" y="16"/>
                    <a:pt x="56" y="9"/>
                    <a:pt x="64" y="9"/>
                  </a:cubicBezTo>
                  <a:cubicBezTo>
                    <a:pt x="72" y="9"/>
                    <a:pt x="79" y="16"/>
                    <a:pt x="79" y="24"/>
                  </a:cubicBezTo>
                  <a:cubicBezTo>
                    <a:pt x="79" y="33"/>
                    <a:pt x="72" y="40"/>
                    <a:pt x="6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17"/>
            <p:cNvSpPr>
              <a:spLocks noChangeArrowheads="1"/>
            </p:cNvSpPr>
            <p:nvPr/>
          </p:nvSpPr>
          <p:spPr bwMode="auto">
            <a:xfrm>
              <a:off x="9031550" y="968271"/>
              <a:ext cx="394237" cy="40140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6" name="Freeform 27"/>
          <p:cNvSpPr>
            <a:spLocks noEditPoints="1"/>
          </p:cNvSpPr>
          <p:nvPr/>
        </p:nvSpPr>
        <p:spPr bwMode="auto">
          <a:xfrm>
            <a:off x="797081" y="3742487"/>
            <a:ext cx="341543" cy="545683"/>
          </a:xfrm>
          <a:custGeom>
            <a:avLst/>
            <a:gdLst>
              <a:gd name="T0" fmla="*/ 29 w 34"/>
              <a:gd name="T1" fmla="*/ 0 h 56"/>
              <a:gd name="T2" fmla="*/ 6 w 34"/>
              <a:gd name="T3" fmla="*/ 0 h 56"/>
              <a:gd name="T4" fmla="*/ 5 w 34"/>
              <a:gd name="T5" fmla="*/ 0 h 56"/>
              <a:gd name="T6" fmla="*/ 0 w 34"/>
              <a:gd name="T7" fmla="*/ 5 h 56"/>
              <a:gd name="T8" fmla="*/ 0 w 34"/>
              <a:gd name="T9" fmla="*/ 51 h 56"/>
              <a:gd name="T10" fmla="*/ 5 w 34"/>
              <a:gd name="T11" fmla="*/ 56 h 56"/>
              <a:gd name="T12" fmla="*/ 6 w 34"/>
              <a:gd name="T13" fmla="*/ 56 h 56"/>
              <a:gd name="T14" fmla="*/ 29 w 34"/>
              <a:gd name="T15" fmla="*/ 56 h 56"/>
              <a:gd name="T16" fmla="*/ 34 w 34"/>
              <a:gd name="T17" fmla="*/ 51 h 56"/>
              <a:gd name="T18" fmla="*/ 34 w 34"/>
              <a:gd name="T19" fmla="*/ 5 h 56"/>
              <a:gd name="T20" fmla="*/ 29 w 34"/>
              <a:gd name="T21" fmla="*/ 0 h 56"/>
              <a:gd name="T22" fmla="*/ 17 w 34"/>
              <a:gd name="T23" fmla="*/ 54 h 56"/>
              <a:gd name="T24" fmla="*/ 14 w 34"/>
              <a:gd name="T25" fmla="*/ 52 h 56"/>
              <a:gd name="T26" fmla="*/ 17 w 34"/>
              <a:gd name="T27" fmla="*/ 49 h 56"/>
              <a:gd name="T28" fmla="*/ 19 w 34"/>
              <a:gd name="T29" fmla="*/ 52 h 56"/>
              <a:gd name="T30" fmla="*/ 17 w 34"/>
              <a:gd name="T31" fmla="*/ 54 h 56"/>
              <a:gd name="T32" fmla="*/ 29 w 34"/>
              <a:gd name="T33" fmla="*/ 46 h 56"/>
              <a:gd name="T34" fmla="*/ 27 w 34"/>
              <a:gd name="T35" fmla="*/ 48 h 56"/>
              <a:gd name="T36" fmla="*/ 6 w 34"/>
              <a:gd name="T37" fmla="*/ 48 h 56"/>
              <a:gd name="T38" fmla="*/ 4 w 34"/>
              <a:gd name="T39" fmla="*/ 46 h 56"/>
              <a:gd name="T40" fmla="*/ 4 w 34"/>
              <a:gd name="T41" fmla="*/ 6 h 56"/>
              <a:gd name="T42" fmla="*/ 6 w 34"/>
              <a:gd name="T43" fmla="*/ 4 h 56"/>
              <a:gd name="T44" fmla="*/ 27 w 34"/>
              <a:gd name="T45" fmla="*/ 4 h 56"/>
              <a:gd name="T46" fmla="*/ 29 w 34"/>
              <a:gd name="T47" fmla="*/ 6 h 56"/>
              <a:gd name="T48" fmla="*/ 29 w 34"/>
              <a:gd name="T49" fmla="*/ 4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4" h="56">
                <a:moveTo>
                  <a:pt x="29" y="0"/>
                </a:move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4"/>
                  <a:pt x="2" y="56"/>
                  <a:pt x="5" y="56"/>
                </a:cubicBezTo>
                <a:cubicBezTo>
                  <a:pt x="6" y="56"/>
                  <a:pt x="6" y="56"/>
                  <a:pt x="6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31" y="56"/>
                  <a:pt x="34" y="54"/>
                  <a:pt x="34" y="51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2"/>
                  <a:pt x="31" y="0"/>
                  <a:pt x="29" y="0"/>
                </a:cubicBezTo>
                <a:close/>
                <a:moveTo>
                  <a:pt x="17" y="54"/>
                </a:moveTo>
                <a:cubicBezTo>
                  <a:pt x="15" y="54"/>
                  <a:pt x="14" y="53"/>
                  <a:pt x="14" y="52"/>
                </a:cubicBezTo>
                <a:cubicBezTo>
                  <a:pt x="14" y="50"/>
                  <a:pt x="15" y="49"/>
                  <a:pt x="17" y="49"/>
                </a:cubicBezTo>
                <a:cubicBezTo>
                  <a:pt x="18" y="49"/>
                  <a:pt x="19" y="50"/>
                  <a:pt x="19" y="52"/>
                </a:cubicBezTo>
                <a:cubicBezTo>
                  <a:pt x="19" y="53"/>
                  <a:pt x="18" y="54"/>
                  <a:pt x="17" y="54"/>
                </a:cubicBezTo>
                <a:close/>
                <a:moveTo>
                  <a:pt x="29" y="46"/>
                </a:moveTo>
                <a:cubicBezTo>
                  <a:pt x="29" y="47"/>
                  <a:pt x="28" y="48"/>
                  <a:pt x="27" y="48"/>
                </a:cubicBezTo>
                <a:cubicBezTo>
                  <a:pt x="6" y="48"/>
                  <a:pt x="6" y="48"/>
                  <a:pt x="6" y="48"/>
                </a:cubicBezTo>
                <a:cubicBezTo>
                  <a:pt x="5" y="48"/>
                  <a:pt x="4" y="47"/>
                  <a:pt x="4" y="4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5" y="4"/>
                  <a:pt x="6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8" y="4"/>
                  <a:pt x="29" y="5"/>
                  <a:pt x="29" y="6"/>
                </a:cubicBezTo>
                <a:lnTo>
                  <a:pt x="29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8120" y="209902"/>
            <a:ext cx="628822" cy="839592"/>
            <a:chOff x="793750" y="825500"/>
            <a:chExt cx="3433763" cy="4584701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793750" y="1138238"/>
              <a:ext cx="1716088" cy="3246438"/>
            </a:xfrm>
            <a:custGeom>
              <a:avLst/>
              <a:gdLst>
                <a:gd name="T0" fmla="*/ 111 w 219"/>
                <a:gd name="T1" fmla="*/ 0 h 415"/>
                <a:gd name="T2" fmla="*/ 33 w 219"/>
                <a:gd name="T3" fmla="*/ 183 h 415"/>
                <a:gd name="T4" fmla="*/ 219 w 219"/>
                <a:gd name="T5" fmla="*/ 415 h 415"/>
                <a:gd name="T6" fmla="*/ 111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11" y="0"/>
                  </a:moveTo>
                  <a:cubicBezTo>
                    <a:pt x="111" y="0"/>
                    <a:pt x="0" y="36"/>
                    <a:pt x="33" y="183"/>
                  </a:cubicBezTo>
                  <a:cubicBezTo>
                    <a:pt x="65" y="329"/>
                    <a:pt x="219" y="415"/>
                    <a:pt x="219" y="415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052513" y="1052513"/>
              <a:ext cx="1457325" cy="3332163"/>
            </a:xfrm>
            <a:custGeom>
              <a:avLst/>
              <a:gdLst>
                <a:gd name="T0" fmla="*/ 118 w 186"/>
                <a:gd name="T1" fmla="*/ 0 h 426"/>
                <a:gd name="T2" fmla="*/ 12 w 186"/>
                <a:gd name="T3" fmla="*/ 128 h 426"/>
                <a:gd name="T4" fmla="*/ 186 w 186"/>
                <a:gd name="T5" fmla="*/ 426 h 426"/>
                <a:gd name="T6" fmla="*/ 11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118" y="0"/>
                  </a:moveTo>
                  <a:cubicBezTo>
                    <a:pt x="118" y="0"/>
                    <a:pt x="25" y="1"/>
                    <a:pt x="12" y="128"/>
                  </a:cubicBezTo>
                  <a:cubicBezTo>
                    <a:pt x="0" y="254"/>
                    <a:pt x="165" y="416"/>
                    <a:pt x="186" y="426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1357313" y="825500"/>
              <a:ext cx="1152525" cy="3559175"/>
            </a:xfrm>
            <a:custGeom>
              <a:avLst/>
              <a:gdLst>
                <a:gd name="T0" fmla="*/ 128 w 147"/>
                <a:gd name="T1" fmla="*/ 22 h 455"/>
                <a:gd name="T2" fmla="*/ 17 w 147"/>
                <a:gd name="T3" fmla="*/ 141 h 455"/>
                <a:gd name="T4" fmla="*/ 147 w 147"/>
                <a:gd name="T5" fmla="*/ 455 h 455"/>
                <a:gd name="T6" fmla="*/ 128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28" y="22"/>
                  </a:moveTo>
                  <a:cubicBezTo>
                    <a:pt x="128" y="22"/>
                    <a:pt x="34" y="0"/>
                    <a:pt x="17" y="141"/>
                  </a:cubicBezTo>
                  <a:cubicBezTo>
                    <a:pt x="0" y="282"/>
                    <a:pt x="147" y="455"/>
                    <a:pt x="147" y="455"/>
                  </a:cubicBezTo>
                  <a:lnTo>
                    <a:pt x="128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820863" y="935037"/>
              <a:ext cx="688975" cy="3449638"/>
            </a:xfrm>
            <a:custGeom>
              <a:avLst/>
              <a:gdLst>
                <a:gd name="T0" fmla="*/ 88 w 88"/>
                <a:gd name="T1" fmla="*/ 3 h 441"/>
                <a:gd name="T2" fmla="*/ 88 w 88"/>
                <a:gd name="T3" fmla="*/ 441 h 441"/>
                <a:gd name="T4" fmla="*/ 42 w 88"/>
                <a:gd name="T5" fmla="*/ 298 h 441"/>
                <a:gd name="T6" fmla="*/ 39 w 88"/>
                <a:gd name="T7" fmla="*/ 32 h 441"/>
                <a:gd name="T8" fmla="*/ 88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88" y="3"/>
                  </a:moveTo>
                  <a:cubicBezTo>
                    <a:pt x="88" y="441"/>
                    <a:pt x="88" y="441"/>
                    <a:pt x="88" y="441"/>
                  </a:cubicBezTo>
                  <a:cubicBezTo>
                    <a:pt x="88" y="441"/>
                    <a:pt x="62" y="372"/>
                    <a:pt x="42" y="298"/>
                  </a:cubicBezTo>
                  <a:cubicBezTo>
                    <a:pt x="30" y="252"/>
                    <a:pt x="0" y="131"/>
                    <a:pt x="39" y="32"/>
                  </a:cubicBezTo>
                  <a:cubicBezTo>
                    <a:pt x="47" y="10"/>
                    <a:pt x="64" y="0"/>
                    <a:pt x="88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509838" y="1138238"/>
              <a:ext cx="1717675" cy="3246438"/>
            </a:xfrm>
            <a:custGeom>
              <a:avLst/>
              <a:gdLst>
                <a:gd name="T0" fmla="*/ 108 w 219"/>
                <a:gd name="T1" fmla="*/ 0 h 415"/>
                <a:gd name="T2" fmla="*/ 186 w 219"/>
                <a:gd name="T3" fmla="*/ 183 h 415"/>
                <a:gd name="T4" fmla="*/ 0 w 219"/>
                <a:gd name="T5" fmla="*/ 415 h 415"/>
                <a:gd name="T6" fmla="*/ 108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08" y="0"/>
                  </a:moveTo>
                  <a:cubicBezTo>
                    <a:pt x="108" y="0"/>
                    <a:pt x="219" y="36"/>
                    <a:pt x="186" y="183"/>
                  </a:cubicBezTo>
                  <a:cubicBezTo>
                    <a:pt x="154" y="329"/>
                    <a:pt x="0" y="415"/>
                    <a:pt x="0" y="415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509838" y="1052513"/>
              <a:ext cx="1458913" cy="3332163"/>
            </a:xfrm>
            <a:custGeom>
              <a:avLst/>
              <a:gdLst>
                <a:gd name="T0" fmla="*/ 68 w 186"/>
                <a:gd name="T1" fmla="*/ 0 h 426"/>
                <a:gd name="T2" fmla="*/ 174 w 186"/>
                <a:gd name="T3" fmla="*/ 128 h 426"/>
                <a:gd name="T4" fmla="*/ 0 w 186"/>
                <a:gd name="T5" fmla="*/ 426 h 426"/>
                <a:gd name="T6" fmla="*/ 6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68" y="0"/>
                  </a:moveTo>
                  <a:cubicBezTo>
                    <a:pt x="68" y="0"/>
                    <a:pt x="162" y="1"/>
                    <a:pt x="174" y="128"/>
                  </a:cubicBezTo>
                  <a:cubicBezTo>
                    <a:pt x="186" y="254"/>
                    <a:pt x="21" y="416"/>
                    <a:pt x="0" y="426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509838" y="825500"/>
              <a:ext cx="1154113" cy="3559175"/>
            </a:xfrm>
            <a:custGeom>
              <a:avLst/>
              <a:gdLst>
                <a:gd name="T0" fmla="*/ 19 w 147"/>
                <a:gd name="T1" fmla="*/ 22 h 455"/>
                <a:gd name="T2" fmla="*/ 130 w 147"/>
                <a:gd name="T3" fmla="*/ 141 h 455"/>
                <a:gd name="T4" fmla="*/ 0 w 147"/>
                <a:gd name="T5" fmla="*/ 455 h 455"/>
                <a:gd name="T6" fmla="*/ 19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9" y="22"/>
                  </a:moveTo>
                  <a:cubicBezTo>
                    <a:pt x="19" y="22"/>
                    <a:pt x="113" y="0"/>
                    <a:pt x="130" y="141"/>
                  </a:cubicBezTo>
                  <a:cubicBezTo>
                    <a:pt x="147" y="282"/>
                    <a:pt x="0" y="455"/>
                    <a:pt x="0" y="455"/>
                  </a:cubicBezTo>
                  <a:lnTo>
                    <a:pt x="19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509838" y="935037"/>
              <a:ext cx="690563" cy="3449638"/>
            </a:xfrm>
            <a:custGeom>
              <a:avLst/>
              <a:gdLst>
                <a:gd name="T0" fmla="*/ 0 w 88"/>
                <a:gd name="T1" fmla="*/ 3 h 441"/>
                <a:gd name="T2" fmla="*/ 0 w 88"/>
                <a:gd name="T3" fmla="*/ 441 h 441"/>
                <a:gd name="T4" fmla="*/ 46 w 88"/>
                <a:gd name="T5" fmla="*/ 298 h 441"/>
                <a:gd name="T6" fmla="*/ 49 w 88"/>
                <a:gd name="T7" fmla="*/ 32 h 441"/>
                <a:gd name="T8" fmla="*/ 0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0" y="3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41"/>
                    <a:pt x="26" y="372"/>
                    <a:pt x="46" y="298"/>
                  </a:cubicBezTo>
                  <a:cubicBezTo>
                    <a:pt x="58" y="252"/>
                    <a:pt x="88" y="131"/>
                    <a:pt x="49" y="32"/>
                  </a:cubicBezTo>
                  <a:cubicBezTo>
                    <a:pt x="41" y="10"/>
                    <a:pt x="24" y="0"/>
                    <a:pt x="0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655763" y="3681413"/>
              <a:ext cx="1709738" cy="703263"/>
            </a:xfrm>
            <a:custGeom>
              <a:avLst/>
              <a:gdLst>
                <a:gd name="T0" fmla="*/ 0 w 1077"/>
                <a:gd name="T1" fmla="*/ 0 h 443"/>
                <a:gd name="T2" fmla="*/ 1077 w 1077"/>
                <a:gd name="T3" fmla="*/ 0 h 443"/>
                <a:gd name="T4" fmla="*/ 662 w 1077"/>
                <a:gd name="T5" fmla="*/ 443 h 443"/>
                <a:gd name="T6" fmla="*/ 410 w 1077"/>
                <a:gd name="T7" fmla="*/ 443 h 443"/>
                <a:gd name="T8" fmla="*/ 0 w 1077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7" h="443">
                  <a:moveTo>
                    <a:pt x="0" y="0"/>
                  </a:moveTo>
                  <a:lnTo>
                    <a:pt x="1077" y="0"/>
                  </a:lnTo>
                  <a:lnTo>
                    <a:pt x="662" y="443"/>
                  </a:lnTo>
                  <a:lnTo>
                    <a:pt x="410" y="4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2298700" y="4376738"/>
              <a:ext cx="31750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2690813" y="4376738"/>
              <a:ext cx="23813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109788" y="4173538"/>
              <a:ext cx="792163" cy="211138"/>
            </a:xfrm>
            <a:custGeom>
              <a:avLst/>
              <a:gdLst>
                <a:gd name="T0" fmla="*/ 0 w 499"/>
                <a:gd name="T1" fmla="*/ 0 h 133"/>
                <a:gd name="T2" fmla="*/ 124 w 499"/>
                <a:gd name="T3" fmla="*/ 133 h 133"/>
                <a:gd name="T4" fmla="*/ 376 w 499"/>
                <a:gd name="T5" fmla="*/ 133 h 133"/>
                <a:gd name="T6" fmla="*/ 499 w 499"/>
                <a:gd name="T7" fmla="*/ 0 h 133"/>
                <a:gd name="T8" fmla="*/ 0 w 499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133">
                  <a:moveTo>
                    <a:pt x="0" y="0"/>
                  </a:moveTo>
                  <a:lnTo>
                    <a:pt x="124" y="133"/>
                  </a:lnTo>
                  <a:lnTo>
                    <a:pt x="376" y="133"/>
                  </a:lnTo>
                  <a:lnTo>
                    <a:pt x="4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220913" y="4932363"/>
              <a:ext cx="571500" cy="477838"/>
            </a:xfrm>
            <a:custGeom>
              <a:avLst/>
              <a:gdLst>
                <a:gd name="T0" fmla="*/ 39 w 73"/>
                <a:gd name="T1" fmla="*/ 0 h 61"/>
                <a:gd name="T2" fmla="*/ 39 w 73"/>
                <a:gd name="T3" fmla="*/ 0 h 61"/>
                <a:gd name="T4" fmla="*/ 37 w 73"/>
                <a:gd name="T5" fmla="*/ 0 h 61"/>
                <a:gd name="T6" fmla="*/ 35 w 73"/>
                <a:gd name="T7" fmla="*/ 0 h 61"/>
                <a:gd name="T8" fmla="*/ 35 w 73"/>
                <a:gd name="T9" fmla="*/ 0 h 61"/>
                <a:gd name="T10" fmla="*/ 0 w 73"/>
                <a:gd name="T11" fmla="*/ 1 h 61"/>
                <a:gd name="T12" fmla="*/ 8 w 73"/>
                <a:gd name="T13" fmla="*/ 51 h 61"/>
                <a:gd name="T14" fmla="*/ 23 w 73"/>
                <a:gd name="T15" fmla="*/ 61 h 61"/>
                <a:gd name="T16" fmla="*/ 36 w 73"/>
                <a:gd name="T17" fmla="*/ 61 h 61"/>
                <a:gd name="T18" fmla="*/ 38 w 73"/>
                <a:gd name="T19" fmla="*/ 61 h 61"/>
                <a:gd name="T20" fmla="*/ 51 w 73"/>
                <a:gd name="T21" fmla="*/ 61 h 61"/>
                <a:gd name="T22" fmla="*/ 66 w 73"/>
                <a:gd name="T23" fmla="*/ 51 h 61"/>
                <a:gd name="T24" fmla="*/ 73 w 73"/>
                <a:gd name="T25" fmla="*/ 1 h 61"/>
                <a:gd name="T26" fmla="*/ 39 w 73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61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61"/>
                    <a:pt x="23" y="61"/>
                  </a:cubicBezTo>
                  <a:cubicBezTo>
                    <a:pt x="30" y="61"/>
                    <a:pt x="34" y="61"/>
                    <a:pt x="3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0" y="61"/>
                    <a:pt x="43" y="61"/>
                    <a:pt x="51" y="61"/>
                  </a:cubicBezTo>
                  <a:cubicBezTo>
                    <a:pt x="64" y="61"/>
                    <a:pt x="66" y="51"/>
                    <a:pt x="66" y="51"/>
                  </a:cubicBezTo>
                  <a:cubicBezTo>
                    <a:pt x="73" y="1"/>
                    <a:pt x="73" y="1"/>
                    <a:pt x="73" y="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2212975" y="4894263"/>
              <a:ext cx="595313" cy="619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274888" y="4932363"/>
              <a:ext cx="95250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2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463800" y="4932363"/>
              <a:ext cx="93663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2651125" y="4932363"/>
              <a:ext cx="95250" cy="188913"/>
            </a:xfrm>
            <a:custGeom>
              <a:avLst/>
              <a:gdLst>
                <a:gd name="T0" fmla="*/ 9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9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9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190616" y="33731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88B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3200" b="1" dirty="0">
              <a:solidFill>
                <a:srgbClr val="88B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 rot="4212787">
            <a:off x="1108992" y="5103043"/>
            <a:ext cx="601043" cy="1121665"/>
            <a:chOff x="3798888" y="2143125"/>
            <a:chExt cx="450850" cy="841375"/>
          </a:xfrm>
        </p:grpSpPr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3817938" y="2308225"/>
              <a:ext cx="431800" cy="676275"/>
            </a:xfrm>
            <a:custGeom>
              <a:avLst/>
              <a:gdLst>
                <a:gd name="T0" fmla="*/ 67 w 115"/>
                <a:gd name="T1" fmla="*/ 68 h 180"/>
                <a:gd name="T2" fmla="*/ 72 w 115"/>
                <a:gd name="T3" fmla="*/ 169 h 180"/>
                <a:gd name="T4" fmla="*/ 16 w 115"/>
                <a:gd name="T5" fmla="*/ 73 h 180"/>
                <a:gd name="T6" fmla="*/ 62 w 115"/>
                <a:gd name="T7" fmla="*/ 1 h 180"/>
                <a:gd name="T8" fmla="*/ 67 w 115"/>
                <a:gd name="T9" fmla="*/ 6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80">
                  <a:moveTo>
                    <a:pt x="67" y="68"/>
                  </a:moveTo>
                  <a:cubicBezTo>
                    <a:pt x="58" y="81"/>
                    <a:pt x="115" y="155"/>
                    <a:pt x="72" y="169"/>
                  </a:cubicBezTo>
                  <a:cubicBezTo>
                    <a:pt x="37" y="180"/>
                    <a:pt x="34" y="131"/>
                    <a:pt x="16" y="73"/>
                  </a:cubicBezTo>
                  <a:cubicBezTo>
                    <a:pt x="0" y="20"/>
                    <a:pt x="33" y="2"/>
                    <a:pt x="62" y="1"/>
                  </a:cubicBezTo>
                  <a:cubicBezTo>
                    <a:pt x="95" y="0"/>
                    <a:pt x="91" y="43"/>
                    <a:pt x="67" y="68"/>
                  </a:cubicBezTo>
                  <a:close/>
                </a:path>
              </a:pathLst>
            </a:custGeom>
            <a:solidFill>
              <a:srgbClr val="68B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4029075" y="2143125"/>
              <a:ext cx="104775" cy="142875"/>
            </a:xfrm>
            <a:custGeom>
              <a:avLst/>
              <a:gdLst>
                <a:gd name="T0" fmla="*/ 26 w 28"/>
                <a:gd name="T1" fmla="*/ 17 h 38"/>
                <a:gd name="T2" fmla="*/ 16 w 28"/>
                <a:gd name="T3" fmla="*/ 37 h 38"/>
                <a:gd name="T4" fmla="*/ 1 w 28"/>
                <a:gd name="T5" fmla="*/ 21 h 38"/>
                <a:gd name="T6" fmla="*/ 11 w 28"/>
                <a:gd name="T7" fmla="*/ 1 h 38"/>
                <a:gd name="T8" fmla="*/ 26 w 28"/>
                <a:gd name="T9" fmla="*/ 1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8">
                  <a:moveTo>
                    <a:pt x="26" y="17"/>
                  </a:moveTo>
                  <a:cubicBezTo>
                    <a:pt x="28" y="27"/>
                    <a:pt x="23" y="36"/>
                    <a:pt x="16" y="37"/>
                  </a:cubicBezTo>
                  <a:cubicBezTo>
                    <a:pt x="9" y="38"/>
                    <a:pt x="3" y="31"/>
                    <a:pt x="1" y="21"/>
                  </a:cubicBezTo>
                  <a:cubicBezTo>
                    <a:pt x="0" y="11"/>
                    <a:pt x="4" y="2"/>
                    <a:pt x="11" y="1"/>
                  </a:cubicBezTo>
                  <a:cubicBezTo>
                    <a:pt x="18" y="0"/>
                    <a:pt x="25" y="7"/>
                    <a:pt x="26" y="17"/>
                  </a:cubicBezTo>
                  <a:close/>
                </a:path>
              </a:pathLst>
            </a:custGeom>
            <a:solidFill>
              <a:srgbClr val="68B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3941763" y="2209800"/>
              <a:ext cx="76200" cy="87313"/>
            </a:xfrm>
            <a:custGeom>
              <a:avLst/>
              <a:gdLst>
                <a:gd name="T0" fmla="*/ 19 w 20"/>
                <a:gd name="T1" fmla="*/ 10 h 23"/>
                <a:gd name="T2" fmla="*/ 11 w 20"/>
                <a:gd name="T3" fmla="*/ 22 h 23"/>
                <a:gd name="T4" fmla="*/ 1 w 20"/>
                <a:gd name="T5" fmla="*/ 13 h 23"/>
                <a:gd name="T6" fmla="*/ 8 w 20"/>
                <a:gd name="T7" fmla="*/ 1 h 23"/>
                <a:gd name="T8" fmla="*/ 19 w 20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19" y="10"/>
                  </a:moveTo>
                  <a:cubicBezTo>
                    <a:pt x="20" y="16"/>
                    <a:pt x="17" y="21"/>
                    <a:pt x="11" y="22"/>
                  </a:cubicBezTo>
                  <a:cubicBezTo>
                    <a:pt x="6" y="23"/>
                    <a:pt x="1" y="19"/>
                    <a:pt x="1" y="13"/>
                  </a:cubicBezTo>
                  <a:cubicBezTo>
                    <a:pt x="0" y="7"/>
                    <a:pt x="3" y="1"/>
                    <a:pt x="8" y="1"/>
                  </a:cubicBezTo>
                  <a:cubicBezTo>
                    <a:pt x="13" y="0"/>
                    <a:pt x="18" y="4"/>
                    <a:pt x="19" y="10"/>
                  </a:cubicBezTo>
                  <a:close/>
                </a:path>
              </a:pathLst>
            </a:custGeom>
            <a:solidFill>
              <a:srgbClr val="68B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3867150" y="2262188"/>
              <a:ext cx="68262" cy="71438"/>
            </a:xfrm>
            <a:custGeom>
              <a:avLst/>
              <a:gdLst>
                <a:gd name="T0" fmla="*/ 16 w 18"/>
                <a:gd name="T1" fmla="*/ 7 h 19"/>
                <a:gd name="T2" fmla="*/ 12 w 18"/>
                <a:gd name="T3" fmla="*/ 17 h 19"/>
                <a:gd name="T4" fmla="*/ 2 w 18"/>
                <a:gd name="T5" fmla="*/ 13 h 19"/>
                <a:gd name="T6" fmla="*/ 6 w 18"/>
                <a:gd name="T7" fmla="*/ 2 h 19"/>
                <a:gd name="T8" fmla="*/ 16 w 18"/>
                <a:gd name="T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6" y="7"/>
                  </a:moveTo>
                  <a:cubicBezTo>
                    <a:pt x="18" y="11"/>
                    <a:pt x="16" y="16"/>
                    <a:pt x="12" y="17"/>
                  </a:cubicBezTo>
                  <a:cubicBezTo>
                    <a:pt x="9" y="19"/>
                    <a:pt x="4" y="17"/>
                    <a:pt x="2" y="13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9" y="0"/>
                    <a:pt x="14" y="2"/>
                    <a:pt x="16" y="7"/>
                  </a:cubicBezTo>
                  <a:close/>
                </a:path>
              </a:pathLst>
            </a:custGeom>
            <a:solidFill>
              <a:srgbClr val="68B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3814763" y="2330450"/>
              <a:ext cx="60325" cy="63500"/>
            </a:xfrm>
            <a:custGeom>
              <a:avLst/>
              <a:gdLst>
                <a:gd name="T0" fmla="*/ 14 w 16"/>
                <a:gd name="T1" fmla="*/ 6 h 17"/>
                <a:gd name="T2" fmla="*/ 12 w 16"/>
                <a:gd name="T3" fmla="*/ 16 h 17"/>
                <a:gd name="T4" fmla="*/ 2 w 16"/>
                <a:gd name="T5" fmla="*/ 12 h 17"/>
                <a:gd name="T6" fmla="*/ 5 w 16"/>
                <a:gd name="T7" fmla="*/ 2 h 17"/>
                <a:gd name="T8" fmla="*/ 14 w 16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4" y="6"/>
                  </a:moveTo>
                  <a:cubicBezTo>
                    <a:pt x="16" y="10"/>
                    <a:pt x="15" y="14"/>
                    <a:pt x="12" y="16"/>
                  </a:cubicBezTo>
                  <a:cubicBezTo>
                    <a:pt x="8" y="17"/>
                    <a:pt x="4" y="16"/>
                    <a:pt x="2" y="12"/>
                  </a:cubicBezTo>
                  <a:cubicBezTo>
                    <a:pt x="0" y="8"/>
                    <a:pt x="1" y="4"/>
                    <a:pt x="5" y="2"/>
                  </a:cubicBezTo>
                  <a:cubicBezTo>
                    <a:pt x="8" y="0"/>
                    <a:pt x="12" y="2"/>
                    <a:pt x="14" y="6"/>
                  </a:cubicBezTo>
                  <a:close/>
                </a:path>
              </a:pathLst>
            </a:custGeom>
            <a:solidFill>
              <a:srgbClr val="68B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3798888" y="2405063"/>
              <a:ext cx="46037" cy="53975"/>
            </a:xfrm>
            <a:custGeom>
              <a:avLst/>
              <a:gdLst>
                <a:gd name="T0" fmla="*/ 10 w 12"/>
                <a:gd name="T1" fmla="*/ 4 h 14"/>
                <a:gd name="T2" fmla="*/ 9 w 12"/>
                <a:gd name="T3" fmla="*/ 12 h 14"/>
                <a:gd name="T4" fmla="*/ 2 w 12"/>
                <a:gd name="T5" fmla="*/ 10 h 14"/>
                <a:gd name="T6" fmla="*/ 2 w 12"/>
                <a:gd name="T7" fmla="*/ 2 h 14"/>
                <a:gd name="T8" fmla="*/ 10 w 12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0" y="4"/>
                  </a:moveTo>
                  <a:cubicBezTo>
                    <a:pt x="12" y="7"/>
                    <a:pt x="12" y="10"/>
                    <a:pt x="9" y="12"/>
                  </a:cubicBezTo>
                  <a:cubicBezTo>
                    <a:pt x="7" y="14"/>
                    <a:pt x="4" y="13"/>
                    <a:pt x="2" y="10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8" y="1"/>
                    <a:pt x="10" y="4"/>
                  </a:cubicBezTo>
                  <a:close/>
                </a:path>
              </a:pathLst>
            </a:custGeom>
            <a:solidFill>
              <a:srgbClr val="68B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 rot="4212787">
            <a:off x="3634851" y="3423729"/>
            <a:ext cx="895214" cy="1670645"/>
            <a:chOff x="3798888" y="2143125"/>
            <a:chExt cx="450850" cy="841375"/>
          </a:xfrm>
          <a:solidFill>
            <a:srgbClr val="FFC000"/>
          </a:solidFill>
        </p:grpSpPr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3817938" y="2308225"/>
              <a:ext cx="431800" cy="676275"/>
            </a:xfrm>
            <a:custGeom>
              <a:avLst/>
              <a:gdLst>
                <a:gd name="T0" fmla="*/ 67 w 115"/>
                <a:gd name="T1" fmla="*/ 68 h 180"/>
                <a:gd name="T2" fmla="*/ 72 w 115"/>
                <a:gd name="T3" fmla="*/ 169 h 180"/>
                <a:gd name="T4" fmla="*/ 16 w 115"/>
                <a:gd name="T5" fmla="*/ 73 h 180"/>
                <a:gd name="T6" fmla="*/ 62 w 115"/>
                <a:gd name="T7" fmla="*/ 1 h 180"/>
                <a:gd name="T8" fmla="*/ 67 w 115"/>
                <a:gd name="T9" fmla="*/ 6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80">
                  <a:moveTo>
                    <a:pt x="67" y="68"/>
                  </a:moveTo>
                  <a:cubicBezTo>
                    <a:pt x="58" y="81"/>
                    <a:pt x="115" y="155"/>
                    <a:pt x="72" y="169"/>
                  </a:cubicBezTo>
                  <a:cubicBezTo>
                    <a:pt x="37" y="180"/>
                    <a:pt x="34" y="131"/>
                    <a:pt x="16" y="73"/>
                  </a:cubicBezTo>
                  <a:cubicBezTo>
                    <a:pt x="0" y="20"/>
                    <a:pt x="33" y="2"/>
                    <a:pt x="62" y="1"/>
                  </a:cubicBezTo>
                  <a:cubicBezTo>
                    <a:pt x="95" y="0"/>
                    <a:pt x="91" y="43"/>
                    <a:pt x="6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4029075" y="2143125"/>
              <a:ext cx="104775" cy="142875"/>
            </a:xfrm>
            <a:custGeom>
              <a:avLst/>
              <a:gdLst>
                <a:gd name="T0" fmla="*/ 26 w 28"/>
                <a:gd name="T1" fmla="*/ 17 h 38"/>
                <a:gd name="T2" fmla="*/ 16 w 28"/>
                <a:gd name="T3" fmla="*/ 37 h 38"/>
                <a:gd name="T4" fmla="*/ 1 w 28"/>
                <a:gd name="T5" fmla="*/ 21 h 38"/>
                <a:gd name="T6" fmla="*/ 11 w 28"/>
                <a:gd name="T7" fmla="*/ 1 h 38"/>
                <a:gd name="T8" fmla="*/ 26 w 28"/>
                <a:gd name="T9" fmla="*/ 1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8">
                  <a:moveTo>
                    <a:pt x="26" y="17"/>
                  </a:moveTo>
                  <a:cubicBezTo>
                    <a:pt x="28" y="27"/>
                    <a:pt x="23" y="36"/>
                    <a:pt x="16" y="37"/>
                  </a:cubicBezTo>
                  <a:cubicBezTo>
                    <a:pt x="9" y="38"/>
                    <a:pt x="3" y="31"/>
                    <a:pt x="1" y="21"/>
                  </a:cubicBezTo>
                  <a:cubicBezTo>
                    <a:pt x="0" y="11"/>
                    <a:pt x="4" y="2"/>
                    <a:pt x="11" y="1"/>
                  </a:cubicBezTo>
                  <a:cubicBezTo>
                    <a:pt x="18" y="0"/>
                    <a:pt x="25" y="7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3941763" y="2209800"/>
              <a:ext cx="76200" cy="87313"/>
            </a:xfrm>
            <a:custGeom>
              <a:avLst/>
              <a:gdLst>
                <a:gd name="T0" fmla="*/ 19 w 20"/>
                <a:gd name="T1" fmla="*/ 10 h 23"/>
                <a:gd name="T2" fmla="*/ 11 w 20"/>
                <a:gd name="T3" fmla="*/ 22 h 23"/>
                <a:gd name="T4" fmla="*/ 1 w 20"/>
                <a:gd name="T5" fmla="*/ 13 h 23"/>
                <a:gd name="T6" fmla="*/ 8 w 20"/>
                <a:gd name="T7" fmla="*/ 1 h 23"/>
                <a:gd name="T8" fmla="*/ 19 w 20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19" y="10"/>
                  </a:moveTo>
                  <a:cubicBezTo>
                    <a:pt x="20" y="16"/>
                    <a:pt x="17" y="21"/>
                    <a:pt x="11" y="22"/>
                  </a:cubicBezTo>
                  <a:cubicBezTo>
                    <a:pt x="6" y="23"/>
                    <a:pt x="1" y="19"/>
                    <a:pt x="1" y="13"/>
                  </a:cubicBezTo>
                  <a:cubicBezTo>
                    <a:pt x="0" y="7"/>
                    <a:pt x="3" y="1"/>
                    <a:pt x="8" y="1"/>
                  </a:cubicBezTo>
                  <a:cubicBezTo>
                    <a:pt x="13" y="0"/>
                    <a:pt x="18" y="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3867150" y="2262188"/>
              <a:ext cx="68262" cy="71438"/>
            </a:xfrm>
            <a:custGeom>
              <a:avLst/>
              <a:gdLst>
                <a:gd name="T0" fmla="*/ 16 w 18"/>
                <a:gd name="T1" fmla="*/ 7 h 19"/>
                <a:gd name="T2" fmla="*/ 12 w 18"/>
                <a:gd name="T3" fmla="*/ 17 h 19"/>
                <a:gd name="T4" fmla="*/ 2 w 18"/>
                <a:gd name="T5" fmla="*/ 13 h 19"/>
                <a:gd name="T6" fmla="*/ 6 w 18"/>
                <a:gd name="T7" fmla="*/ 2 h 19"/>
                <a:gd name="T8" fmla="*/ 16 w 18"/>
                <a:gd name="T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6" y="7"/>
                  </a:moveTo>
                  <a:cubicBezTo>
                    <a:pt x="18" y="11"/>
                    <a:pt x="16" y="16"/>
                    <a:pt x="12" y="17"/>
                  </a:cubicBezTo>
                  <a:cubicBezTo>
                    <a:pt x="9" y="19"/>
                    <a:pt x="4" y="17"/>
                    <a:pt x="2" y="13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9" y="0"/>
                    <a:pt x="14" y="2"/>
                    <a:pt x="1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3814763" y="2330450"/>
              <a:ext cx="60325" cy="63500"/>
            </a:xfrm>
            <a:custGeom>
              <a:avLst/>
              <a:gdLst>
                <a:gd name="T0" fmla="*/ 14 w 16"/>
                <a:gd name="T1" fmla="*/ 6 h 17"/>
                <a:gd name="T2" fmla="*/ 12 w 16"/>
                <a:gd name="T3" fmla="*/ 16 h 17"/>
                <a:gd name="T4" fmla="*/ 2 w 16"/>
                <a:gd name="T5" fmla="*/ 12 h 17"/>
                <a:gd name="T6" fmla="*/ 5 w 16"/>
                <a:gd name="T7" fmla="*/ 2 h 17"/>
                <a:gd name="T8" fmla="*/ 14 w 16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4" y="6"/>
                  </a:moveTo>
                  <a:cubicBezTo>
                    <a:pt x="16" y="10"/>
                    <a:pt x="15" y="14"/>
                    <a:pt x="12" y="16"/>
                  </a:cubicBezTo>
                  <a:cubicBezTo>
                    <a:pt x="8" y="17"/>
                    <a:pt x="4" y="16"/>
                    <a:pt x="2" y="12"/>
                  </a:cubicBezTo>
                  <a:cubicBezTo>
                    <a:pt x="0" y="8"/>
                    <a:pt x="1" y="4"/>
                    <a:pt x="5" y="2"/>
                  </a:cubicBezTo>
                  <a:cubicBezTo>
                    <a:pt x="8" y="0"/>
                    <a:pt x="12" y="2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3798888" y="2405063"/>
              <a:ext cx="46037" cy="53975"/>
            </a:xfrm>
            <a:custGeom>
              <a:avLst/>
              <a:gdLst>
                <a:gd name="T0" fmla="*/ 10 w 12"/>
                <a:gd name="T1" fmla="*/ 4 h 14"/>
                <a:gd name="T2" fmla="*/ 9 w 12"/>
                <a:gd name="T3" fmla="*/ 12 h 14"/>
                <a:gd name="T4" fmla="*/ 2 w 12"/>
                <a:gd name="T5" fmla="*/ 10 h 14"/>
                <a:gd name="T6" fmla="*/ 2 w 12"/>
                <a:gd name="T7" fmla="*/ 2 h 14"/>
                <a:gd name="T8" fmla="*/ 10 w 12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0" y="4"/>
                  </a:moveTo>
                  <a:cubicBezTo>
                    <a:pt x="12" y="7"/>
                    <a:pt x="12" y="10"/>
                    <a:pt x="9" y="12"/>
                  </a:cubicBezTo>
                  <a:cubicBezTo>
                    <a:pt x="7" y="14"/>
                    <a:pt x="4" y="13"/>
                    <a:pt x="2" y="10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8" y="1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 rot="4212787">
            <a:off x="6225625" y="944772"/>
            <a:ext cx="1345789" cy="2511508"/>
            <a:chOff x="3798888" y="2143125"/>
            <a:chExt cx="450850" cy="841375"/>
          </a:xfrm>
        </p:grpSpPr>
        <p:sp>
          <p:nvSpPr>
            <p:cNvPr id="50" name="Freeform 16"/>
            <p:cNvSpPr>
              <a:spLocks/>
            </p:cNvSpPr>
            <p:nvPr/>
          </p:nvSpPr>
          <p:spPr bwMode="auto">
            <a:xfrm>
              <a:off x="3817938" y="2308225"/>
              <a:ext cx="431800" cy="676275"/>
            </a:xfrm>
            <a:custGeom>
              <a:avLst/>
              <a:gdLst>
                <a:gd name="T0" fmla="*/ 67 w 115"/>
                <a:gd name="T1" fmla="*/ 68 h 180"/>
                <a:gd name="T2" fmla="*/ 72 w 115"/>
                <a:gd name="T3" fmla="*/ 169 h 180"/>
                <a:gd name="T4" fmla="*/ 16 w 115"/>
                <a:gd name="T5" fmla="*/ 73 h 180"/>
                <a:gd name="T6" fmla="*/ 62 w 115"/>
                <a:gd name="T7" fmla="*/ 1 h 180"/>
                <a:gd name="T8" fmla="*/ 67 w 115"/>
                <a:gd name="T9" fmla="*/ 6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80">
                  <a:moveTo>
                    <a:pt x="67" y="68"/>
                  </a:moveTo>
                  <a:cubicBezTo>
                    <a:pt x="58" y="81"/>
                    <a:pt x="115" y="155"/>
                    <a:pt x="72" y="169"/>
                  </a:cubicBezTo>
                  <a:cubicBezTo>
                    <a:pt x="37" y="180"/>
                    <a:pt x="34" y="131"/>
                    <a:pt x="16" y="73"/>
                  </a:cubicBezTo>
                  <a:cubicBezTo>
                    <a:pt x="0" y="20"/>
                    <a:pt x="33" y="2"/>
                    <a:pt x="62" y="1"/>
                  </a:cubicBezTo>
                  <a:cubicBezTo>
                    <a:pt x="95" y="0"/>
                    <a:pt x="91" y="43"/>
                    <a:pt x="67" y="68"/>
                  </a:cubicBezTo>
                  <a:close/>
                </a:path>
              </a:pathLst>
            </a:custGeom>
            <a:solidFill>
              <a:srgbClr val="68B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7"/>
            <p:cNvSpPr>
              <a:spLocks/>
            </p:cNvSpPr>
            <p:nvPr/>
          </p:nvSpPr>
          <p:spPr bwMode="auto">
            <a:xfrm>
              <a:off x="4029075" y="2143125"/>
              <a:ext cx="104775" cy="142875"/>
            </a:xfrm>
            <a:custGeom>
              <a:avLst/>
              <a:gdLst>
                <a:gd name="T0" fmla="*/ 26 w 28"/>
                <a:gd name="T1" fmla="*/ 17 h 38"/>
                <a:gd name="T2" fmla="*/ 16 w 28"/>
                <a:gd name="T3" fmla="*/ 37 h 38"/>
                <a:gd name="T4" fmla="*/ 1 w 28"/>
                <a:gd name="T5" fmla="*/ 21 h 38"/>
                <a:gd name="T6" fmla="*/ 11 w 28"/>
                <a:gd name="T7" fmla="*/ 1 h 38"/>
                <a:gd name="T8" fmla="*/ 26 w 28"/>
                <a:gd name="T9" fmla="*/ 1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8">
                  <a:moveTo>
                    <a:pt x="26" y="17"/>
                  </a:moveTo>
                  <a:cubicBezTo>
                    <a:pt x="28" y="27"/>
                    <a:pt x="23" y="36"/>
                    <a:pt x="16" y="37"/>
                  </a:cubicBezTo>
                  <a:cubicBezTo>
                    <a:pt x="9" y="38"/>
                    <a:pt x="3" y="31"/>
                    <a:pt x="1" y="21"/>
                  </a:cubicBezTo>
                  <a:cubicBezTo>
                    <a:pt x="0" y="11"/>
                    <a:pt x="4" y="2"/>
                    <a:pt x="11" y="1"/>
                  </a:cubicBezTo>
                  <a:cubicBezTo>
                    <a:pt x="18" y="0"/>
                    <a:pt x="25" y="7"/>
                    <a:pt x="26" y="17"/>
                  </a:cubicBezTo>
                  <a:close/>
                </a:path>
              </a:pathLst>
            </a:custGeom>
            <a:solidFill>
              <a:srgbClr val="68B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8"/>
            <p:cNvSpPr>
              <a:spLocks/>
            </p:cNvSpPr>
            <p:nvPr/>
          </p:nvSpPr>
          <p:spPr bwMode="auto">
            <a:xfrm>
              <a:off x="3941763" y="2209800"/>
              <a:ext cx="76200" cy="87313"/>
            </a:xfrm>
            <a:custGeom>
              <a:avLst/>
              <a:gdLst>
                <a:gd name="T0" fmla="*/ 19 w 20"/>
                <a:gd name="T1" fmla="*/ 10 h 23"/>
                <a:gd name="T2" fmla="*/ 11 w 20"/>
                <a:gd name="T3" fmla="*/ 22 h 23"/>
                <a:gd name="T4" fmla="*/ 1 w 20"/>
                <a:gd name="T5" fmla="*/ 13 h 23"/>
                <a:gd name="T6" fmla="*/ 8 w 20"/>
                <a:gd name="T7" fmla="*/ 1 h 23"/>
                <a:gd name="T8" fmla="*/ 19 w 20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19" y="10"/>
                  </a:moveTo>
                  <a:cubicBezTo>
                    <a:pt x="20" y="16"/>
                    <a:pt x="17" y="21"/>
                    <a:pt x="11" y="22"/>
                  </a:cubicBezTo>
                  <a:cubicBezTo>
                    <a:pt x="6" y="23"/>
                    <a:pt x="1" y="19"/>
                    <a:pt x="1" y="13"/>
                  </a:cubicBezTo>
                  <a:cubicBezTo>
                    <a:pt x="0" y="7"/>
                    <a:pt x="3" y="1"/>
                    <a:pt x="8" y="1"/>
                  </a:cubicBezTo>
                  <a:cubicBezTo>
                    <a:pt x="13" y="0"/>
                    <a:pt x="18" y="4"/>
                    <a:pt x="19" y="10"/>
                  </a:cubicBezTo>
                  <a:close/>
                </a:path>
              </a:pathLst>
            </a:custGeom>
            <a:solidFill>
              <a:srgbClr val="68B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9"/>
            <p:cNvSpPr>
              <a:spLocks/>
            </p:cNvSpPr>
            <p:nvPr/>
          </p:nvSpPr>
          <p:spPr bwMode="auto">
            <a:xfrm>
              <a:off x="3867150" y="2262188"/>
              <a:ext cx="68262" cy="71438"/>
            </a:xfrm>
            <a:custGeom>
              <a:avLst/>
              <a:gdLst>
                <a:gd name="T0" fmla="*/ 16 w 18"/>
                <a:gd name="T1" fmla="*/ 7 h 19"/>
                <a:gd name="T2" fmla="*/ 12 w 18"/>
                <a:gd name="T3" fmla="*/ 17 h 19"/>
                <a:gd name="T4" fmla="*/ 2 w 18"/>
                <a:gd name="T5" fmla="*/ 13 h 19"/>
                <a:gd name="T6" fmla="*/ 6 w 18"/>
                <a:gd name="T7" fmla="*/ 2 h 19"/>
                <a:gd name="T8" fmla="*/ 16 w 18"/>
                <a:gd name="T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6" y="7"/>
                  </a:moveTo>
                  <a:cubicBezTo>
                    <a:pt x="18" y="11"/>
                    <a:pt x="16" y="16"/>
                    <a:pt x="12" y="17"/>
                  </a:cubicBezTo>
                  <a:cubicBezTo>
                    <a:pt x="9" y="19"/>
                    <a:pt x="4" y="17"/>
                    <a:pt x="2" y="13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9" y="0"/>
                    <a:pt x="14" y="2"/>
                    <a:pt x="16" y="7"/>
                  </a:cubicBezTo>
                  <a:close/>
                </a:path>
              </a:pathLst>
            </a:custGeom>
            <a:solidFill>
              <a:srgbClr val="68B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0"/>
            <p:cNvSpPr>
              <a:spLocks/>
            </p:cNvSpPr>
            <p:nvPr/>
          </p:nvSpPr>
          <p:spPr bwMode="auto">
            <a:xfrm>
              <a:off x="3814763" y="2330450"/>
              <a:ext cx="60325" cy="63500"/>
            </a:xfrm>
            <a:custGeom>
              <a:avLst/>
              <a:gdLst>
                <a:gd name="T0" fmla="*/ 14 w 16"/>
                <a:gd name="T1" fmla="*/ 6 h 17"/>
                <a:gd name="T2" fmla="*/ 12 w 16"/>
                <a:gd name="T3" fmla="*/ 16 h 17"/>
                <a:gd name="T4" fmla="*/ 2 w 16"/>
                <a:gd name="T5" fmla="*/ 12 h 17"/>
                <a:gd name="T6" fmla="*/ 5 w 16"/>
                <a:gd name="T7" fmla="*/ 2 h 17"/>
                <a:gd name="T8" fmla="*/ 14 w 16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4" y="6"/>
                  </a:moveTo>
                  <a:cubicBezTo>
                    <a:pt x="16" y="10"/>
                    <a:pt x="15" y="14"/>
                    <a:pt x="12" y="16"/>
                  </a:cubicBezTo>
                  <a:cubicBezTo>
                    <a:pt x="8" y="17"/>
                    <a:pt x="4" y="16"/>
                    <a:pt x="2" y="12"/>
                  </a:cubicBezTo>
                  <a:cubicBezTo>
                    <a:pt x="0" y="8"/>
                    <a:pt x="1" y="4"/>
                    <a:pt x="5" y="2"/>
                  </a:cubicBezTo>
                  <a:cubicBezTo>
                    <a:pt x="8" y="0"/>
                    <a:pt x="12" y="2"/>
                    <a:pt x="14" y="6"/>
                  </a:cubicBezTo>
                  <a:close/>
                </a:path>
              </a:pathLst>
            </a:custGeom>
            <a:solidFill>
              <a:srgbClr val="68B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1"/>
            <p:cNvSpPr>
              <a:spLocks/>
            </p:cNvSpPr>
            <p:nvPr/>
          </p:nvSpPr>
          <p:spPr bwMode="auto">
            <a:xfrm>
              <a:off x="3798888" y="2405063"/>
              <a:ext cx="46037" cy="53975"/>
            </a:xfrm>
            <a:custGeom>
              <a:avLst/>
              <a:gdLst>
                <a:gd name="T0" fmla="*/ 10 w 12"/>
                <a:gd name="T1" fmla="*/ 4 h 14"/>
                <a:gd name="T2" fmla="*/ 9 w 12"/>
                <a:gd name="T3" fmla="*/ 12 h 14"/>
                <a:gd name="T4" fmla="*/ 2 w 12"/>
                <a:gd name="T5" fmla="*/ 10 h 14"/>
                <a:gd name="T6" fmla="*/ 2 w 12"/>
                <a:gd name="T7" fmla="*/ 2 h 14"/>
                <a:gd name="T8" fmla="*/ 10 w 12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0" y="4"/>
                  </a:moveTo>
                  <a:cubicBezTo>
                    <a:pt x="12" y="7"/>
                    <a:pt x="12" y="10"/>
                    <a:pt x="9" y="12"/>
                  </a:cubicBezTo>
                  <a:cubicBezTo>
                    <a:pt x="7" y="14"/>
                    <a:pt x="4" y="13"/>
                    <a:pt x="2" y="10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8" y="1"/>
                    <a:pt x="10" y="4"/>
                  </a:cubicBezTo>
                  <a:close/>
                </a:path>
              </a:pathLst>
            </a:custGeom>
            <a:solidFill>
              <a:srgbClr val="68B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57" name="直接连接符 56"/>
          <p:cNvCxnSpPr/>
          <p:nvPr/>
        </p:nvCxnSpPr>
        <p:spPr>
          <a:xfrm>
            <a:off x="2213113" y="5115339"/>
            <a:ext cx="0" cy="1470991"/>
          </a:xfrm>
          <a:prstGeom prst="line">
            <a:avLst/>
          </a:prstGeom>
          <a:ln w="127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5238946" y="3280444"/>
            <a:ext cx="0" cy="1470991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264781" y="1042334"/>
            <a:ext cx="0" cy="1470991"/>
          </a:xfrm>
          <a:prstGeom prst="line">
            <a:avLst/>
          </a:prstGeom>
          <a:ln w="127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31"/>
          <p:cNvSpPr>
            <a:spLocks/>
          </p:cNvSpPr>
          <p:nvPr/>
        </p:nvSpPr>
        <p:spPr bwMode="auto">
          <a:xfrm>
            <a:off x="8469409" y="1125690"/>
            <a:ext cx="1584325" cy="657225"/>
          </a:xfrm>
          <a:custGeom>
            <a:avLst/>
            <a:gdLst>
              <a:gd name="T0" fmla="*/ 229 w 229"/>
              <a:gd name="T1" fmla="*/ 89 h 95"/>
              <a:gd name="T2" fmla="*/ 223 w 229"/>
              <a:gd name="T3" fmla="*/ 95 h 95"/>
              <a:gd name="T4" fmla="*/ 6 w 229"/>
              <a:gd name="T5" fmla="*/ 95 h 95"/>
              <a:gd name="T6" fmla="*/ 0 w 229"/>
              <a:gd name="T7" fmla="*/ 89 h 95"/>
              <a:gd name="T8" fmla="*/ 0 w 229"/>
              <a:gd name="T9" fmla="*/ 6 h 95"/>
              <a:gd name="T10" fmla="*/ 6 w 229"/>
              <a:gd name="T11" fmla="*/ 0 h 95"/>
              <a:gd name="T12" fmla="*/ 223 w 229"/>
              <a:gd name="T13" fmla="*/ 0 h 95"/>
              <a:gd name="T14" fmla="*/ 229 w 229"/>
              <a:gd name="T15" fmla="*/ 6 h 95"/>
              <a:gd name="T16" fmla="*/ 229 w 229"/>
              <a:gd name="T17" fmla="*/ 8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9" h="95">
                <a:moveTo>
                  <a:pt x="229" y="89"/>
                </a:moveTo>
                <a:cubicBezTo>
                  <a:pt x="229" y="92"/>
                  <a:pt x="226" y="95"/>
                  <a:pt x="223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2"/>
                  <a:pt x="0" y="8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26" y="0"/>
                  <a:pt x="229" y="2"/>
                  <a:pt x="229" y="6"/>
                </a:cubicBezTo>
                <a:lnTo>
                  <a:pt x="229" y="89"/>
                </a:lnTo>
                <a:close/>
              </a:path>
            </a:pathLst>
          </a:custGeom>
          <a:solidFill>
            <a:srgbClr val="92D050"/>
          </a:solidFill>
          <a:ln w="14288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8707573" y="1223470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65" name="矩形 64"/>
          <p:cNvSpPr/>
          <p:nvPr/>
        </p:nvSpPr>
        <p:spPr>
          <a:xfrm>
            <a:off x="8506872" y="1935465"/>
            <a:ext cx="2931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zh-CN" altLang="en-US" dirty="0"/>
          </a:p>
        </p:txBody>
      </p:sp>
      <p:sp>
        <p:nvSpPr>
          <p:cNvPr id="66" name="Freeform 31"/>
          <p:cNvSpPr>
            <a:spLocks/>
          </p:cNvSpPr>
          <p:nvPr/>
        </p:nvSpPr>
        <p:spPr bwMode="auto">
          <a:xfrm>
            <a:off x="5380691" y="3313583"/>
            <a:ext cx="1584325" cy="657225"/>
          </a:xfrm>
          <a:custGeom>
            <a:avLst/>
            <a:gdLst>
              <a:gd name="T0" fmla="*/ 229 w 229"/>
              <a:gd name="T1" fmla="*/ 89 h 95"/>
              <a:gd name="T2" fmla="*/ 223 w 229"/>
              <a:gd name="T3" fmla="*/ 95 h 95"/>
              <a:gd name="T4" fmla="*/ 6 w 229"/>
              <a:gd name="T5" fmla="*/ 95 h 95"/>
              <a:gd name="T6" fmla="*/ 0 w 229"/>
              <a:gd name="T7" fmla="*/ 89 h 95"/>
              <a:gd name="T8" fmla="*/ 0 w 229"/>
              <a:gd name="T9" fmla="*/ 6 h 95"/>
              <a:gd name="T10" fmla="*/ 6 w 229"/>
              <a:gd name="T11" fmla="*/ 0 h 95"/>
              <a:gd name="T12" fmla="*/ 223 w 229"/>
              <a:gd name="T13" fmla="*/ 0 h 95"/>
              <a:gd name="T14" fmla="*/ 229 w 229"/>
              <a:gd name="T15" fmla="*/ 6 h 95"/>
              <a:gd name="T16" fmla="*/ 229 w 229"/>
              <a:gd name="T17" fmla="*/ 8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9" h="95">
                <a:moveTo>
                  <a:pt x="229" y="89"/>
                </a:moveTo>
                <a:cubicBezTo>
                  <a:pt x="229" y="92"/>
                  <a:pt x="226" y="95"/>
                  <a:pt x="223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2"/>
                  <a:pt x="0" y="8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26" y="0"/>
                  <a:pt x="229" y="2"/>
                  <a:pt x="229" y="6"/>
                </a:cubicBezTo>
                <a:lnTo>
                  <a:pt x="229" y="89"/>
                </a:lnTo>
                <a:close/>
              </a:path>
            </a:pathLst>
          </a:custGeom>
          <a:solidFill>
            <a:srgbClr val="FFC000"/>
          </a:solidFill>
          <a:ln w="14288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5618855" y="3411363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68" name="矩形 67"/>
          <p:cNvSpPr/>
          <p:nvPr/>
        </p:nvSpPr>
        <p:spPr>
          <a:xfrm>
            <a:off x="5418154" y="4123358"/>
            <a:ext cx="2931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zh-CN" altLang="en-US" dirty="0"/>
          </a:p>
        </p:txBody>
      </p:sp>
      <p:sp>
        <p:nvSpPr>
          <p:cNvPr id="69" name="Freeform 31"/>
          <p:cNvSpPr>
            <a:spLocks/>
          </p:cNvSpPr>
          <p:nvPr/>
        </p:nvSpPr>
        <p:spPr bwMode="auto">
          <a:xfrm>
            <a:off x="2448991" y="5209723"/>
            <a:ext cx="1584325" cy="657225"/>
          </a:xfrm>
          <a:custGeom>
            <a:avLst/>
            <a:gdLst>
              <a:gd name="T0" fmla="*/ 229 w 229"/>
              <a:gd name="T1" fmla="*/ 89 h 95"/>
              <a:gd name="T2" fmla="*/ 223 w 229"/>
              <a:gd name="T3" fmla="*/ 95 h 95"/>
              <a:gd name="T4" fmla="*/ 6 w 229"/>
              <a:gd name="T5" fmla="*/ 95 h 95"/>
              <a:gd name="T6" fmla="*/ 0 w 229"/>
              <a:gd name="T7" fmla="*/ 89 h 95"/>
              <a:gd name="T8" fmla="*/ 0 w 229"/>
              <a:gd name="T9" fmla="*/ 6 h 95"/>
              <a:gd name="T10" fmla="*/ 6 w 229"/>
              <a:gd name="T11" fmla="*/ 0 h 95"/>
              <a:gd name="T12" fmla="*/ 223 w 229"/>
              <a:gd name="T13" fmla="*/ 0 h 95"/>
              <a:gd name="T14" fmla="*/ 229 w 229"/>
              <a:gd name="T15" fmla="*/ 6 h 95"/>
              <a:gd name="T16" fmla="*/ 229 w 229"/>
              <a:gd name="T17" fmla="*/ 8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9" h="95">
                <a:moveTo>
                  <a:pt x="229" y="89"/>
                </a:moveTo>
                <a:cubicBezTo>
                  <a:pt x="229" y="92"/>
                  <a:pt x="226" y="95"/>
                  <a:pt x="223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2"/>
                  <a:pt x="0" y="8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26" y="0"/>
                  <a:pt x="229" y="2"/>
                  <a:pt x="229" y="6"/>
                </a:cubicBezTo>
                <a:lnTo>
                  <a:pt x="229" y="89"/>
                </a:lnTo>
                <a:close/>
              </a:path>
            </a:pathLst>
          </a:custGeom>
          <a:solidFill>
            <a:srgbClr val="92D050"/>
          </a:solidFill>
          <a:ln w="14288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2687155" y="5307503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71" name="矩形 70"/>
          <p:cNvSpPr/>
          <p:nvPr/>
        </p:nvSpPr>
        <p:spPr>
          <a:xfrm>
            <a:off x="2486454" y="6019498"/>
            <a:ext cx="2931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002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25"/>
          <p:cNvSpPr>
            <a:spLocks/>
          </p:cNvSpPr>
          <p:nvPr/>
        </p:nvSpPr>
        <p:spPr bwMode="auto">
          <a:xfrm>
            <a:off x="3104154" y="5637422"/>
            <a:ext cx="771852" cy="440658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544669" y="687026"/>
            <a:ext cx="4052570" cy="5410921"/>
            <a:chOff x="351790" y="474980"/>
            <a:chExt cx="4052570" cy="5410921"/>
          </a:xfrm>
        </p:grpSpPr>
        <p:grpSp>
          <p:nvGrpSpPr>
            <p:cNvPr id="24" name="组合 23"/>
            <p:cNvGrpSpPr/>
            <p:nvPr/>
          </p:nvGrpSpPr>
          <p:grpSpPr>
            <a:xfrm>
              <a:off x="351790" y="474980"/>
              <a:ext cx="4052570" cy="5410921"/>
              <a:chOff x="793750" y="825500"/>
              <a:chExt cx="3433763" cy="4584701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auto">
              <a:xfrm>
                <a:off x="793750" y="1138238"/>
                <a:ext cx="1716088" cy="3246438"/>
              </a:xfrm>
              <a:custGeom>
                <a:avLst/>
                <a:gdLst>
                  <a:gd name="T0" fmla="*/ 111 w 219"/>
                  <a:gd name="T1" fmla="*/ 0 h 415"/>
                  <a:gd name="T2" fmla="*/ 33 w 219"/>
                  <a:gd name="T3" fmla="*/ 183 h 415"/>
                  <a:gd name="T4" fmla="*/ 219 w 219"/>
                  <a:gd name="T5" fmla="*/ 415 h 415"/>
                  <a:gd name="T6" fmla="*/ 111 w 219"/>
                  <a:gd name="T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9" h="415">
                    <a:moveTo>
                      <a:pt x="111" y="0"/>
                    </a:moveTo>
                    <a:cubicBezTo>
                      <a:pt x="111" y="0"/>
                      <a:pt x="0" y="36"/>
                      <a:pt x="33" y="183"/>
                    </a:cubicBezTo>
                    <a:cubicBezTo>
                      <a:pt x="65" y="329"/>
                      <a:pt x="219" y="415"/>
                      <a:pt x="219" y="415"/>
                    </a:cubicBez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1052513" y="1052513"/>
                <a:ext cx="1457325" cy="3332163"/>
              </a:xfrm>
              <a:custGeom>
                <a:avLst/>
                <a:gdLst>
                  <a:gd name="T0" fmla="*/ 118 w 186"/>
                  <a:gd name="T1" fmla="*/ 0 h 426"/>
                  <a:gd name="T2" fmla="*/ 12 w 186"/>
                  <a:gd name="T3" fmla="*/ 128 h 426"/>
                  <a:gd name="T4" fmla="*/ 186 w 186"/>
                  <a:gd name="T5" fmla="*/ 426 h 426"/>
                  <a:gd name="T6" fmla="*/ 118 w 186"/>
                  <a:gd name="T7" fmla="*/ 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426">
                    <a:moveTo>
                      <a:pt x="118" y="0"/>
                    </a:moveTo>
                    <a:cubicBezTo>
                      <a:pt x="118" y="0"/>
                      <a:pt x="25" y="1"/>
                      <a:pt x="12" y="128"/>
                    </a:cubicBezTo>
                    <a:cubicBezTo>
                      <a:pt x="0" y="254"/>
                      <a:pt x="165" y="416"/>
                      <a:pt x="186" y="426"/>
                    </a:cubicBez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auto">
              <a:xfrm>
                <a:off x="1357313" y="825500"/>
                <a:ext cx="1152525" cy="3559175"/>
              </a:xfrm>
              <a:custGeom>
                <a:avLst/>
                <a:gdLst>
                  <a:gd name="T0" fmla="*/ 128 w 147"/>
                  <a:gd name="T1" fmla="*/ 22 h 455"/>
                  <a:gd name="T2" fmla="*/ 17 w 147"/>
                  <a:gd name="T3" fmla="*/ 141 h 455"/>
                  <a:gd name="T4" fmla="*/ 147 w 147"/>
                  <a:gd name="T5" fmla="*/ 455 h 455"/>
                  <a:gd name="T6" fmla="*/ 128 w 147"/>
                  <a:gd name="T7" fmla="*/ 22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7" h="455">
                    <a:moveTo>
                      <a:pt x="128" y="22"/>
                    </a:moveTo>
                    <a:cubicBezTo>
                      <a:pt x="128" y="22"/>
                      <a:pt x="34" y="0"/>
                      <a:pt x="17" y="141"/>
                    </a:cubicBezTo>
                    <a:cubicBezTo>
                      <a:pt x="0" y="282"/>
                      <a:pt x="147" y="455"/>
                      <a:pt x="147" y="455"/>
                    </a:cubicBezTo>
                    <a:lnTo>
                      <a:pt x="128" y="22"/>
                    </a:lnTo>
                    <a:close/>
                  </a:path>
                </a:pathLst>
              </a:custGeom>
              <a:solidFill>
                <a:srgbClr val="FCFC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1820863" y="935037"/>
                <a:ext cx="688975" cy="3449638"/>
              </a:xfrm>
              <a:custGeom>
                <a:avLst/>
                <a:gdLst>
                  <a:gd name="T0" fmla="*/ 88 w 88"/>
                  <a:gd name="T1" fmla="*/ 3 h 441"/>
                  <a:gd name="T2" fmla="*/ 88 w 88"/>
                  <a:gd name="T3" fmla="*/ 441 h 441"/>
                  <a:gd name="T4" fmla="*/ 42 w 88"/>
                  <a:gd name="T5" fmla="*/ 298 h 441"/>
                  <a:gd name="T6" fmla="*/ 39 w 88"/>
                  <a:gd name="T7" fmla="*/ 32 h 441"/>
                  <a:gd name="T8" fmla="*/ 88 w 88"/>
                  <a:gd name="T9" fmla="*/ 3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441">
                    <a:moveTo>
                      <a:pt x="88" y="3"/>
                    </a:moveTo>
                    <a:cubicBezTo>
                      <a:pt x="88" y="441"/>
                      <a:pt x="88" y="441"/>
                      <a:pt x="88" y="441"/>
                    </a:cubicBezTo>
                    <a:cubicBezTo>
                      <a:pt x="88" y="441"/>
                      <a:pt x="62" y="372"/>
                      <a:pt x="42" y="298"/>
                    </a:cubicBezTo>
                    <a:cubicBezTo>
                      <a:pt x="30" y="252"/>
                      <a:pt x="0" y="131"/>
                      <a:pt x="39" y="32"/>
                    </a:cubicBezTo>
                    <a:cubicBezTo>
                      <a:pt x="47" y="10"/>
                      <a:pt x="64" y="0"/>
                      <a:pt x="88" y="3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2509838" y="1138238"/>
                <a:ext cx="1717675" cy="3246438"/>
              </a:xfrm>
              <a:custGeom>
                <a:avLst/>
                <a:gdLst>
                  <a:gd name="T0" fmla="*/ 108 w 219"/>
                  <a:gd name="T1" fmla="*/ 0 h 415"/>
                  <a:gd name="T2" fmla="*/ 186 w 219"/>
                  <a:gd name="T3" fmla="*/ 183 h 415"/>
                  <a:gd name="T4" fmla="*/ 0 w 219"/>
                  <a:gd name="T5" fmla="*/ 415 h 415"/>
                  <a:gd name="T6" fmla="*/ 108 w 219"/>
                  <a:gd name="T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9" h="415">
                    <a:moveTo>
                      <a:pt x="108" y="0"/>
                    </a:moveTo>
                    <a:cubicBezTo>
                      <a:pt x="108" y="0"/>
                      <a:pt x="219" y="36"/>
                      <a:pt x="186" y="183"/>
                    </a:cubicBezTo>
                    <a:cubicBezTo>
                      <a:pt x="154" y="329"/>
                      <a:pt x="0" y="415"/>
                      <a:pt x="0" y="415"/>
                    </a:cubicBez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2509838" y="1052513"/>
                <a:ext cx="1458913" cy="3332163"/>
              </a:xfrm>
              <a:custGeom>
                <a:avLst/>
                <a:gdLst>
                  <a:gd name="T0" fmla="*/ 68 w 186"/>
                  <a:gd name="T1" fmla="*/ 0 h 426"/>
                  <a:gd name="T2" fmla="*/ 174 w 186"/>
                  <a:gd name="T3" fmla="*/ 128 h 426"/>
                  <a:gd name="T4" fmla="*/ 0 w 186"/>
                  <a:gd name="T5" fmla="*/ 426 h 426"/>
                  <a:gd name="T6" fmla="*/ 68 w 186"/>
                  <a:gd name="T7" fmla="*/ 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426">
                    <a:moveTo>
                      <a:pt x="68" y="0"/>
                    </a:moveTo>
                    <a:cubicBezTo>
                      <a:pt x="68" y="0"/>
                      <a:pt x="162" y="1"/>
                      <a:pt x="174" y="128"/>
                    </a:cubicBezTo>
                    <a:cubicBezTo>
                      <a:pt x="186" y="254"/>
                      <a:pt x="21" y="416"/>
                      <a:pt x="0" y="426"/>
                    </a:cubicBez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2509838" y="825500"/>
                <a:ext cx="1154113" cy="3559175"/>
              </a:xfrm>
              <a:custGeom>
                <a:avLst/>
                <a:gdLst>
                  <a:gd name="T0" fmla="*/ 19 w 147"/>
                  <a:gd name="T1" fmla="*/ 22 h 455"/>
                  <a:gd name="T2" fmla="*/ 130 w 147"/>
                  <a:gd name="T3" fmla="*/ 141 h 455"/>
                  <a:gd name="T4" fmla="*/ 0 w 147"/>
                  <a:gd name="T5" fmla="*/ 455 h 455"/>
                  <a:gd name="T6" fmla="*/ 19 w 147"/>
                  <a:gd name="T7" fmla="*/ 22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7" h="455">
                    <a:moveTo>
                      <a:pt x="19" y="22"/>
                    </a:moveTo>
                    <a:cubicBezTo>
                      <a:pt x="19" y="22"/>
                      <a:pt x="113" y="0"/>
                      <a:pt x="130" y="141"/>
                    </a:cubicBezTo>
                    <a:cubicBezTo>
                      <a:pt x="147" y="282"/>
                      <a:pt x="0" y="455"/>
                      <a:pt x="0" y="455"/>
                    </a:cubicBezTo>
                    <a:lnTo>
                      <a:pt x="19" y="22"/>
                    </a:lnTo>
                    <a:close/>
                  </a:path>
                </a:pathLst>
              </a:custGeom>
              <a:solidFill>
                <a:srgbClr val="FCFC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2509838" y="935037"/>
                <a:ext cx="690563" cy="3449638"/>
              </a:xfrm>
              <a:custGeom>
                <a:avLst/>
                <a:gdLst>
                  <a:gd name="T0" fmla="*/ 0 w 88"/>
                  <a:gd name="T1" fmla="*/ 3 h 441"/>
                  <a:gd name="T2" fmla="*/ 0 w 88"/>
                  <a:gd name="T3" fmla="*/ 441 h 441"/>
                  <a:gd name="T4" fmla="*/ 46 w 88"/>
                  <a:gd name="T5" fmla="*/ 298 h 441"/>
                  <a:gd name="T6" fmla="*/ 49 w 88"/>
                  <a:gd name="T7" fmla="*/ 32 h 441"/>
                  <a:gd name="T8" fmla="*/ 0 w 88"/>
                  <a:gd name="T9" fmla="*/ 3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441">
                    <a:moveTo>
                      <a:pt x="0" y="3"/>
                    </a:moveTo>
                    <a:cubicBezTo>
                      <a:pt x="0" y="441"/>
                      <a:pt x="0" y="441"/>
                      <a:pt x="0" y="441"/>
                    </a:cubicBezTo>
                    <a:cubicBezTo>
                      <a:pt x="0" y="441"/>
                      <a:pt x="26" y="372"/>
                      <a:pt x="46" y="298"/>
                    </a:cubicBezTo>
                    <a:cubicBezTo>
                      <a:pt x="58" y="252"/>
                      <a:pt x="88" y="131"/>
                      <a:pt x="49" y="32"/>
                    </a:cubicBezTo>
                    <a:cubicBezTo>
                      <a:pt x="41" y="10"/>
                      <a:pt x="24" y="0"/>
                      <a:pt x="0" y="3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1655763" y="3681413"/>
                <a:ext cx="1709738" cy="703263"/>
              </a:xfrm>
              <a:custGeom>
                <a:avLst/>
                <a:gdLst>
                  <a:gd name="T0" fmla="*/ 0 w 1077"/>
                  <a:gd name="T1" fmla="*/ 0 h 443"/>
                  <a:gd name="T2" fmla="*/ 1077 w 1077"/>
                  <a:gd name="T3" fmla="*/ 0 h 443"/>
                  <a:gd name="T4" fmla="*/ 662 w 1077"/>
                  <a:gd name="T5" fmla="*/ 443 h 443"/>
                  <a:gd name="T6" fmla="*/ 410 w 1077"/>
                  <a:gd name="T7" fmla="*/ 443 h 443"/>
                  <a:gd name="T8" fmla="*/ 0 w 1077"/>
                  <a:gd name="T9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7" h="443">
                    <a:moveTo>
                      <a:pt x="0" y="0"/>
                    </a:moveTo>
                    <a:lnTo>
                      <a:pt x="1077" y="0"/>
                    </a:lnTo>
                    <a:lnTo>
                      <a:pt x="662" y="443"/>
                    </a:lnTo>
                    <a:lnTo>
                      <a:pt x="410" y="4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/>
            </p:nvSpPr>
            <p:spPr bwMode="auto">
              <a:xfrm>
                <a:off x="2298700" y="4376738"/>
                <a:ext cx="31750" cy="517525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/>
            </p:nvSpPr>
            <p:spPr bwMode="auto">
              <a:xfrm>
                <a:off x="2690813" y="4376738"/>
                <a:ext cx="23813" cy="517525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2109788" y="4173538"/>
                <a:ext cx="792163" cy="211138"/>
              </a:xfrm>
              <a:custGeom>
                <a:avLst/>
                <a:gdLst>
                  <a:gd name="T0" fmla="*/ 0 w 499"/>
                  <a:gd name="T1" fmla="*/ 0 h 133"/>
                  <a:gd name="T2" fmla="*/ 124 w 499"/>
                  <a:gd name="T3" fmla="*/ 133 h 133"/>
                  <a:gd name="T4" fmla="*/ 376 w 499"/>
                  <a:gd name="T5" fmla="*/ 133 h 133"/>
                  <a:gd name="T6" fmla="*/ 499 w 499"/>
                  <a:gd name="T7" fmla="*/ 0 h 133"/>
                  <a:gd name="T8" fmla="*/ 0 w 499"/>
                  <a:gd name="T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9" h="133">
                    <a:moveTo>
                      <a:pt x="0" y="0"/>
                    </a:moveTo>
                    <a:lnTo>
                      <a:pt x="124" y="133"/>
                    </a:lnTo>
                    <a:lnTo>
                      <a:pt x="376" y="133"/>
                    </a:lnTo>
                    <a:lnTo>
                      <a:pt x="49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2220913" y="4932363"/>
                <a:ext cx="571500" cy="477838"/>
              </a:xfrm>
              <a:custGeom>
                <a:avLst/>
                <a:gdLst>
                  <a:gd name="T0" fmla="*/ 39 w 73"/>
                  <a:gd name="T1" fmla="*/ 0 h 61"/>
                  <a:gd name="T2" fmla="*/ 39 w 73"/>
                  <a:gd name="T3" fmla="*/ 0 h 61"/>
                  <a:gd name="T4" fmla="*/ 37 w 73"/>
                  <a:gd name="T5" fmla="*/ 0 h 61"/>
                  <a:gd name="T6" fmla="*/ 35 w 73"/>
                  <a:gd name="T7" fmla="*/ 0 h 61"/>
                  <a:gd name="T8" fmla="*/ 35 w 73"/>
                  <a:gd name="T9" fmla="*/ 0 h 61"/>
                  <a:gd name="T10" fmla="*/ 0 w 73"/>
                  <a:gd name="T11" fmla="*/ 1 h 61"/>
                  <a:gd name="T12" fmla="*/ 8 w 73"/>
                  <a:gd name="T13" fmla="*/ 51 h 61"/>
                  <a:gd name="T14" fmla="*/ 23 w 73"/>
                  <a:gd name="T15" fmla="*/ 61 h 61"/>
                  <a:gd name="T16" fmla="*/ 36 w 73"/>
                  <a:gd name="T17" fmla="*/ 61 h 61"/>
                  <a:gd name="T18" fmla="*/ 38 w 73"/>
                  <a:gd name="T19" fmla="*/ 61 h 61"/>
                  <a:gd name="T20" fmla="*/ 51 w 73"/>
                  <a:gd name="T21" fmla="*/ 61 h 61"/>
                  <a:gd name="T22" fmla="*/ 66 w 73"/>
                  <a:gd name="T23" fmla="*/ 51 h 61"/>
                  <a:gd name="T24" fmla="*/ 73 w 73"/>
                  <a:gd name="T25" fmla="*/ 1 h 61"/>
                  <a:gd name="T26" fmla="*/ 39 w 73"/>
                  <a:gd name="T2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3" h="61"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1"/>
                      <a:pt x="9" y="61"/>
                      <a:pt x="23" y="61"/>
                    </a:cubicBezTo>
                    <a:cubicBezTo>
                      <a:pt x="30" y="61"/>
                      <a:pt x="34" y="61"/>
                      <a:pt x="36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40" y="61"/>
                      <a:pt x="43" y="61"/>
                      <a:pt x="51" y="61"/>
                    </a:cubicBezTo>
                    <a:cubicBezTo>
                      <a:pt x="64" y="61"/>
                      <a:pt x="66" y="51"/>
                      <a:pt x="66" y="51"/>
                    </a:cubicBezTo>
                    <a:cubicBezTo>
                      <a:pt x="73" y="1"/>
                      <a:pt x="73" y="1"/>
                      <a:pt x="73" y="1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18"/>
              <p:cNvSpPr>
                <a:spLocks noChangeArrowheads="1"/>
              </p:cNvSpPr>
              <p:nvPr/>
            </p:nvSpPr>
            <p:spPr bwMode="auto">
              <a:xfrm>
                <a:off x="2212975" y="4894263"/>
                <a:ext cx="595313" cy="6191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auto">
              <a:xfrm>
                <a:off x="2274888" y="4932363"/>
                <a:ext cx="95250" cy="188913"/>
              </a:xfrm>
              <a:custGeom>
                <a:avLst/>
                <a:gdLst>
                  <a:gd name="T0" fmla="*/ 8 w 12"/>
                  <a:gd name="T1" fmla="*/ 11 h 24"/>
                  <a:gd name="T2" fmla="*/ 7 w 12"/>
                  <a:gd name="T3" fmla="*/ 2 h 24"/>
                  <a:gd name="T4" fmla="*/ 6 w 12"/>
                  <a:gd name="T5" fmla="*/ 0 h 24"/>
                  <a:gd name="T6" fmla="*/ 5 w 12"/>
                  <a:gd name="T7" fmla="*/ 2 h 24"/>
                  <a:gd name="T8" fmla="*/ 3 w 12"/>
                  <a:gd name="T9" fmla="*/ 11 h 24"/>
                  <a:gd name="T10" fmla="*/ 0 w 12"/>
                  <a:gd name="T11" fmla="*/ 18 h 24"/>
                  <a:gd name="T12" fmla="*/ 6 w 12"/>
                  <a:gd name="T13" fmla="*/ 24 h 24"/>
                  <a:gd name="T14" fmla="*/ 12 w 12"/>
                  <a:gd name="T15" fmla="*/ 18 h 24"/>
                  <a:gd name="T16" fmla="*/ 8 w 12"/>
                  <a:gd name="T17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4">
                    <a:moveTo>
                      <a:pt x="8" y="11"/>
                    </a:moveTo>
                    <a:cubicBezTo>
                      <a:pt x="7" y="7"/>
                      <a:pt x="7" y="2"/>
                      <a:pt x="7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7"/>
                      <a:pt x="3" y="11"/>
                    </a:cubicBezTo>
                    <a:cubicBezTo>
                      <a:pt x="3" y="12"/>
                      <a:pt x="0" y="16"/>
                      <a:pt x="0" y="18"/>
                    </a:cubicBezTo>
                    <a:cubicBezTo>
                      <a:pt x="0" y="22"/>
                      <a:pt x="2" y="24"/>
                      <a:pt x="6" y="24"/>
                    </a:cubicBezTo>
                    <a:cubicBezTo>
                      <a:pt x="9" y="24"/>
                      <a:pt x="12" y="22"/>
                      <a:pt x="12" y="18"/>
                    </a:cubicBezTo>
                    <a:cubicBezTo>
                      <a:pt x="12" y="16"/>
                      <a:pt x="9" y="12"/>
                      <a:pt x="8" y="11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>
                <a:off x="2463800" y="4932363"/>
                <a:ext cx="93663" cy="188913"/>
              </a:xfrm>
              <a:custGeom>
                <a:avLst/>
                <a:gdLst>
                  <a:gd name="T0" fmla="*/ 8 w 12"/>
                  <a:gd name="T1" fmla="*/ 11 h 24"/>
                  <a:gd name="T2" fmla="*/ 7 w 12"/>
                  <a:gd name="T3" fmla="*/ 2 h 24"/>
                  <a:gd name="T4" fmla="*/ 6 w 12"/>
                  <a:gd name="T5" fmla="*/ 0 h 24"/>
                  <a:gd name="T6" fmla="*/ 5 w 12"/>
                  <a:gd name="T7" fmla="*/ 2 h 24"/>
                  <a:gd name="T8" fmla="*/ 3 w 12"/>
                  <a:gd name="T9" fmla="*/ 11 h 24"/>
                  <a:gd name="T10" fmla="*/ 0 w 12"/>
                  <a:gd name="T11" fmla="*/ 18 h 24"/>
                  <a:gd name="T12" fmla="*/ 6 w 12"/>
                  <a:gd name="T13" fmla="*/ 24 h 24"/>
                  <a:gd name="T14" fmla="*/ 12 w 12"/>
                  <a:gd name="T15" fmla="*/ 18 h 24"/>
                  <a:gd name="T16" fmla="*/ 8 w 12"/>
                  <a:gd name="T17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4">
                    <a:moveTo>
                      <a:pt x="8" y="11"/>
                    </a:moveTo>
                    <a:cubicBezTo>
                      <a:pt x="7" y="7"/>
                      <a:pt x="7" y="2"/>
                      <a:pt x="7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7"/>
                      <a:pt x="3" y="11"/>
                    </a:cubicBezTo>
                    <a:cubicBezTo>
                      <a:pt x="3" y="12"/>
                      <a:pt x="0" y="16"/>
                      <a:pt x="0" y="18"/>
                    </a:cubicBezTo>
                    <a:cubicBezTo>
                      <a:pt x="0" y="22"/>
                      <a:pt x="3" y="24"/>
                      <a:pt x="6" y="24"/>
                    </a:cubicBezTo>
                    <a:cubicBezTo>
                      <a:pt x="9" y="24"/>
                      <a:pt x="12" y="22"/>
                      <a:pt x="12" y="18"/>
                    </a:cubicBezTo>
                    <a:cubicBezTo>
                      <a:pt x="12" y="16"/>
                      <a:pt x="9" y="12"/>
                      <a:pt x="8" y="11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2651125" y="4932363"/>
                <a:ext cx="95250" cy="188913"/>
              </a:xfrm>
              <a:custGeom>
                <a:avLst/>
                <a:gdLst>
                  <a:gd name="T0" fmla="*/ 9 w 12"/>
                  <a:gd name="T1" fmla="*/ 11 h 24"/>
                  <a:gd name="T2" fmla="*/ 7 w 12"/>
                  <a:gd name="T3" fmla="*/ 2 h 24"/>
                  <a:gd name="T4" fmla="*/ 6 w 12"/>
                  <a:gd name="T5" fmla="*/ 0 h 24"/>
                  <a:gd name="T6" fmla="*/ 5 w 12"/>
                  <a:gd name="T7" fmla="*/ 2 h 24"/>
                  <a:gd name="T8" fmla="*/ 3 w 12"/>
                  <a:gd name="T9" fmla="*/ 11 h 24"/>
                  <a:gd name="T10" fmla="*/ 0 w 12"/>
                  <a:gd name="T11" fmla="*/ 18 h 24"/>
                  <a:gd name="T12" fmla="*/ 6 w 12"/>
                  <a:gd name="T13" fmla="*/ 24 h 24"/>
                  <a:gd name="T14" fmla="*/ 12 w 12"/>
                  <a:gd name="T15" fmla="*/ 18 h 24"/>
                  <a:gd name="T16" fmla="*/ 9 w 12"/>
                  <a:gd name="T17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4">
                    <a:moveTo>
                      <a:pt x="9" y="11"/>
                    </a:moveTo>
                    <a:cubicBezTo>
                      <a:pt x="7" y="7"/>
                      <a:pt x="7" y="2"/>
                      <a:pt x="7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7"/>
                      <a:pt x="3" y="11"/>
                    </a:cubicBezTo>
                    <a:cubicBezTo>
                      <a:pt x="3" y="12"/>
                      <a:pt x="0" y="16"/>
                      <a:pt x="0" y="18"/>
                    </a:cubicBezTo>
                    <a:cubicBezTo>
                      <a:pt x="0" y="22"/>
                      <a:pt x="3" y="24"/>
                      <a:pt x="6" y="24"/>
                    </a:cubicBezTo>
                    <a:cubicBezTo>
                      <a:pt x="9" y="24"/>
                      <a:pt x="12" y="22"/>
                      <a:pt x="12" y="18"/>
                    </a:cubicBezTo>
                    <a:cubicBezTo>
                      <a:pt x="12" y="16"/>
                      <a:pt x="9" y="12"/>
                      <a:pt x="9" y="11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5" name="椭圆 24"/>
            <p:cNvSpPr/>
            <p:nvPr/>
          </p:nvSpPr>
          <p:spPr>
            <a:xfrm>
              <a:off x="1824997" y="1622956"/>
              <a:ext cx="1086278" cy="1086278"/>
            </a:xfrm>
            <a:prstGeom prst="ellipse">
              <a:avLst/>
            </a:prstGeom>
            <a:noFill/>
            <a:ln w="508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Freeform 25"/>
          <p:cNvSpPr>
            <a:spLocks/>
          </p:cNvSpPr>
          <p:nvPr/>
        </p:nvSpPr>
        <p:spPr bwMode="auto">
          <a:xfrm>
            <a:off x="1686282" y="4797527"/>
            <a:ext cx="291021" cy="166147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2"/>
          <p:cNvSpPr txBox="1"/>
          <p:nvPr/>
        </p:nvSpPr>
        <p:spPr>
          <a:xfrm>
            <a:off x="5590732" y="2884656"/>
            <a:ext cx="59283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0" b="1" dirty="0" smtClean="0">
                <a:solidFill>
                  <a:srgbClr val="88B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6000" b="1" dirty="0">
              <a:solidFill>
                <a:srgbClr val="88B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reeform 25"/>
          <p:cNvSpPr>
            <a:spLocks/>
          </p:cNvSpPr>
          <p:nvPr/>
        </p:nvSpPr>
        <p:spPr bwMode="auto">
          <a:xfrm>
            <a:off x="4774523" y="3630789"/>
            <a:ext cx="993493" cy="567195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5"/>
          <p:cNvSpPr>
            <a:spLocks/>
          </p:cNvSpPr>
          <p:nvPr/>
        </p:nvSpPr>
        <p:spPr bwMode="auto">
          <a:xfrm flipH="1">
            <a:off x="10721416" y="2483249"/>
            <a:ext cx="797676" cy="455401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9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8120" y="209902"/>
            <a:ext cx="628822" cy="839592"/>
            <a:chOff x="793750" y="825500"/>
            <a:chExt cx="3433763" cy="4584701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793750" y="1138238"/>
              <a:ext cx="1716088" cy="3246438"/>
            </a:xfrm>
            <a:custGeom>
              <a:avLst/>
              <a:gdLst>
                <a:gd name="T0" fmla="*/ 111 w 219"/>
                <a:gd name="T1" fmla="*/ 0 h 415"/>
                <a:gd name="T2" fmla="*/ 33 w 219"/>
                <a:gd name="T3" fmla="*/ 183 h 415"/>
                <a:gd name="T4" fmla="*/ 219 w 219"/>
                <a:gd name="T5" fmla="*/ 415 h 415"/>
                <a:gd name="T6" fmla="*/ 111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11" y="0"/>
                  </a:moveTo>
                  <a:cubicBezTo>
                    <a:pt x="111" y="0"/>
                    <a:pt x="0" y="36"/>
                    <a:pt x="33" y="183"/>
                  </a:cubicBezTo>
                  <a:cubicBezTo>
                    <a:pt x="65" y="329"/>
                    <a:pt x="219" y="415"/>
                    <a:pt x="219" y="415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052513" y="1052513"/>
              <a:ext cx="1457325" cy="3332163"/>
            </a:xfrm>
            <a:custGeom>
              <a:avLst/>
              <a:gdLst>
                <a:gd name="T0" fmla="*/ 118 w 186"/>
                <a:gd name="T1" fmla="*/ 0 h 426"/>
                <a:gd name="T2" fmla="*/ 12 w 186"/>
                <a:gd name="T3" fmla="*/ 128 h 426"/>
                <a:gd name="T4" fmla="*/ 186 w 186"/>
                <a:gd name="T5" fmla="*/ 426 h 426"/>
                <a:gd name="T6" fmla="*/ 11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118" y="0"/>
                  </a:moveTo>
                  <a:cubicBezTo>
                    <a:pt x="118" y="0"/>
                    <a:pt x="25" y="1"/>
                    <a:pt x="12" y="128"/>
                  </a:cubicBezTo>
                  <a:cubicBezTo>
                    <a:pt x="0" y="254"/>
                    <a:pt x="165" y="416"/>
                    <a:pt x="186" y="426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1357313" y="825500"/>
              <a:ext cx="1152525" cy="3559175"/>
            </a:xfrm>
            <a:custGeom>
              <a:avLst/>
              <a:gdLst>
                <a:gd name="T0" fmla="*/ 128 w 147"/>
                <a:gd name="T1" fmla="*/ 22 h 455"/>
                <a:gd name="T2" fmla="*/ 17 w 147"/>
                <a:gd name="T3" fmla="*/ 141 h 455"/>
                <a:gd name="T4" fmla="*/ 147 w 147"/>
                <a:gd name="T5" fmla="*/ 455 h 455"/>
                <a:gd name="T6" fmla="*/ 128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28" y="22"/>
                  </a:moveTo>
                  <a:cubicBezTo>
                    <a:pt x="128" y="22"/>
                    <a:pt x="34" y="0"/>
                    <a:pt x="17" y="141"/>
                  </a:cubicBezTo>
                  <a:cubicBezTo>
                    <a:pt x="0" y="282"/>
                    <a:pt x="147" y="455"/>
                    <a:pt x="147" y="455"/>
                  </a:cubicBezTo>
                  <a:lnTo>
                    <a:pt x="128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820863" y="935037"/>
              <a:ext cx="688975" cy="3449638"/>
            </a:xfrm>
            <a:custGeom>
              <a:avLst/>
              <a:gdLst>
                <a:gd name="T0" fmla="*/ 88 w 88"/>
                <a:gd name="T1" fmla="*/ 3 h 441"/>
                <a:gd name="T2" fmla="*/ 88 w 88"/>
                <a:gd name="T3" fmla="*/ 441 h 441"/>
                <a:gd name="T4" fmla="*/ 42 w 88"/>
                <a:gd name="T5" fmla="*/ 298 h 441"/>
                <a:gd name="T6" fmla="*/ 39 w 88"/>
                <a:gd name="T7" fmla="*/ 32 h 441"/>
                <a:gd name="T8" fmla="*/ 88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88" y="3"/>
                  </a:moveTo>
                  <a:cubicBezTo>
                    <a:pt x="88" y="441"/>
                    <a:pt x="88" y="441"/>
                    <a:pt x="88" y="441"/>
                  </a:cubicBezTo>
                  <a:cubicBezTo>
                    <a:pt x="88" y="441"/>
                    <a:pt x="62" y="372"/>
                    <a:pt x="42" y="298"/>
                  </a:cubicBezTo>
                  <a:cubicBezTo>
                    <a:pt x="30" y="252"/>
                    <a:pt x="0" y="131"/>
                    <a:pt x="39" y="32"/>
                  </a:cubicBezTo>
                  <a:cubicBezTo>
                    <a:pt x="47" y="10"/>
                    <a:pt x="64" y="0"/>
                    <a:pt x="88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509838" y="1138238"/>
              <a:ext cx="1717675" cy="3246438"/>
            </a:xfrm>
            <a:custGeom>
              <a:avLst/>
              <a:gdLst>
                <a:gd name="T0" fmla="*/ 108 w 219"/>
                <a:gd name="T1" fmla="*/ 0 h 415"/>
                <a:gd name="T2" fmla="*/ 186 w 219"/>
                <a:gd name="T3" fmla="*/ 183 h 415"/>
                <a:gd name="T4" fmla="*/ 0 w 219"/>
                <a:gd name="T5" fmla="*/ 415 h 415"/>
                <a:gd name="T6" fmla="*/ 108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08" y="0"/>
                  </a:moveTo>
                  <a:cubicBezTo>
                    <a:pt x="108" y="0"/>
                    <a:pt x="219" y="36"/>
                    <a:pt x="186" y="183"/>
                  </a:cubicBezTo>
                  <a:cubicBezTo>
                    <a:pt x="154" y="329"/>
                    <a:pt x="0" y="415"/>
                    <a:pt x="0" y="415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509838" y="1052513"/>
              <a:ext cx="1458913" cy="3332163"/>
            </a:xfrm>
            <a:custGeom>
              <a:avLst/>
              <a:gdLst>
                <a:gd name="T0" fmla="*/ 68 w 186"/>
                <a:gd name="T1" fmla="*/ 0 h 426"/>
                <a:gd name="T2" fmla="*/ 174 w 186"/>
                <a:gd name="T3" fmla="*/ 128 h 426"/>
                <a:gd name="T4" fmla="*/ 0 w 186"/>
                <a:gd name="T5" fmla="*/ 426 h 426"/>
                <a:gd name="T6" fmla="*/ 6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68" y="0"/>
                  </a:moveTo>
                  <a:cubicBezTo>
                    <a:pt x="68" y="0"/>
                    <a:pt x="162" y="1"/>
                    <a:pt x="174" y="128"/>
                  </a:cubicBezTo>
                  <a:cubicBezTo>
                    <a:pt x="186" y="254"/>
                    <a:pt x="21" y="416"/>
                    <a:pt x="0" y="426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509838" y="825500"/>
              <a:ext cx="1154113" cy="3559175"/>
            </a:xfrm>
            <a:custGeom>
              <a:avLst/>
              <a:gdLst>
                <a:gd name="T0" fmla="*/ 19 w 147"/>
                <a:gd name="T1" fmla="*/ 22 h 455"/>
                <a:gd name="T2" fmla="*/ 130 w 147"/>
                <a:gd name="T3" fmla="*/ 141 h 455"/>
                <a:gd name="T4" fmla="*/ 0 w 147"/>
                <a:gd name="T5" fmla="*/ 455 h 455"/>
                <a:gd name="T6" fmla="*/ 19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9" y="22"/>
                  </a:moveTo>
                  <a:cubicBezTo>
                    <a:pt x="19" y="22"/>
                    <a:pt x="113" y="0"/>
                    <a:pt x="130" y="141"/>
                  </a:cubicBezTo>
                  <a:cubicBezTo>
                    <a:pt x="147" y="282"/>
                    <a:pt x="0" y="455"/>
                    <a:pt x="0" y="455"/>
                  </a:cubicBezTo>
                  <a:lnTo>
                    <a:pt x="19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509838" y="935037"/>
              <a:ext cx="690563" cy="3449638"/>
            </a:xfrm>
            <a:custGeom>
              <a:avLst/>
              <a:gdLst>
                <a:gd name="T0" fmla="*/ 0 w 88"/>
                <a:gd name="T1" fmla="*/ 3 h 441"/>
                <a:gd name="T2" fmla="*/ 0 w 88"/>
                <a:gd name="T3" fmla="*/ 441 h 441"/>
                <a:gd name="T4" fmla="*/ 46 w 88"/>
                <a:gd name="T5" fmla="*/ 298 h 441"/>
                <a:gd name="T6" fmla="*/ 49 w 88"/>
                <a:gd name="T7" fmla="*/ 32 h 441"/>
                <a:gd name="T8" fmla="*/ 0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0" y="3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41"/>
                    <a:pt x="26" y="372"/>
                    <a:pt x="46" y="298"/>
                  </a:cubicBezTo>
                  <a:cubicBezTo>
                    <a:pt x="58" y="252"/>
                    <a:pt x="88" y="131"/>
                    <a:pt x="49" y="32"/>
                  </a:cubicBezTo>
                  <a:cubicBezTo>
                    <a:pt x="41" y="10"/>
                    <a:pt x="24" y="0"/>
                    <a:pt x="0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655763" y="3681413"/>
              <a:ext cx="1709738" cy="703263"/>
            </a:xfrm>
            <a:custGeom>
              <a:avLst/>
              <a:gdLst>
                <a:gd name="T0" fmla="*/ 0 w 1077"/>
                <a:gd name="T1" fmla="*/ 0 h 443"/>
                <a:gd name="T2" fmla="*/ 1077 w 1077"/>
                <a:gd name="T3" fmla="*/ 0 h 443"/>
                <a:gd name="T4" fmla="*/ 662 w 1077"/>
                <a:gd name="T5" fmla="*/ 443 h 443"/>
                <a:gd name="T6" fmla="*/ 410 w 1077"/>
                <a:gd name="T7" fmla="*/ 443 h 443"/>
                <a:gd name="T8" fmla="*/ 0 w 1077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7" h="443">
                  <a:moveTo>
                    <a:pt x="0" y="0"/>
                  </a:moveTo>
                  <a:lnTo>
                    <a:pt x="1077" y="0"/>
                  </a:lnTo>
                  <a:lnTo>
                    <a:pt x="662" y="443"/>
                  </a:lnTo>
                  <a:lnTo>
                    <a:pt x="410" y="4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2298700" y="4376738"/>
              <a:ext cx="31750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2690813" y="4376738"/>
              <a:ext cx="23813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109788" y="4173538"/>
              <a:ext cx="792163" cy="211138"/>
            </a:xfrm>
            <a:custGeom>
              <a:avLst/>
              <a:gdLst>
                <a:gd name="T0" fmla="*/ 0 w 499"/>
                <a:gd name="T1" fmla="*/ 0 h 133"/>
                <a:gd name="T2" fmla="*/ 124 w 499"/>
                <a:gd name="T3" fmla="*/ 133 h 133"/>
                <a:gd name="T4" fmla="*/ 376 w 499"/>
                <a:gd name="T5" fmla="*/ 133 h 133"/>
                <a:gd name="T6" fmla="*/ 499 w 499"/>
                <a:gd name="T7" fmla="*/ 0 h 133"/>
                <a:gd name="T8" fmla="*/ 0 w 499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133">
                  <a:moveTo>
                    <a:pt x="0" y="0"/>
                  </a:moveTo>
                  <a:lnTo>
                    <a:pt x="124" y="133"/>
                  </a:lnTo>
                  <a:lnTo>
                    <a:pt x="376" y="133"/>
                  </a:lnTo>
                  <a:lnTo>
                    <a:pt x="4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220913" y="4932363"/>
              <a:ext cx="571500" cy="477838"/>
            </a:xfrm>
            <a:custGeom>
              <a:avLst/>
              <a:gdLst>
                <a:gd name="T0" fmla="*/ 39 w 73"/>
                <a:gd name="T1" fmla="*/ 0 h 61"/>
                <a:gd name="T2" fmla="*/ 39 w 73"/>
                <a:gd name="T3" fmla="*/ 0 h 61"/>
                <a:gd name="T4" fmla="*/ 37 w 73"/>
                <a:gd name="T5" fmla="*/ 0 h 61"/>
                <a:gd name="T6" fmla="*/ 35 w 73"/>
                <a:gd name="T7" fmla="*/ 0 h 61"/>
                <a:gd name="T8" fmla="*/ 35 w 73"/>
                <a:gd name="T9" fmla="*/ 0 h 61"/>
                <a:gd name="T10" fmla="*/ 0 w 73"/>
                <a:gd name="T11" fmla="*/ 1 h 61"/>
                <a:gd name="T12" fmla="*/ 8 w 73"/>
                <a:gd name="T13" fmla="*/ 51 h 61"/>
                <a:gd name="T14" fmla="*/ 23 w 73"/>
                <a:gd name="T15" fmla="*/ 61 h 61"/>
                <a:gd name="T16" fmla="*/ 36 w 73"/>
                <a:gd name="T17" fmla="*/ 61 h 61"/>
                <a:gd name="T18" fmla="*/ 38 w 73"/>
                <a:gd name="T19" fmla="*/ 61 h 61"/>
                <a:gd name="T20" fmla="*/ 51 w 73"/>
                <a:gd name="T21" fmla="*/ 61 h 61"/>
                <a:gd name="T22" fmla="*/ 66 w 73"/>
                <a:gd name="T23" fmla="*/ 51 h 61"/>
                <a:gd name="T24" fmla="*/ 73 w 73"/>
                <a:gd name="T25" fmla="*/ 1 h 61"/>
                <a:gd name="T26" fmla="*/ 39 w 73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61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61"/>
                    <a:pt x="23" y="61"/>
                  </a:cubicBezTo>
                  <a:cubicBezTo>
                    <a:pt x="30" y="61"/>
                    <a:pt x="34" y="61"/>
                    <a:pt x="3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0" y="61"/>
                    <a:pt x="43" y="61"/>
                    <a:pt x="51" y="61"/>
                  </a:cubicBezTo>
                  <a:cubicBezTo>
                    <a:pt x="64" y="61"/>
                    <a:pt x="66" y="51"/>
                    <a:pt x="66" y="51"/>
                  </a:cubicBezTo>
                  <a:cubicBezTo>
                    <a:pt x="73" y="1"/>
                    <a:pt x="73" y="1"/>
                    <a:pt x="73" y="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2212975" y="4894263"/>
              <a:ext cx="595313" cy="619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274888" y="4932363"/>
              <a:ext cx="95250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2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463800" y="4932363"/>
              <a:ext cx="93663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2651125" y="4932363"/>
              <a:ext cx="95250" cy="188913"/>
            </a:xfrm>
            <a:custGeom>
              <a:avLst/>
              <a:gdLst>
                <a:gd name="T0" fmla="*/ 9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9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9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190616" y="33731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88B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3200" b="1" dirty="0">
              <a:solidFill>
                <a:srgbClr val="88B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形状 24"/>
          <p:cNvSpPr/>
          <p:nvPr/>
        </p:nvSpPr>
        <p:spPr>
          <a:xfrm>
            <a:off x="4235046" y="2700843"/>
            <a:ext cx="3661330" cy="1464532"/>
          </a:xfrm>
          <a:prstGeom prst="leftRightRibbon">
            <a:avLst/>
          </a:prstGeom>
          <a:solidFill>
            <a:srgbClr val="92D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cxnSp>
        <p:nvCxnSpPr>
          <p:cNvPr id="28" name="直接连接符 27"/>
          <p:cNvCxnSpPr/>
          <p:nvPr/>
        </p:nvCxnSpPr>
        <p:spPr>
          <a:xfrm>
            <a:off x="8309574" y="3874282"/>
            <a:ext cx="32647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8932696" y="3225914"/>
            <a:ext cx="1107996" cy="5810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  <a:endParaRPr lang="en-US" altLang="zh-CN" sz="2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Freeform 25"/>
          <p:cNvSpPr>
            <a:spLocks/>
          </p:cNvSpPr>
          <p:nvPr/>
        </p:nvSpPr>
        <p:spPr bwMode="auto">
          <a:xfrm>
            <a:off x="8309574" y="3376822"/>
            <a:ext cx="594986" cy="339683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8234045" y="3881090"/>
            <a:ext cx="331116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http://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weibo.com/xuxinsimple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http://yarnsure.yanj.cn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有精美模板，精心收集的素材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和图文教程分享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661743" y="2203444"/>
            <a:ext cx="32647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1327077" y="1555076"/>
            <a:ext cx="110799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  <a:endParaRPr lang="en-US" altLang="zh-CN" sz="2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Freeform 25"/>
          <p:cNvSpPr>
            <a:spLocks/>
          </p:cNvSpPr>
          <p:nvPr/>
        </p:nvSpPr>
        <p:spPr bwMode="auto">
          <a:xfrm>
            <a:off x="703955" y="1705984"/>
            <a:ext cx="594986" cy="339683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586214" y="2210252"/>
            <a:ext cx="331116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http://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weibo.com/xuxinsimple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http://yarnsure.yanj.cn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有精美模板，精心收集的素材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和图文教程分享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793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8120" y="209902"/>
            <a:ext cx="628822" cy="839592"/>
            <a:chOff x="793750" y="825500"/>
            <a:chExt cx="3433763" cy="4584701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793750" y="1138238"/>
              <a:ext cx="1716088" cy="3246438"/>
            </a:xfrm>
            <a:custGeom>
              <a:avLst/>
              <a:gdLst>
                <a:gd name="T0" fmla="*/ 111 w 219"/>
                <a:gd name="T1" fmla="*/ 0 h 415"/>
                <a:gd name="T2" fmla="*/ 33 w 219"/>
                <a:gd name="T3" fmla="*/ 183 h 415"/>
                <a:gd name="T4" fmla="*/ 219 w 219"/>
                <a:gd name="T5" fmla="*/ 415 h 415"/>
                <a:gd name="T6" fmla="*/ 111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11" y="0"/>
                  </a:moveTo>
                  <a:cubicBezTo>
                    <a:pt x="111" y="0"/>
                    <a:pt x="0" y="36"/>
                    <a:pt x="33" y="183"/>
                  </a:cubicBezTo>
                  <a:cubicBezTo>
                    <a:pt x="65" y="329"/>
                    <a:pt x="219" y="415"/>
                    <a:pt x="219" y="415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052513" y="1052513"/>
              <a:ext cx="1457325" cy="3332163"/>
            </a:xfrm>
            <a:custGeom>
              <a:avLst/>
              <a:gdLst>
                <a:gd name="T0" fmla="*/ 118 w 186"/>
                <a:gd name="T1" fmla="*/ 0 h 426"/>
                <a:gd name="T2" fmla="*/ 12 w 186"/>
                <a:gd name="T3" fmla="*/ 128 h 426"/>
                <a:gd name="T4" fmla="*/ 186 w 186"/>
                <a:gd name="T5" fmla="*/ 426 h 426"/>
                <a:gd name="T6" fmla="*/ 11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118" y="0"/>
                  </a:moveTo>
                  <a:cubicBezTo>
                    <a:pt x="118" y="0"/>
                    <a:pt x="25" y="1"/>
                    <a:pt x="12" y="128"/>
                  </a:cubicBezTo>
                  <a:cubicBezTo>
                    <a:pt x="0" y="254"/>
                    <a:pt x="165" y="416"/>
                    <a:pt x="186" y="426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1357313" y="825500"/>
              <a:ext cx="1152525" cy="3559175"/>
            </a:xfrm>
            <a:custGeom>
              <a:avLst/>
              <a:gdLst>
                <a:gd name="T0" fmla="*/ 128 w 147"/>
                <a:gd name="T1" fmla="*/ 22 h 455"/>
                <a:gd name="T2" fmla="*/ 17 w 147"/>
                <a:gd name="T3" fmla="*/ 141 h 455"/>
                <a:gd name="T4" fmla="*/ 147 w 147"/>
                <a:gd name="T5" fmla="*/ 455 h 455"/>
                <a:gd name="T6" fmla="*/ 128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28" y="22"/>
                  </a:moveTo>
                  <a:cubicBezTo>
                    <a:pt x="128" y="22"/>
                    <a:pt x="34" y="0"/>
                    <a:pt x="17" y="141"/>
                  </a:cubicBezTo>
                  <a:cubicBezTo>
                    <a:pt x="0" y="282"/>
                    <a:pt x="147" y="455"/>
                    <a:pt x="147" y="455"/>
                  </a:cubicBezTo>
                  <a:lnTo>
                    <a:pt x="128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820863" y="935037"/>
              <a:ext cx="688975" cy="3449638"/>
            </a:xfrm>
            <a:custGeom>
              <a:avLst/>
              <a:gdLst>
                <a:gd name="T0" fmla="*/ 88 w 88"/>
                <a:gd name="T1" fmla="*/ 3 h 441"/>
                <a:gd name="T2" fmla="*/ 88 w 88"/>
                <a:gd name="T3" fmla="*/ 441 h 441"/>
                <a:gd name="T4" fmla="*/ 42 w 88"/>
                <a:gd name="T5" fmla="*/ 298 h 441"/>
                <a:gd name="T6" fmla="*/ 39 w 88"/>
                <a:gd name="T7" fmla="*/ 32 h 441"/>
                <a:gd name="T8" fmla="*/ 88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88" y="3"/>
                  </a:moveTo>
                  <a:cubicBezTo>
                    <a:pt x="88" y="441"/>
                    <a:pt x="88" y="441"/>
                    <a:pt x="88" y="441"/>
                  </a:cubicBezTo>
                  <a:cubicBezTo>
                    <a:pt x="88" y="441"/>
                    <a:pt x="62" y="372"/>
                    <a:pt x="42" y="298"/>
                  </a:cubicBezTo>
                  <a:cubicBezTo>
                    <a:pt x="30" y="252"/>
                    <a:pt x="0" y="131"/>
                    <a:pt x="39" y="32"/>
                  </a:cubicBezTo>
                  <a:cubicBezTo>
                    <a:pt x="47" y="10"/>
                    <a:pt x="64" y="0"/>
                    <a:pt x="88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509838" y="1138238"/>
              <a:ext cx="1717675" cy="3246438"/>
            </a:xfrm>
            <a:custGeom>
              <a:avLst/>
              <a:gdLst>
                <a:gd name="T0" fmla="*/ 108 w 219"/>
                <a:gd name="T1" fmla="*/ 0 h 415"/>
                <a:gd name="T2" fmla="*/ 186 w 219"/>
                <a:gd name="T3" fmla="*/ 183 h 415"/>
                <a:gd name="T4" fmla="*/ 0 w 219"/>
                <a:gd name="T5" fmla="*/ 415 h 415"/>
                <a:gd name="T6" fmla="*/ 108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08" y="0"/>
                  </a:moveTo>
                  <a:cubicBezTo>
                    <a:pt x="108" y="0"/>
                    <a:pt x="219" y="36"/>
                    <a:pt x="186" y="183"/>
                  </a:cubicBezTo>
                  <a:cubicBezTo>
                    <a:pt x="154" y="329"/>
                    <a:pt x="0" y="415"/>
                    <a:pt x="0" y="415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509838" y="1052513"/>
              <a:ext cx="1458913" cy="3332163"/>
            </a:xfrm>
            <a:custGeom>
              <a:avLst/>
              <a:gdLst>
                <a:gd name="T0" fmla="*/ 68 w 186"/>
                <a:gd name="T1" fmla="*/ 0 h 426"/>
                <a:gd name="T2" fmla="*/ 174 w 186"/>
                <a:gd name="T3" fmla="*/ 128 h 426"/>
                <a:gd name="T4" fmla="*/ 0 w 186"/>
                <a:gd name="T5" fmla="*/ 426 h 426"/>
                <a:gd name="T6" fmla="*/ 6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68" y="0"/>
                  </a:moveTo>
                  <a:cubicBezTo>
                    <a:pt x="68" y="0"/>
                    <a:pt x="162" y="1"/>
                    <a:pt x="174" y="128"/>
                  </a:cubicBezTo>
                  <a:cubicBezTo>
                    <a:pt x="186" y="254"/>
                    <a:pt x="21" y="416"/>
                    <a:pt x="0" y="426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509838" y="825500"/>
              <a:ext cx="1154113" cy="3559175"/>
            </a:xfrm>
            <a:custGeom>
              <a:avLst/>
              <a:gdLst>
                <a:gd name="T0" fmla="*/ 19 w 147"/>
                <a:gd name="T1" fmla="*/ 22 h 455"/>
                <a:gd name="T2" fmla="*/ 130 w 147"/>
                <a:gd name="T3" fmla="*/ 141 h 455"/>
                <a:gd name="T4" fmla="*/ 0 w 147"/>
                <a:gd name="T5" fmla="*/ 455 h 455"/>
                <a:gd name="T6" fmla="*/ 19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9" y="22"/>
                  </a:moveTo>
                  <a:cubicBezTo>
                    <a:pt x="19" y="22"/>
                    <a:pt x="113" y="0"/>
                    <a:pt x="130" y="141"/>
                  </a:cubicBezTo>
                  <a:cubicBezTo>
                    <a:pt x="147" y="282"/>
                    <a:pt x="0" y="455"/>
                    <a:pt x="0" y="455"/>
                  </a:cubicBezTo>
                  <a:lnTo>
                    <a:pt x="19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509838" y="935037"/>
              <a:ext cx="690563" cy="3449638"/>
            </a:xfrm>
            <a:custGeom>
              <a:avLst/>
              <a:gdLst>
                <a:gd name="T0" fmla="*/ 0 w 88"/>
                <a:gd name="T1" fmla="*/ 3 h 441"/>
                <a:gd name="T2" fmla="*/ 0 w 88"/>
                <a:gd name="T3" fmla="*/ 441 h 441"/>
                <a:gd name="T4" fmla="*/ 46 w 88"/>
                <a:gd name="T5" fmla="*/ 298 h 441"/>
                <a:gd name="T6" fmla="*/ 49 w 88"/>
                <a:gd name="T7" fmla="*/ 32 h 441"/>
                <a:gd name="T8" fmla="*/ 0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0" y="3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41"/>
                    <a:pt x="26" y="372"/>
                    <a:pt x="46" y="298"/>
                  </a:cubicBezTo>
                  <a:cubicBezTo>
                    <a:pt x="58" y="252"/>
                    <a:pt x="88" y="131"/>
                    <a:pt x="49" y="32"/>
                  </a:cubicBezTo>
                  <a:cubicBezTo>
                    <a:pt x="41" y="10"/>
                    <a:pt x="24" y="0"/>
                    <a:pt x="0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655763" y="3681413"/>
              <a:ext cx="1709738" cy="703263"/>
            </a:xfrm>
            <a:custGeom>
              <a:avLst/>
              <a:gdLst>
                <a:gd name="T0" fmla="*/ 0 w 1077"/>
                <a:gd name="T1" fmla="*/ 0 h 443"/>
                <a:gd name="T2" fmla="*/ 1077 w 1077"/>
                <a:gd name="T3" fmla="*/ 0 h 443"/>
                <a:gd name="T4" fmla="*/ 662 w 1077"/>
                <a:gd name="T5" fmla="*/ 443 h 443"/>
                <a:gd name="T6" fmla="*/ 410 w 1077"/>
                <a:gd name="T7" fmla="*/ 443 h 443"/>
                <a:gd name="T8" fmla="*/ 0 w 1077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7" h="443">
                  <a:moveTo>
                    <a:pt x="0" y="0"/>
                  </a:moveTo>
                  <a:lnTo>
                    <a:pt x="1077" y="0"/>
                  </a:lnTo>
                  <a:lnTo>
                    <a:pt x="662" y="443"/>
                  </a:lnTo>
                  <a:lnTo>
                    <a:pt x="410" y="4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2298700" y="4376738"/>
              <a:ext cx="31750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2690813" y="4376738"/>
              <a:ext cx="23813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109788" y="4173538"/>
              <a:ext cx="792163" cy="211138"/>
            </a:xfrm>
            <a:custGeom>
              <a:avLst/>
              <a:gdLst>
                <a:gd name="T0" fmla="*/ 0 w 499"/>
                <a:gd name="T1" fmla="*/ 0 h 133"/>
                <a:gd name="T2" fmla="*/ 124 w 499"/>
                <a:gd name="T3" fmla="*/ 133 h 133"/>
                <a:gd name="T4" fmla="*/ 376 w 499"/>
                <a:gd name="T5" fmla="*/ 133 h 133"/>
                <a:gd name="T6" fmla="*/ 499 w 499"/>
                <a:gd name="T7" fmla="*/ 0 h 133"/>
                <a:gd name="T8" fmla="*/ 0 w 499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133">
                  <a:moveTo>
                    <a:pt x="0" y="0"/>
                  </a:moveTo>
                  <a:lnTo>
                    <a:pt x="124" y="133"/>
                  </a:lnTo>
                  <a:lnTo>
                    <a:pt x="376" y="133"/>
                  </a:lnTo>
                  <a:lnTo>
                    <a:pt x="4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220913" y="4932363"/>
              <a:ext cx="571500" cy="477838"/>
            </a:xfrm>
            <a:custGeom>
              <a:avLst/>
              <a:gdLst>
                <a:gd name="T0" fmla="*/ 39 w 73"/>
                <a:gd name="T1" fmla="*/ 0 h 61"/>
                <a:gd name="T2" fmla="*/ 39 w 73"/>
                <a:gd name="T3" fmla="*/ 0 h 61"/>
                <a:gd name="T4" fmla="*/ 37 w 73"/>
                <a:gd name="T5" fmla="*/ 0 h 61"/>
                <a:gd name="T6" fmla="*/ 35 w 73"/>
                <a:gd name="T7" fmla="*/ 0 h 61"/>
                <a:gd name="T8" fmla="*/ 35 w 73"/>
                <a:gd name="T9" fmla="*/ 0 h 61"/>
                <a:gd name="T10" fmla="*/ 0 w 73"/>
                <a:gd name="T11" fmla="*/ 1 h 61"/>
                <a:gd name="T12" fmla="*/ 8 w 73"/>
                <a:gd name="T13" fmla="*/ 51 h 61"/>
                <a:gd name="T14" fmla="*/ 23 w 73"/>
                <a:gd name="T15" fmla="*/ 61 h 61"/>
                <a:gd name="T16" fmla="*/ 36 w 73"/>
                <a:gd name="T17" fmla="*/ 61 h 61"/>
                <a:gd name="T18" fmla="*/ 38 w 73"/>
                <a:gd name="T19" fmla="*/ 61 h 61"/>
                <a:gd name="T20" fmla="*/ 51 w 73"/>
                <a:gd name="T21" fmla="*/ 61 h 61"/>
                <a:gd name="T22" fmla="*/ 66 w 73"/>
                <a:gd name="T23" fmla="*/ 51 h 61"/>
                <a:gd name="T24" fmla="*/ 73 w 73"/>
                <a:gd name="T25" fmla="*/ 1 h 61"/>
                <a:gd name="T26" fmla="*/ 39 w 73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61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61"/>
                    <a:pt x="23" y="61"/>
                  </a:cubicBezTo>
                  <a:cubicBezTo>
                    <a:pt x="30" y="61"/>
                    <a:pt x="34" y="61"/>
                    <a:pt x="3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0" y="61"/>
                    <a:pt x="43" y="61"/>
                    <a:pt x="51" y="61"/>
                  </a:cubicBezTo>
                  <a:cubicBezTo>
                    <a:pt x="64" y="61"/>
                    <a:pt x="66" y="51"/>
                    <a:pt x="66" y="51"/>
                  </a:cubicBezTo>
                  <a:cubicBezTo>
                    <a:pt x="73" y="1"/>
                    <a:pt x="73" y="1"/>
                    <a:pt x="73" y="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2212975" y="4894263"/>
              <a:ext cx="595313" cy="619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274888" y="4932363"/>
              <a:ext cx="95250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2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463800" y="4932363"/>
              <a:ext cx="93663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2651125" y="4932363"/>
              <a:ext cx="95250" cy="188913"/>
            </a:xfrm>
            <a:custGeom>
              <a:avLst/>
              <a:gdLst>
                <a:gd name="T0" fmla="*/ 9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9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9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190616" y="33731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88B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3200" b="1" dirty="0">
              <a:solidFill>
                <a:srgbClr val="88B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等腰三角形 24"/>
          <p:cNvSpPr/>
          <p:nvPr/>
        </p:nvSpPr>
        <p:spPr>
          <a:xfrm>
            <a:off x="5742165" y="4720000"/>
            <a:ext cx="812800" cy="812800"/>
          </a:xfrm>
          <a:prstGeom prst="triangle">
            <a:avLst/>
          </a:prstGeom>
          <a:solidFill>
            <a:srgbClr val="FFC000">
              <a:alpha val="90000"/>
            </a:srgb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矩形 25"/>
          <p:cNvSpPr/>
          <p:nvPr/>
        </p:nvSpPr>
        <p:spPr>
          <a:xfrm rot="240000">
            <a:off x="3709421" y="4371707"/>
            <a:ext cx="4878289" cy="341123"/>
          </a:xfrm>
          <a:prstGeom prst="rect">
            <a:avLst/>
          </a:prstGeom>
          <a:solidFill>
            <a:srgbClr val="FFC000">
              <a:alpha val="90000"/>
            </a:srgb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2" name="组合 31"/>
          <p:cNvGrpSpPr/>
          <p:nvPr/>
        </p:nvGrpSpPr>
        <p:grpSpPr>
          <a:xfrm rot="231686">
            <a:off x="3814857" y="3108398"/>
            <a:ext cx="2061279" cy="1166350"/>
            <a:chOff x="6421438" y="2009775"/>
            <a:chExt cx="3448049" cy="1951038"/>
          </a:xfrm>
          <a:solidFill>
            <a:srgbClr val="92D050"/>
          </a:solidFill>
        </p:grpSpPr>
        <p:sp>
          <p:nvSpPr>
            <p:cNvPr id="33" name="Freeform 11"/>
            <p:cNvSpPr>
              <a:spLocks noEditPoints="1"/>
            </p:cNvSpPr>
            <p:nvPr/>
          </p:nvSpPr>
          <p:spPr bwMode="auto">
            <a:xfrm>
              <a:off x="7524750" y="2009775"/>
              <a:ext cx="2344737" cy="1538288"/>
            </a:xfrm>
            <a:custGeom>
              <a:avLst/>
              <a:gdLst>
                <a:gd name="T0" fmla="*/ 174 w 189"/>
                <a:gd name="T1" fmla="*/ 0 h 123"/>
                <a:gd name="T2" fmla="*/ 15 w 189"/>
                <a:gd name="T3" fmla="*/ 0 h 123"/>
                <a:gd name="T4" fmla="*/ 0 w 189"/>
                <a:gd name="T5" fmla="*/ 15 h 123"/>
                <a:gd name="T6" fmla="*/ 0 w 189"/>
                <a:gd name="T7" fmla="*/ 20 h 123"/>
                <a:gd name="T8" fmla="*/ 0 w 189"/>
                <a:gd name="T9" fmla="*/ 83 h 123"/>
                <a:gd name="T10" fmla="*/ 0 w 189"/>
                <a:gd name="T11" fmla="*/ 108 h 123"/>
                <a:gd name="T12" fmla="*/ 15 w 189"/>
                <a:gd name="T13" fmla="*/ 123 h 123"/>
                <a:gd name="T14" fmla="*/ 174 w 189"/>
                <a:gd name="T15" fmla="*/ 123 h 123"/>
                <a:gd name="T16" fmla="*/ 189 w 189"/>
                <a:gd name="T17" fmla="*/ 108 h 123"/>
                <a:gd name="T18" fmla="*/ 189 w 189"/>
                <a:gd name="T19" fmla="*/ 83 h 123"/>
                <a:gd name="T20" fmla="*/ 189 w 189"/>
                <a:gd name="T21" fmla="*/ 20 h 123"/>
                <a:gd name="T22" fmla="*/ 189 w 189"/>
                <a:gd name="T23" fmla="*/ 15 h 123"/>
                <a:gd name="T24" fmla="*/ 174 w 189"/>
                <a:gd name="T25" fmla="*/ 0 h 123"/>
                <a:gd name="T26" fmla="*/ 176 w 189"/>
                <a:gd name="T27" fmla="*/ 104 h 123"/>
                <a:gd name="T28" fmla="*/ 169 w 189"/>
                <a:gd name="T29" fmla="*/ 111 h 123"/>
                <a:gd name="T30" fmla="*/ 19 w 189"/>
                <a:gd name="T31" fmla="*/ 111 h 123"/>
                <a:gd name="T32" fmla="*/ 12 w 189"/>
                <a:gd name="T33" fmla="*/ 104 h 123"/>
                <a:gd name="T34" fmla="*/ 12 w 189"/>
                <a:gd name="T35" fmla="*/ 19 h 123"/>
                <a:gd name="T36" fmla="*/ 19 w 189"/>
                <a:gd name="T37" fmla="*/ 12 h 123"/>
                <a:gd name="T38" fmla="*/ 169 w 189"/>
                <a:gd name="T39" fmla="*/ 12 h 123"/>
                <a:gd name="T40" fmla="*/ 176 w 189"/>
                <a:gd name="T41" fmla="*/ 19 h 123"/>
                <a:gd name="T42" fmla="*/ 176 w 189"/>
                <a:gd name="T43" fmla="*/ 10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9" h="123">
                  <a:moveTo>
                    <a:pt x="17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17"/>
                    <a:pt x="7" y="123"/>
                    <a:pt x="15" y="123"/>
                  </a:cubicBezTo>
                  <a:cubicBezTo>
                    <a:pt x="174" y="123"/>
                    <a:pt x="174" y="123"/>
                    <a:pt x="174" y="123"/>
                  </a:cubicBezTo>
                  <a:cubicBezTo>
                    <a:pt x="182" y="123"/>
                    <a:pt x="189" y="117"/>
                    <a:pt x="189" y="108"/>
                  </a:cubicBezTo>
                  <a:cubicBezTo>
                    <a:pt x="189" y="83"/>
                    <a:pt x="189" y="83"/>
                    <a:pt x="189" y="83"/>
                  </a:cubicBezTo>
                  <a:cubicBezTo>
                    <a:pt x="189" y="20"/>
                    <a:pt x="189" y="20"/>
                    <a:pt x="189" y="20"/>
                  </a:cubicBezTo>
                  <a:cubicBezTo>
                    <a:pt x="189" y="15"/>
                    <a:pt x="189" y="15"/>
                    <a:pt x="189" y="15"/>
                  </a:cubicBezTo>
                  <a:cubicBezTo>
                    <a:pt x="189" y="7"/>
                    <a:pt x="182" y="0"/>
                    <a:pt x="174" y="0"/>
                  </a:cubicBezTo>
                  <a:close/>
                  <a:moveTo>
                    <a:pt x="176" y="104"/>
                  </a:moveTo>
                  <a:cubicBezTo>
                    <a:pt x="176" y="107"/>
                    <a:pt x="173" y="111"/>
                    <a:pt x="16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16" y="111"/>
                    <a:pt x="12" y="107"/>
                    <a:pt x="12" y="10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5"/>
                    <a:pt x="16" y="12"/>
                    <a:pt x="19" y="12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73" y="12"/>
                    <a:pt x="176" y="15"/>
                    <a:pt x="176" y="19"/>
                  </a:cubicBezTo>
                  <a:lnTo>
                    <a:pt x="176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auto">
            <a:xfrm>
              <a:off x="8331200" y="3771900"/>
              <a:ext cx="733425" cy="188913"/>
            </a:xfrm>
            <a:custGeom>
              <a:avLst/>
              <a:gdLst>
                <a:gd name="T0" fmla="*/ 49 w 59"/>
                <a:gd name="T1" fmla="*/ 0 h 15"/>
                <a:gd name="T2" fmla="*/ 9 w 59"/>
                <a:gd name="T3" fmla="*/ 0 h 15"/>
                <a:gd name="T4" fmla="*/ 0 w 59"/>
                <a:gd name="T5" fmla="*/ 10 h 15"/>
                <a:gd name="T6" fmla="*/ 0 w 59"/>
                <a:gd name="T7" fmla="*/ 15 h 15"/>
                <a:gd name="T8" fmla="*/ 59 w 59"/>
                <a:gd name="T9" fmla="*/ 15 h 15"/>
                <a:gd name="T10" fmla="*/ 59 w 59"/>
                <a:gd name="T11" fmla="*/ 10 h 15"/>
                <a:gd name="T12" fmla="*/ 49 w 59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5">
                  <a:moveTo>
                    <a:pt x="4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5"/>
                    <a:pt x="55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13"/>
            <p:cNvSpPr>
              <a:spLocks noChangeArrowheads="1"/>
            </p:cNvSpPr>
            <p:nvPr/>
          </p:nvSpPr>
          <p:spPr bwMode="auto">
            <a:xfrm>
              <a:off x="8518525" y="3471863"/>
              <a:ext cx="346075" cy="350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4"/>
            <p:cNvSpPr>
              <a:spLocks noEditPoints="1"/>
            </p:cNvSpPr>
            <p:nvPr/>
          </p:nvSpPr>
          <p:spPr bwMode="auto">
            <a:xfrm>
              <a:off x="6421438" y="2009775"/>
              <a:ext cx="893762" cy="1951038"/>
            </a:xfrm>
            <a:custGeom>
              <a:avLst/>
              <a:gdLst>
                <a:gd name="T0" fmla="*/ 57 w 72"/>
                <a:gd name="T1" fmla="*/ 0 h 156"/>
                <a:gd name="T2" fmla="*/ 15 w 72"/>
                <a:gd name="T3" fmla="*/ 0 h 156"/>
                <a:gd name="T4" fmla="*/ 0 w 72"/>
                <a:gd name="T5" fmla="*/ 15 h 156"/>
                <a:gd name="T6" fmla="*/ 0 w 72"/>
                <a:gd name="T7" fmla="*/ 141 h 156"/>
                <a:gd name="T8" fmla="*/ 15 w 72"/>
                <a:gd name="T9" fmla="*/ 156 h 156"/>
                <a:gd name="T10" fmla="*/ 57 w 72"/>
                <a:gd name="T11" fmla="*/ 156 h 156"/>
                <a:gd name="T12" fmla="*/ 72 w 72"/>
                <a:gd name="T13" fmla="*/ 141 h 156"/>
                <a:gd name="T14" fmla="*/ 72 w 72"/>
                <a:gd name="T15" fmla="*/ 15 h 156"/>
                <a:gd name="T16" fmla="*/ 57 w 72"/>
                <a:gd name="T17" fmla="*/ 0 h 156"/>
                <a:gd name="T18" fmla="*/ 23 w 72"/>
                <a:gd name="T19" fmla="*/ 107 h 156"/>
                <a:gd name="T20" fmla="*/ 13 w 72"/>
                <a:gd name="T21" fmla="*/ 97 h 156"/>
                <a:gd name="T22" fmla="*/ 23 w 72"/>
                <a:gd name="T23" fmla="*/ 87 h 156"/>
                <a:gd name="T24" fmla="*/ 33 w 72"/>
                <a:gd name="T25" fmla="*/ 97 h 156"/>
                <a:gd name="T26" fmla="*/ 23 w 72"/>
                <a:gd name="T27" fmla="*/ 107 h 156"/>
                <a:gd name="T28" fmla="*/ 59 w 72"/>
                <a:gd name="T29" fmla="*/ 39 h 156"/>
                <a:gd name="T30" fmla="*/ 13 w 72"/>
                <a:gd name="T31" fmla="*/ 39 h 156"/>
                <a:gd name="T32" fmla="*/ 13 w 72"/>
                <a:gd name="T33" fmla="*/ 24 h 156"/>
                <a:gd name="T34" fmla="*/ 59 w 72"/>
                <a:gd name="T35" fmla="*/ 24 h 156"/>
                <a:gd name="T36" fmla="*/ 59 w 72"/>
                <a:gd name="T37" fmla="*/ 3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156">
                  <a:moveTo>
                    <a:pt x="5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50"/>
                    <a:pt x="7" y="156"/>
                    <a:pt x="15" y="156"/>
                  </a:cubicBezTo>
                  <a:cubicBezTo>
                    <a:pt x="57" y="156"/>
                    <a:pt x="57" y="156"/>
                    <a:pt x="57" y="156"/>
                  </a:cubicBezTo>
                  <a:cubicBezTo>
                    <a:pt x="65" y="156"/>
                    <a:pt x="72" y="150"/>
                    <a:pt x="72" y="141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7"/>
                    <a:pt x="65" y="0"/>
                    <a:pt x="57" y="0"/>
                  </a:cubicBezTo>
                  <a:close/>
                  <a:moveTo>
                    <a:pt x="23" y="107"/>
                  </a:moveTo>
                  <a:cubicBezTo>
                    <a:pt x="18" y="107"/>
                    <a:pt x="13" y="102"/>
                    <a:pt x="13" y="97"/>
                  </a:cubicBezTo>
                  <a:cubicBezTo>
                    <a:pt x="13" y="92"/>
                    <a:pt x="18" y="87"/>
                    <a:pt x="23" y="87"/>
                  </a:cubicBezTo>
                  <a:cubicBezTo>
                    <a:pt x="29" y="87"/>
                    <a:pt x="33" y="92"/>
                    <a:pt x="33" y="97"/>
                  </a:cubicBezTo>
                  <a:cubicBezTo>
                    <a:pt x="33" y="102"/>
                    <a:pt x="29" y="107"/>
                    <a:pt x="23" y="107"/>
                  </a:cubicBezTo>
                  <a:close/>
                  <a:moveTo>
                    <a:pt x="59" y="39"/>
                  </a:moveTo>
                  <a:cubicBezTo>
                    <a:pt x="13" y="39"/>
                    <a:pt x="13" y="39"/>
                    <a:pt x="13" y="39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59" y="24"/>
                    <a:pt x="59" y="24"/>
                    <a:pt x="59" y="24"/>
                  </a:cubicBezTo>
                  <a:lnTo>
                    <a:pt x="59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129501" y="3628843"/>
            <a:ext cx="1259345" cy="862585"/>
            <a:chOff x="7046455" y="4737975"/>
            <a:chExt cx="1574797" cy="1078653"/>
          </a:xfrm>
        </p:grpSpPr>
        <p:sp>
          <p:nvSpPr>
            <p:cNvPr id="39" name="Freeform 18"/>
            <p:cNvSpPr>
              <a:spLocks noEditPoints="1"/>
            </p:cNvSpPr>
            <p:nvPr/>
          </p:nvSpPr>
          <p:spPr bwMode="auto">
            <a:xfrm rot="216616">
              <a:off x="7215512" y="4737975"/>
              <a:ext cx="1297544" cy="820669"/>
            </a:xfrm>
            <a:custGeom>
              <a:avLst/>
              <a:gdLst>
                <a:gd name="T0" fmla="*/ 135 w 146"/>
                <a:gd name="T1" fmla="*/ 0 h 92"/>
                <a:gd name="T2" fmla="*/ 12 w 146"/>
                <a:gd name="T3" fmla="*/ 0 h 92"/>
                <a:gd name="T4" fmla="*/ 0 w 146"/>
                <a:gd name="T5" fmla="*/ 12 h 92"/>
                <a:gd name="T6" fmla="*/ 0 w 146"/>
                <a:gd name="T7" fmla="*/ 92 h 92"/>
                <a:gd name="T8" fmla="*/ 146 w 146"/>
                <a:gd name="T9" fmla="*/ 92 h 92"/>
                <a:gd name="T10" fmla="*/ 146 w 146"/>
                <a:gd name="T11" fmla="*/ 12 h 92"/>
                <a:gd name="T12" fmla="*/ 135 w 146"/>
                <a:gd name="T13" fmla="*/ 0 h 92"/>
                <a:gd name="T14" fmla="*/ 73 w 146"/>
                <a:gd name="T15" fmla="*/ 1 h 92"/>
                <a:gd name="T16" fmla="*/ 77 w 146"/>
                <a:gd name="T17" fmla="*/ 5 h 92"/>
                <a:gd name="T18" fmla="*/ 73 w 146"/>
                <a:gd name="T19" fmla="*/ 8 h 92"/>
                <a:gd name="T20" fmla="*/ 70 w 146"/>
                <a:gd name="T21" fmla="*/ 5 h 92"/>
                <a:gd name="T22" fmla="*/ 73 w 146"/>
                <a:gd name="T23" fmla="*/ 1 h 92"/>
                <a:gd name="T24" fmla="*/ 137 w 146"/>
                <a:gd name="T25" fmla="*/ 80 h 92"/>
                <a:gd name="T26" fmla="*/ 131 w 146"/>
                <a:gd name="T27" fmla="*/ 86 h 92"/>
                <a:gd name="T28" fmla="*/ 15 w 146"/>
                <a:gd name="T29" fmla="*/ 86 h 92"/>
                <a:gd name="T30" fmla="*/ 10 w 146"/>
                <a:gd name="T31" fmla="*/ 80 h 92"/>
                <a:gd name="T32" fmla="*/ 10 w 146"/>
                <a:gd name="T33" fmla="*/ 15 h 92"/>
                <a:gd name="T34" fmla="*/ 15 w 146"/>
                <a:gd name="T35" fmla="*/ 10 h 92"/>
                <a:gd name="T36" fmla="*/ 131 w 146"/>
                <a:gd name="T37" fmla="*/ 10 h 92"/>
                <a:gd name="T38" fmla="*/ 137 w 146"/>
                <a:gd name="T39" fmla="*/ 15 h 92"/>
                <a:gd name="T40" fmla="*/ 137 w 146"/>
                <a:gd name="T41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6" h="92">
                  <a:moveTo>
                    <a:pt x="13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46" y="92"/>
                    <a:pt x="146" y="92"/>
                    <a:pt x="146" y="9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6" y="5"/>
                    <a:pt x="141" y="0"/>
                    <a:pt x="135" y="0"/>
                  </a:cubicBezTo>
                  <a:close/>
                  <a:moveTo>
                    <a:pt x="73" y="1"/>
                  </a:moveTo>
                  <a:cubicBezTo>
                    <a:pt x="75" y="1"/>
                    <a:pt x="77" y="3"/>
                    <a:pt x="77" y="5"/>
                  </a:cubicBezTo>
                  <a:cubicBezTo>
                    <a:pt x="77" y="7"/>
                    <a:pt x="75" y="8"/>
                    <a:pt x="73" y="8"/>
                  </a:cubicBezTo>
                  <a:cubicBezTo>
                    <a:pt x="71" y="8"/>
                    <a:pt x="70" y="7"/>
                    <a:pt x="70" y="5"/>
                  </a:cubicBezTo>
                  <a:cubicBezTo>
                    <a:pt x="70" y="3"/>
                    <a:pt x="71" y="1"/>
                    <a:pt x="73" y="1"/>
                  </a:cubicBezTo>
                  <a:close/>
                  <a:moveTo>
                    <a:pt x="137" y="80"/>
                  </a:moveTo>
                  <a:cubicBezTo>
                    <a:pt x="137" y="83"/>
                    <a:pt x="134" y="86"/>
                    <a:pt x="131" y="86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2" y="86"/>
                    <a:pt x="10" y="83"/>
                    <a:pt x="10" y="80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2"/>
                    <a:pt x="12" y="10"/>
                    <a:pt x="15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4" y="10"/>
                    <a:pt x="137" y="12"/>
                    <a:pt x="137" y="15"/>
                  </a:cubicBezTo>
                  <a:lnTo>
                    <a:pt x="137" y="8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9"/>
            <p:cNvSpPr>
              <a:spLocks noEditPoints="1"/>
            </p:cNvSpPr>
            <p:nvPr/>
          </p:nvSpPr>
          <p:spPr bwMode="auto">
            <a:xfrm rot="216616">
              <a:off x="7046455" y="5620703"/>
              <a:ext cx="1574797" cy="195925"/>
            </a:xfrm>
            <a:custGeom>
              <a:avLst/>
              <a:gdLst>
                <a:gd name="T0" fmla="*/ 0 w 177"/>
                <a:gd name="T1" fmla="*/ 0 h 22"/>
                <a:gd name="T2" fmla="*/ 0 w 177"/>
                <a:gd name="T3" fmla="*/ 8 h 22"/>
                <a:gd name="T4" fmla="*/ 14 w 177"/>
                <a:gd name="T5" fmla="*/ 22 h 22"/>
                <a:gd name="T6" fmla="*/ 163 w 177"/>
                <a:gd name="T7" fmla="*/ 22 h 22"/>
                <a:gd name="T8" fmla="*/ 177 w 177"/>
                <a:gd name="T9" fmla="*/ 8 h 22"/>
                <a:gd name="T10" fmla="*/ 177 w 177"/>
                <a:gd name="T11" fmla="*/ 0 h 22"/>
                <a:gd name="T12" fmla="*/ 0 w 177"/>
                <a:gd name="T13" fmla="*/ 0 h 22"/>
                <a:gd name="T14" fmla="*/ 81 w 177"/>
                <a:gd name="T15" fmla="*/ 6 h 22"/>
                <a:gd name="T16" fmla="*/ 127 w 177"/>
                <a:gd name="T17" fmla="*/ 6 h 22"/>
                <a:gd name="T18" fmla="*/ 127 w 177"/>
                <a:gd name="T19" fmla="*/ 10 h 22"/>
                <a:gd name="T20" fmla="*/ 81 w 177"/>
                <a:gd name="T21" fmla="*/ 10 h 22"/>
                <a:gd name="T22" fmla="*/ 81 w 177"/>
                <a:gd name="T23" fmla="*/ 6 h 22"/>
                <a:gd name="T24" fmla="*/ 53 w 177"/>
                <a:gd name="T25" fmla="*/ 6 h 22"/>
                <a:gd name="T26" fmla="*/ 78 w 177"/>
                <a:gd name="T27" fmla="*/ 6 h 22"/>
                <a:gd name="T28" fmla="*/ 78 w 177"/>
                <a:gd name="T29" fmla="*/ 10 h 22"/>
                <a:gd name="T30" fmla="*/ 53 w 177"/>
                <a:gd name="T31" fmla="*/ 10 h 22"/>
                <a:gd name="T32" fmla="*/ 53 w 177"/>
                <a:gd name="T33" fmla="*/ 6 h 22"/>
                <a:gd name="T34" fmla="*/ 29 w 177"/>
                <a:gd name="T35" fmla="*/ 4 h 22"/>
                <a:gd name="T36" fmla="*/ 33 w 177"/>
                <a:gd name="T37" fmla="*/ 8 h 22"/>
                <a:gd name="T38" fmla="*/ 29 w 177"/>
                <a:gd name="T39" fmla="*/ 11 h 22"/>
                <a:gd name="T40" fmla="*/ 26 w 177"/>
                <a:gd name="T41" fmla="*/ 8 h 22"/>
                <a:gd name="T42" fmla="*/ 29 w 177"/>
                <a:gd name="T43" fmla="*/ 4 h 22"/>
                <a:gd name="T44" fmla="*/ 19 w 177"/>
                <a:gd name="T45" fmla="*/ 4 h 22"/>
                <a:gd name="T46" fmla="*/ 23 w 177"/>
                <a:gd name="T47" fmla="*/ 8 h 22"/>
                <a:gd name="T48" fmla="*/ 19 w 177"/>
                <a:gd name="T49" fmla="*/ 11 h 22"/>
                <a:gd name="T50" fmla="*/ 16 w 177"/>
                <a:gd name="T51" fmla="*/ 8 h 22"/>
                <a:gd name="T52" fmla="*/ 19 w 177"/>
                <a:gd name="T53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22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16"/>
                    <a:pt x="6" y="22"/>
                    <a:pt x="14" y="22"/>
                  </a:cubicBezTo>
                  <a:cubicBezTo>
                    <a:pt x="163" y="22"/>
                    <a:pt x="163" y="22"/>
                    <a:pt x="163" y="22"/>
                  </a:cubicBezTo>
                  <a:cubicBezTo>
                    <a:pt x="170" y="22"/>
                    <a:pt x="177" y="16"/>
                    <a:pt x="177" y="8"/>
                  </a:cubicBezTo>
                  <a:cubicBezTo>
                    <a:pt x="177" y="0"/>
                    <a:pt x="177" y="0"/>
                    <a:pt x="177" y="0"/>
                  </a:cubicBezTo>
                  <a:lnTo>
                    <a:pt x="0" y="0"/>
                  </a:lnTo>
                  <a:close/>
                  <a:moveTo>
                    <a:pt x="81" y="6"/>
                  </a:moveTo>
                  <a:cubicBezTo>
                    <a:pt x="127" y="6"/>
                    <a:pt x="127" y="6"/>
                    <a:pt x="127" y="6"/>
                  </a:cubicBezTo>
                  <a:cubicBezTo>
                    <a:pt x="127" y="10"/>
                    <a:pt x="127" y="10"/>
                    <a:pt x="127" y="10"/>
                  </a:cubicBezTo>
                  <a:cubicBezTo>
                    <a:pt x="81" y="10"/>
                    <a:pt x="81" y="10"/>
                    <a:pt x="81" y="10"/>
                  </a:cubicBezTo>
                  <a:lnTo>
                    <a:pt x="81" y="6"/>
                  </a:lnTo>
                  <a:close/>
                  <a:moveTo>
                    <a:pt x="53" y="6"/>
                  </a:moveTo>
                  <a:cubicBezTo>
                    <a:pt x="78" y="6"/>
                    <a:pt x="78" y="6"/>
                    <a:pt x="78" y="6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53" y="10"/>
                    <a:pt x="53" y="10"/>
                    <a:pt x="53" y="10"/>
                  </a:cubicBezTo>
                  <a:lnTo>
                    <a:pt x="53" y="6"/>
                  </a:lnTo>
                  <a:close/>
                  <a:moveTo>
                    <a:pt x="29" y="4"/>
                  </a:moveTo>
                  <a:cubicBezTo>
                    <a:pt x="31" y="4"/>
                    <a:pt x="33" y="6"/>
                    <a:pt x="33" y="8"/>
                  </a:cubicBezTo>
                  <a:cubicBezTo>
                    <a:pt x="33" y="10"/>
                    <a:pt x="31" y="11"/>
                    <a:pt x="29" y="11"/>
                  </a:cubicBezTo>
                  <a:cubicBezTo>
                    <a:pt x="28" y="11"/>
                    <a:pt x="26" y="10"/>
                    <a:pt x="26" y="8"/>
                  </a:cubicBezTo>
                  <a:cubicBezTo>
                    <a:pt x="26" y="6"/>
                    <a:pt x="28" y="4"/>
                    <a:pt x="29" y="4"/>
                  </a:cubicBezTo>
                  <a:close/>
                  <a:moveTo>
                    <a:pt x="19" y="4"/>
                  </a:moveTo>
                  <a:cubicBezTo>
                    <a:pt x="21" y="4"/>
                    <a:pt x="23" y="6"/>
                    <a:pt x="23" y="8"/>
                  </a:cubicBezTo>
                  <a:cubicBezTo>
                    <a:pt x="23" y="10"/>
                    <a:pt x="21" y="11"/>
                    <a:pt x="19" y="11"/>
                  </a:cubicBezTo>
                  <a:cubicBezTo>
                    <a:pt x="17" y="11"/>
                    <a:pt x="16" y="10"/>
                    <a:pt x="16" y="8"/>
                  </a:cubicBezTo>
                  <a:cubicBezTo>
                    <a:pt x="16" y="6"/>
                    <a:pt x="17" y="4"/>
                    <a:pt x="19" y="4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42" name="直接连接符 41"/>
          <p:cNvCxnSpPr/>
          <p:nvPr/>
        </p:nvCxnSpPr>
        <p:spPr>
          <a:xfrm>
            <a:off x="8669195" y="4510329"/>
            <a:ext cx="32647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9274754" y="3861961"/>
            <a:ext cx="1107996" cy="5810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  <a:endParaRPr lang="en-US" altLang="zh-CN" sz="24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Freeform 25"/>
          <p:cNvSpPr>
            <a:spLocks/>
          </p:cNvSpPr>
          <p:nvPr/>
        </p:nvSpPr>
        <p:spPr bwMode="auto">
          <a:xfrm>
            <a:off x="8651632" y="4012869"/>
            <a:ext cx="594986" cy="339683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8593666" y="4517137"/>
            <a:ext cx="331116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http://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weibo.com/xuxinsimple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http://yarnsure.yanj.cn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有精美模板，精心收集的素材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和图文教程分享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219919" y="1975788"/>
            <a:ext cx="32647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869083" y="1327420"/>
            <a:ext cx="110799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  <a:endParaRPr lang="en-US" altLang="zh-CN" sz="2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Freeform 25"/>
          <p:cNvSpPr>
            <a:spLocks/>
          </p:cNvSpPr>
          <p:nvPr/>
        </p:nvSpPr>
        <p:spPr bwMode="auto">
          <a:xfrm>
            <a:off x="245961" y="1478328"/>
            <a:ext cx="594986" cy="339683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144390" y="1982596"/>
            <a:ext cx="331116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http://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weibo.com/xuxinsimple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http://yarnsure.yanj.cn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有精美模板，精心收集的素材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和图文教程分享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018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8120" y="209902"/>
            <a:ext cx="628822" cy="839592"/>
            <a:chOff x="793750" y="825500"/>
            <a:chExt cx="3433763" cy="4584701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793750" y="1138238"/>
              <a:ext cx="1716088" cy="3246438"/>
            </a:xfrm>
            <a:custGeom>
              <a:avLst/>
              <a:gdLst>
                <a:gd name="T0" fmla="*/ 111 w 219"/>
                <a:gd name="T1" fmla="*/ 0 h 415"/>
                <a:gd name="T2" fmla="*/ 33 w 219"/>
                <a:gd name="T3" fmla="*/ 183 h 415"/>
                <a:gd name="T4" fmla="*/ 219 w 219"/>
                <a:gd name="T5" fmla="*/ 415 h 415"/>
                <a:gd name="T6" fmla="*/ 111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11" y="0"/>
                  </a:moveTo>
                  <a:cubicBezTo>
                    <a:pt x="111" y="0"/>
                    <a:pt x="0" y="36"/>
                    <a:pt x="33" y="183"/>
                  </a:cubicBezTo>
                  <a:cubicBezTo>
                    <a:pt x="65" y="329"/>
                    <a:pt x="219" y="415"/>
                    <a:pt x="219" y="415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052513" y="1052513"/>
              <a:ext cx="1457325" cy="3332163"/>
            </a:xfrm>
            <a:custGeom>
              <a:avLst/>
              <a:gdLst>
                <a:gd name="T0" fmla="*/ 118 w 186"/>
                <a:gd name="T1" fmla="*/ 0 h 426"/>
                <a:gd name="T2" fmla="*/ 12 w 186"/>
                <a:gd name="T3" fmla="*/ 128 h 426"/>
                <a:gd name="T4" fmla="*/ 186 w 186"/>
                <a:gd name="T5" fmla="*/ 426 h 426"/>
                <a:gd name="T6" fmla="*/ 11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118" y="0"/>
                  </a:moveTo>
                  <a:cubicBezTo>
                    <a:pt x="118" y="0"/>
                    <a:pt x="25" y="1"/>
                    <a:pt x="12" y="128"/>
                  </a:cubicBezTo>
                  <a:cubicBezTo>
                    <a:pt x="0" y="254"/>
                    <a:pt x="165" y="416"/>
                    <a:pt x="186" y="426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1357313" y="825500"/>
              <a:ext cx="1152525" cy="3559175"/>
            </a:xfrm>
            <a:custGeom>
              <a:avLst/>
              <a:gdLst>
                <a:gd name="T0" fmla="*/ 128 w 147"/>
                <a:gd name="T1" fmla="*/ 22 h 455"/>
                <a:gd name="T2" fmla="*/ 17 w 147"/>
                <a:gd name="T3" fmla="*/ 141 h 455"/>
                <a:gd name="T4" fmla="*/ 147 w 147"/>
                <a:gd name="T5" fmla="*/ 455 h 455"/>
                <a:gd name="T6" fmla="*/ 128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28" y="22"/>
                  </a:moveTo>
                  <a:cubicBezTo>
                    <a:pt x="128" y="22"/>
                    <a:pt x="34" y="0"/>
                    <a:pt x="17" y="141"/>
                  </a:cubicBezTo>
                  <a:cubicBezTo>
                    <a:pt x="0" y="282"/>
                    <a:pt x="147" y="455"/>
                    <a:pt x="147" y="455"/>
                  </a:cubicBezTo>
                  <a:lnTo>
                    <a:pt x="128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820863" y="935037"/>
              <a:ext cx="688975" cy="3449638"/>
            </a:xfrm>
            <a:custGeom>
              <a:avLst/>
              <a:gdLst>
                <a:gd name="T0" fmla="*/ 88 w 88"/>
                <a:gd name="T1" fmla="*/ 3 h 441"/>
                <a:gd name="T2" fmla="*/ 88 w 88"/>
                <a:gd name="T3" fmla="*/ 441 h 441"/>
                <a:gd name="T4" fmla="*/ 42 w 88"/>
                <a:gd name="T5" fmla="*/ 298 h 441"/>
                <a:gd name="T6" fmla="*/ 39 w 88"/>
                <a:gd name="T7" fmla="*/ 32 h 441"/>
                <a:gd name="T8" fmla="*/ 88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88" y="3"/>
                  </a:moveTo>
                  <a:cubicBezTo>
                    <a:pt x="88" y="441"/>
                    <a:pt x="88" y="441"/>
                    <a:pt x="88" y="441"/>
                  </a:cubicBezTo>
                  <a:cubicBezTo>
                    <a:pt x="88" y="441"/>
                    <a:pt x="62" y="372"/>
                    <a:pt x="42" y="298"/>
                  </a:cubicBezTo>
                  <a:cubicBezTo>
                    <a:pt x="30" y="252"/>
                    <a:pt x="0" y="131"/>
                    <a:pt x="39" y="32"/>
                  </a:cubicBezTo>
                  <a:cubicBezTo>
                    <a:pt x="47" y="10"/>
                    <a:pt x="64" y="0"/>
                    <a:pt x="88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509838" y="1138238"/>
              <a:ext cx="1717675" cy="3246438"/>
            </a:xfrm>
            <a:custGeom>
              <a:avLst/>
              <a:gdLst>
                <a:gd name="T0" fmla="*/ 108 w 219"/>
                <a:gd name="T1" fmla="*/ 0 h 415"/>
                <a:gd name="T2" fmla="*/ 186 w 219"/>
                <a:gd name="T3" fmla="*/ 183 h 415"/>
                <a:gd name="T4" fmla="*/ 0 w 219"/>
                <a:gd name="T5" fmla="*/ 415 h 415"/>
                <a:gd name="T6" fmla="*/ 108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08" y="0"/>
                  </a:moveTo>
                  <a:cubicBezTo>
                    <a:pt x="108" y="0"/>
                    <a:pt x="219" y="36"/>
                    <a:pt x="186" y="183"/>
                  </a:cubicBezTo>
                  <a:cubicBezTo>
                    <a:pt x="154" y="329"/>
                    <a:pt x="0" y="415"/>
                    <a:pt x="0" y="415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509838" y="1052513"/>
              <a:ext cx="1458913" cy="3332163"/>
            </a:xfrm>
            <a:custGeom>
              <a:avLst/>
              <a:gdLst>
                <a:gd name="T0" fmla="*/ 68 w 186"/>
                <a:gd name="T1" fmla="*/ 0 h 426"/>
                <a:gd name="T2" fmla="*/ 174 w 186"/>
                <a:gd name="T3" fmla="*/ 128 h 426"/>
                <a:gd name="T4" fmla="*/ 0 w 186"/>
                <a:gd name="T5" fmla="*/ 426 h 426"/>
                <a:gd name="T6" fmla="*/ 6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68" y="0"/>
                  </a:moveTo>
                  <a:cubicBezTo>
                    <a:pt x="68" y="0"/>
                    <a:pt x="162" y="1"/>
                    <a:pt x="174" y="128"/>
                  </a:cubicBezTo>
                  <a:cubicBezTo>
                    <a:pt x="186" y="254"/>
                    <a:pt x="21" y="416"/>
                    <a:pt x="0" y="426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509838" y="825500"/>
              <a:ext cx="1154113" cy="3559175"/>
            </a:xfrm>
            <a:custGeom>
              <a:avLst/>
              <a:gdLst>
                <a:gd name="T0" fmla="*/ 19 w 147"/>
                <a:gd name="T1" fmla="*/ 22 h 455"/>
                <a:gd name="T2" fmla="*/ 130 w 147"/>
                <a:gd name="T3" fmla="*/ 141 h 455"/>
                <a:gd name="T4" fmla="*/ 0 w 147"/>
                <a:gd name="T5" fmla="*/ 455 h 455"/>
                <a:gd name="T6" fmla="*/ 19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9" y="22"/>
                  </a:moveTo>
                  <a:cubicBezTo>
                    <a:pt x="19" y="22"/>
                    <a:pt x="113" y="0"/>
                    <a:pt x="130" y="141"/>
                  </a:cubicBezTo>
                  <a:cubicBezTo>
                    <a:pt x="147" y="282"/>
                    <a:pt x="0" y="455"/>
                    <a:pt x="0" y="455"/>
                  </a:cubicBezTo>
                  <a:lnTo>
                    <a:pt x="19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509838" y="935037"/>
              <a:ext cx="690563" cy="3449638"/>
            </a:xfrm>
            <a:custGeom>
              <a:avLst/>
              <a:gdLst>
                <a:gd name="T0" fmla="*/ 0 w 88"/>
                <a:gd name="T1" fmla="*/ 3 h 441"/>
                <a:gd name="T2" fmla="*/ 0 w 88"/>
                <a:gd name="T3" fmla="*/ 441 h 441"/>
                <a:gd name="T4" fmla="*/ 46 w 88"/>
                <a:gd name="T5" fmla="*/ 298 h 441"/>
                <a:gd name="T6" fmla="*/ 49 w 88"/>
                <a:gd name="T7" fmla="*/ 32 h 441"/>
                <a:gd name="T8" fmla="*/ 0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0" y="3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41"/>
                    <a:pt x="26" y="372"/>
                    <a:pt x="46" y="298"/>
                  </a:cubicBezTo>
                  <a:cubicBezTo>
                    <a:pt x="58" y="252"/>
                    <a:pt x="88" y="131"/>
                    <a:pt x="49" y="32"/>
                  </a:cubicBezTo>
                  <a:cubicBezTo>
                    <a:pt x="41" y="10"/>
                    <a:pt x="24" y="0"/>
                    <a:pt x="0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655763" y="3681413"/>
              <a:ext cx="1709738" cy="703263"/>
            </a:xfrm>
            <a:custGeom>
              <a:avLst/>
              <a:gdLst>
                <a:gd name="T0" fmla="*/ 0 w 1077"/>
                <a:gd name="T1" fmla="*/ 0 h 443"/>
                <a:gd name="T2" fmla="*/ 1077 w 1077"/>
                <a:gd name="T3" fmla="*/ 0 h 443"/>
                <a:gd name="T4" fmla="*/ 662 w 1077"/>
                <a:gd name="T5" fmla="*/ 443 h 443"/>
                <a:gd name="T6" fmla="*/ 410 w 1077"/>
                <a:gd name="T7" fmla="*/ 443 h 443"/>
                <a:gd name="T8" fmla="*/ 0 w 1077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7" h="443">
                  <a:moveTo>
                    <a:pt x="0" y="0"/>
                  </a:moveTo>
                  <a:lnTo>
                    <a:pt x="1077" y="0"/>
                  </a:lnTo>
                  <a:lnTo>
                    <a:pt x="662" y="443"/>
                  </a:lnTo>
                  <a:lnTo>
                    <a:pt x="410" y="4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2298700" y="4376738"/>
              <a:ext cx="31750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2690813" y="4376738"/>
              <a:ext cx="23813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109788" y="4173538"/>
              <a:ext cx="792163" cy="211138"/>
            </a:xfrm>
            <a:custGeom>
              <a:avLst/>
              <a:gdLst>
                <a:gd name="T0" fmla="*/ 0 w 499"/>
                <a:gd name="T1" fmla="*/ 0 h 133"/>
                <a:gd name="T2" fmla="*/ 124 w 499"/>
                <a:gd name="T3" fmla="*/ 133 h 133"/>
                <a:gd name="T4" fmla="*/ 376 w 499"/>
                <a:gd name="T5" fmla="*/ 133 h 133"/>
                <a:gd name="T6" fmla="*/ 499 w 499"/>
                <a:gd name="T7" fmla="*/ 0 h 133"/>
                <a:gd name="T8" fmla="*/ 0 w 499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133">
                  <a:moveTo>
                    <a:pt x="0" y="0"/>
                  </a:moveTo>
                  <a:lnTo>
                    <a:pt x="124" y="133"/>
                  </a:lnTo>
                  <a:lnTo>
                    <a:pt x="376" y="133"/>
                  </a:lnTo>
                  <a:lnTo>
                    <a:pt x="4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220913" y="4932363"/>
              <a:ext cx="571500" cy="477838"/>
            </a:xfrm>
            <a:custGeom>
              <a:avLst/>
              <a:gdLst>
                <a:gd name="T0" fmla="*/ 39 w 73"/>
                <a:gd name="T1" fmla="*/ 0 h 61"/>
                <a:gd name="T2" fmla="*/ 39 w 73"/>
                <a:gd name="T3" fmla="*/ 0 h 61"/>
                <a:gd name="T4" fmla="*/ 37 w 73"/>
                <a:gd name="T5" fmla="*/ 0 h 61"/>
                <a:gd name="T6" fmla="*/ 35 w 73"/>
                <a:gd name="T7" fmla="*/ 0 h 61"/>
                <a:gd name="T8" fmla="*/ 35 w 73"/>
                <a:gd name="T9" fmla="*/ 0 h 61"/>
                <a:gd name="T10" fmla="*/ 0 w 73"/>
                <a:gd name="T11" fmla="*/ 1 h 61"/>
                <a:gd name="T12" fmla="*/ 8 w 73"/>
                <a:gd name="T13" fmla="*/ 51 h 61"/>
                <a:gd name="T14" fmla="*/ 23 w 73"/>
                <a:gd name="T15" fmla="*/ 61 h 61"/>
                <a:gd name="T16" fmla="*/ 36 w 73"/>
                <a:gd name="T17" fmla="*/ 61 h 61"/>
                <a:gd name="T18" fmla="*/ 38 w 73"/>
                <a:gd name="T19" fmla="*/ 61 h 61"/>
                <a:gd name="T20" fmla="*/ 51 w 73"/>
                <a:gd name="T21" fmla="*/ 61 h 61"/>
                <a:gd name="T22" fmla="*/ 66 w 73"/>
                <a:gd name="T23" fmla="*/ 51 h 61"/>
                <a:gd name="T24" fmla="*/ 73 w 73"/>
                <a:gd name="T25" fmla="*/ 1 h 61"/>
                <a:gd name="T26" fmla="*/ 39 w 73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61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61"/>
                    <a:pt x="23" y="61"/>
                  </a:cubicBezTo>
                  <a:cubicBezTo>
                    <a:pt x="30" y="61"/>
                    <a:pt x="34" y="61"/>
                    <a:pt x="3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0" y="61"/>
                    <a:pt x="43" y="61"/>
                    <a:pt x="51" y="61"/>
                  </a:cubicBezTo>
                  <a:cubicBezTo>
                    <a:pt x="64" y="61"/>
                    <a:pt x="66" y="51"/>
                    <a:pt x="66" y="51"/>
                  </a:cubicBezTo>
                  <a:cubicBezTo>
                    <a:pt x="73" y="1"/>
                    <a:pt x="73" y="1"/>
                    <a:pt x="73" y="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2212975" y="4894263"/>
              <a:ext cx="595313" cy="619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274888" y="4932363"/>
              <a:ext cx="95250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2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463800" y="4932363"/>
              <a:ext cx="93663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2651125" y="4932363"/>
              <a:ext cx="95250" cy="188913"/>
            </a:xfrm>
            <a:custGeom>
              <a:avLst/>
              <a:gdLst>
                <a:gd name="T0" fmla="*/ 9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9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9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190616" y="33731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88B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3200" b="1" dirty="0">
              <a:solidFill>
                <a:srgbClr val="88B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8" name="图表 27"/>
          <p:cNvGraphicFramePr/>
          <p:nvPr>
            <p:extLst>
              <p:ext uri="{D42A27DB-BD31-4B8C-83A1-F6EECF244321}">
                <p14:modId xmlns:p14="http://schemas.microsoft.com/office/powerpoint/2010/main" val="4116032748"/>
              </p:ext>
            </p:extLst>
          </p:nvPr>
        </p:nvGraphicFramePr>
        <p:xfrm>
          <a:off x="586214" y="1521535"/>
          <a:ext cx="6947560" cy="4631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9" name="直接连接符 28"/>
          <p:cNvCxnSpPr/>
          <p:nvPr/>
        </p:nvCxnSpPr>
        <p:spPr>
          <a:xfrm>
            <a:off x="8211995" y="1303753"/>
            <a:ext cx="32647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8835117" y="655385"/>
            <a:ext cx="1107996" cy="5810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  <a:endParaRPr lang="en-US" altLang="zh-CN" sz="24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Freeform 25"/>
          <p:cNvSpPr>
            <a:spLocks/>
          </p:cNvSpPr>
          <p:nvPr/>
        </p:nvSpPr>
        <p:spPr bwMode="auto">
          <a:xfrm>
            <a:off x="8211995" y="806293"/>
            <a:ext cx="594986" cy="339683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8136466" y="1310561"/>
            <a:ext cx="331116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http://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weibo.com/xuxinsimple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http://yarnsure.yanj.cn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有精美模板，精心收集的素材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和图文教程分享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8211995" y="4109348"/>
            <a:ext cx="32647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8835117" y="3460980"/>
            <a:ext cx="110799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  <a:endParaRPr lang="en-US" altLang="zh-CN" sz="2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Freeform 25"/>
          <p:cNvSpPr>
            <a:spLocks/>
          </p:cNvSpPr>
          <p:nvPr/>
        </p:nvSpPr>
        <p:spPr bwMode="auto">
          <a:xfrm>
            <a:off x="8211995" y="3611888"/>
            <a:ext cx="594986" cy="339683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8136466" y="4116156"/>
            <a:ext cx="331116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http://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weibo.com/xuxinsimple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http://yarnsure.yanj.cn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有精美模板，精心收集的素材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和图文教程分享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5086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8120" y="209902"/>
            <a:ext cx="628822" cy="839592"/>
            <a:chOff x="793750" y="825500"/>
            <a:chExt cx="3433763" cy="4584701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793750" y="1138238"/>
              <a:ext cx="1716088" cy="3246438"/>
            </a:xfrm>
            <a:custGeom>
              <a:avLst/>
              <a:gdLst>
                <a:gd name="T0" fmla="*/ 111 w 219"/>
                <a:gd name="T1" fmla="*/ 0 h 415"/>
                <a:gd name="T2" fmla="*/ 33 w 219"/>
                <a:gd name="T3" fmla="*/ 183 h 415"/>
                <a:gd name="T4" fmla="*/ 219 w 219"/>
                <a:gd name="T5" fmla="*/ 415 h 415"/>
                <a:gd name="T6" fmla="*/ 111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11" y="0"/>
                  </a:moveTo>
                  <a:cubicBezTo>
                    <a:pt x="111" y="0"/>
                    <a:pt x="0" y="36"/>
                    <a:pt x="33" y="183"/>
                  </a:cubicBezTo>
                  <a:cubicBezTo>
                    <a:pt x="65" y="329"/>
                    <a:pt x="219" y="415"/>
                    <a:pt x="219" y="415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052513" y="1052513"/>
              <a:ext cx="1457325" cy="3332163"/>
            </a:xfrm>
            <a:custGeom>
              <a:avLst/>
              <a:gdLst>
                <a:gd name="T0" fmla="*/ 118 w 186"/>
                <a:gd name="T1" fmla="*/ 0 h 426"/>
                <a:gd name="T2" fmla="*/ 12 w 186"/>
                <a:gd name="T3" fmla="*/ 128 h 426"/>
                <a:gd name="T4" fmla="*/ 186 w 186"/>
                <a:gd name="T5" fmla="*/ 426 h 426"/>
                <a:gd name="T6" fmla="*/ 11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118" y="0"/>
                  </a:moveTo>
                  <a:cubicBezTo>
                    <a:pt x="118" y="0"/>
                    <a:pt x="25" y="1"/>
                    <a:pt x="12" y="128"/>
                  </a:cubicBezTo>
                  <a:cubicBezTo>
                    <a:pt x="0" y="254"/>
                    <a:pt x="165" y="416"/>
                    <a:pt x="186" y="426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1357313" y="825500"/>
              <a:ext cx="1152525" cy="3559175"/>
            </a:xfrm>
            <a:custGeom>
              <a:avLst/>
              <a:gdLst>
                <a:gd name="T0" fmla="*/ 128 w 147"/>
                <a:gd name="T1" fmla="*/ 22 h 455"/>
                <a:gd name="T2" fmla="*/ 17 w 147"/>
                <a:gd name="T3" fmla="*/ 141 h 455"/>
                <a:gd name="T4" fmla="*/ 147 w 147"/>
                <a:gd name="T5" fmla="*/ 455 h 455"/>
                <a:gd name="T6" fmla="*/ 128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28" y="22"/>
                  </a:moveTo>
                  <a:cubicBezTo>
                    <a:pt x="128" y="22"/>
                    <a:pt x="34" y="0"/>
                    <a:pt x="17" y="141"/>
                  </a:cubicBezTo>
                  <a:cubicBezTo>
                    <a:pt x="0" y="282"/>
                    <a:pt x="147" y="455"/>
                    <a:pt x="147" y="455"/>
                  </a:cubicBezTo>
                  <a:lnTo>
                    <a:pt x="128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820863" y="935037"/>
              <a:ext cx="688975" cy="3449638"/>
            </a:xfrm>
            <a:custGeom>
              <a:avLst/>
              <a:gdLst>
                <a:gd name="T0" fmla="*/ 88 w 88"/>
                <a:gd name="T1" fmla="*/ 3 h 441"/>
                <a:gd name="T2" fmla="*/ 88 w 88"/>
                <a:gd name="T3" fmla="*/ 441 h 441"/>
                <a:gd name="T4" fmla="*/ 42 w 88"/>
                <a:gd name="T5" fmla="*/ 298 h 441"/>
                <a:gd name="T6" fmla="*/ 39 w 88"/>
                <a:gd name="T7" fmla="*/ 32 h 441"/>
                <a:gd name="T8" fmla="*/ 88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88" y="3"/>
                  </a:moveTo>
                  <a:cubicBezTo>
                    <a:pt x="88" y="441"/>
                    <a:pt x="88" y="441"/>
                    <a:pt x="88" y="441"/>
                  </a:cubicBezTo>
                  <a:cubicBezTo>
                    <a:pt x="88" y="441"/>
                    <a:pt x="62" y="372"/>
                    <a:pt x="42" y="298"/>
                  </a:cubicBezTo>
                  <a:cubicBezTo>
                    <a:pt x="30" y="252"/>
                    <a:pt x="0" y="131"/>
                    <a:pt x="39" y="32"/>
                  </a:cubicBezTo>
                  <a:cubicBezTo>
                    <a:pt x="47" y="10"/>
                    <a:pt x="64" y="0"/>
                    <a:pt x="88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509838" y="1138238"/>
              <a:ext cx="1717675" cy="3246438"/>
            </a:xfrm>
            <a:custGeom>
              <a:avLst/>
              <a:gdLst>
                <a:gd name="T0" fmla="*/ 108 w 219"/>
                <a:gd name="T1" fmla="*/ 0 h 415"/>
                <a:gd name="T2" fmla="*/ 186 w 219"/>
                <a:gd name="T3" fmla="*/ 183 h 415"/>
                <a:gd name="T4" fmla="*/ 0 w 219"/>
                <a:gd name="T5" fmla="*/ 415 h 415"/>
                <a:gd name="T6" fmla="*/ 108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08" y="0"/>
                  </a:moveTo>
                  <a:cubicBezTo>
                    <a:pt x="108" y="0"/>
                    <a:pt x="219" y="36"/>
                    <a:pt x="186" y="183"/>
                  </a:cubicBezTo>
                  <a:cubicBezTo>
                    <a:pt x="154" y="329"/>
                    <a:pt x="0" y="415"/>
                    <a:pt x="0" y="415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509838" y="1052513"/>
              <a:ext cx="1458913" cy="3332163"/>
            </a:xfrm>
            <a:custGeom>
              <a:avLst/>
              <a:gdLst>
                <a:gd name="T0" fmla="*/ 68 w 186"/>
                <a:gd name="T1" fmla="*/ 0 h 426"/>
                <a:gd name="T2" fmla="*/ 174 w 186"/>
                <a:gd name="T3" fmla="*/ 128 h 426"/>
                <a:gd name="T4" fmla="*/ 0 w 186"/>
                <a:gd name="T5" fmla="*/ 426 h 426"/>
                <a:gd name="T6" fmla="*/ 6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68" y="0"/>
                  </a:moveTo>
                  <a:cubicBezTo>
                    <a:pt x="68" y="0"/>
                    <a:pt x="162" y="1"/>
                    <a:pt x="174" y="128"/>
                  </a:cubicBezTo>
                  <a:cubicBezTo>
                    <a:pt x="186" y="254"/>
                    <a:pt x="21" y="416"/>
                    <a:pt x="0" y="426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509838" y="825500"/>
              <a:ext cx="1154113" cy="3559175"/>
            </a:xfrm>
            <a:custGeom>
              <a:avLst/>
              <a:gdLst>
                <a:gd name="T0" fmla="*/ 19 w 147"/>
                <a:gd name="T1" fmla="*/ 22 h 455"/>
                <a:gd name="T2" fmla="*/ 130 w 147"/>
                <a:gd name="T3" fmla="*/ 141 h 455"/>
                <a:gd name="T4" fmla="*/ 0 w 147"/>
                <a:gd name="T5" fmla="*/ 455 h 455"/>
                <a:gd name="T6" fmla="*/ 19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9" y="22"/>
                  </a:moveTo>
                  <a:cubicBezTo>
                    <a:pt x="19" y="22"/>
                    <a:pt x="113" y="0"/>
                    <a:pt x="130" y="141"/>
                  </a:cubicBezTo>
                  <a:cubicBezTo>
                    <a:pt x="147" y="282"/>
                    <a:pt x="0" y="455"/>
                    <a:pt x="0" y="455"/>
                  </a:cubicBezTo>
                  <a:lnTo>
                    <a:pt x="19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509838" y="935037"/>
              <a:ext cx="690563" cy="3449638"/>
            </a:xfrm>
            <a:custGeom>
              <a:avLst/>
              <a:gdLst>
                <a:gd name="T0" fmla="*/ 0 w 88"/>
                <a:gd name="T1" fmla="*/ 3 h 441"/>
                <a:gd name="T2" fmla="*/ 0 w 88"/>
                <a:gd name="T3" fmla="*/ 441 h 441"/>
                <a:gd name="T4" fmla="*/ 46 w 88"/>
                <a:gd name="T5" fmla="*/ 298 h 441"/>
                <a:gd name="T6" fmla="*/ 49 w 88"/>
                <a:gd name="T7" fmla="*/ 32 h 441"/>
                <a:gd name="T8" fmla="*/ 0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0" y="3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41"/>
                    <a:pt x="26" y="372"/>
                    <a:pt x="46" y="298"/>
                  </a:cubicBezTo>
                  <a:cubicBezTo>
                    <a:pt x="58" y="252"/>
                    <a:pt x="88" y="131"/>
                    <a:pt x="49" y="32"/>
                  </a:cubicBezTo>
                  <a:cubicBezTo>
                    <a:pt x="41" y="10"/>
                    <a:pt x="24" y="0"/>
                    <a:pt x="0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655763" y="3681413"/>
              <a:ext cx="1709738" cy="703263"/>
            </a:xfrm>
            <a:custGeom>
              <a:avLst/>
              <a:gdLst>
                <a:gd name="T0" fmla="*/ 0 w 1077"/>
                <a:gd name="T1" fmla="*/ 0 h 443"/>
                <a:gd name="T2" fmla="*/ 1077 w 1077"/>
                <a:gd name="T3" fmla="*/ 0 h 443"/>
                <a:gd name="T4" fmla="*/ 662 w 1077"/>
                <a:gd name="T5" fmla="*/ 443 h 443"/>
                <a:gd name="T6" fmla="*/ 410 w 1077"/>
                <a:gd name="T7" fmla="*/ 443 h 443"/>
                <a:gd name="T8" fmla="*/ 0 w 1077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7" h="443">
                  <a:moveTo>
                    <a:pt x="0" y="0"/>
                  </a:moveTo>
                  <a:lnTo>
                    <a:pt x="1077" y="0"/>
                  </a:lnTo>
                  <a:lnTo>
                    <a:pt x="662" y="443"/>
                  </a:lnTo>
                  <a:lnTo>
                    <a:pt x="410" y="4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2298700" y="4376738"/>
              <a:ext cx="31750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2690813" y="4376738"/>
              <a:ext cx="23813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109788" y="4173538"/>
              <a:ext cx="792163" cy="211138"/>
            </a:xfrm>
            <a:custGeom>
              <a:avLst/>
              <a:gdLst>
                <a:gd name="T0" fmla="*/ 0 w 499"/>
                <a:gd name="T1" fmla="*/ 0 h 133"/>
                <a:gd name="T2" fmla="*/ 124 w 499"/>
                <a:gd name="T3" fmla="*/ 133 h 133"/>
                <a:gd name="T4" fmla="*/ 376 w 499"/>
                <a:gd name="T5" fmla="*/ 133 h 133"/>
                <a:gd name="T6" fmla="*/ 499 w 499"/>
                <a:gd name="T7" fmla="*/ 0 h 133"/>
                <a:gd name="T8" fmla="*/ 0 w 499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133">
                  <a:moveTo>
                    <a:pt x="0" y="0"/>
                  </a:moveTo>
                  <a:lnTo>
                    <a:pt x="124" y="133"/>
                  </a:lnTo>
                  <a:lnTo>
                    <a:pt x="376" y="133"/>
                  </a:lnTo>
                  <a:lnTo>
                    <a:pt x="4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220913" y="4932363"/>
              <a:ext cx="571500" cy="477838"/>
            </a:xfrm>
            <a:custGeom>
              <a:avLst/>
              <a:gdLst>
                <a:gd name="T0" fmla="*/ 39 w 73"/>
                <a:gd name="T1" fmla="*/ 0 h 61"/>
                <a:gd name="T2" fmla="*/ 39 w 73"/>
                <a:gd name="T3" fmla="*/ 0 h 61"/>
                <a:gd name="T4" fmla="*/ 37 w 73"/>
                <a:gd name="T5" fmla="*/ 0 h 61"/>
                <a:gd name="T6" fmla="*/ 35 w 73"/>
                <a:gd name="T7" fmla="*/ 0 h 61"/>
                <a:gd name="T8" fmla="*/ 35 w 73"/>
                <a:gd name="T9" fmla="*/ 0 h 61"/>
                <a:gd name="T10" fmla="*/ 0 w 73"/>
                <a:gd name="T11" fmla="*/ 1 h 61"/>
                <a:gd name="T12" fmla="*/ 8 w 73"/>
                <a:gd name="T13" fmla="*/ 51 h 61"/>
                <a:gd name="T14" fmla="*/ 23 w 73"/>
                <a:gd name="T15" fmla="*/ 61 h 61"/>
                <a:gd name="T16" fmla="*/ 36 w 73"/>
                <a:gd name="T17" fmla="*/ 61 h 61"/>
                <a:gd name="T18" fmla="*/ 38 w 73"/>
                <a:gd name="T19" fmla="*/ 61 h 61"/>
                <a:gd name="T20" fmla="*/ 51 w 73"/>
                <a:gd name="T21" fmla="*/ 61 h 61"/>
                <a:gd name="T22" fmla="*/ 66 w 73"/>
                <a:gd name="T23" fmla="*/ 51 h 61"/>
                <a:gd name="T24" fmla="*/ 73 w 73"/>
                <a:gd name="T25" fmla="*/ 1 h 61"/>
                <a:gd name="T26" fmla="*/ 39 w 73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61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61"/>
                    <a:pt x="23" y="61"/>
                  </a:cubicBezTo>
                  <a:cubicBezTo>
                    <a:pt x="30" y="61"/>
                    <a:pt x="34" y="61"/>
                    <a:pt x="3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0" y="61"/>
                    <a:pt x="43" y="61"/>
                    <a:pt x="51" y="61"/>
                  </a:cubicBezTo>
                  <a:cubicBezTo>
                    <a:pt x="64" y="61"/>
                    <a:pt x="66" y="51"/>
                    <a:pt x="66" y="51"/>
                  </a:cubicBezTo>
                  <a:cubicBezTo>
                    <a:pt x="73" y="1"/>
                    <a:pt x="73" y="1"/>
                    <a:pt x="73" y="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2212975" y="4894263"/>
              <a:ext cx="595313" cy="619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274888" y="4932363"/>
              <a:ext cx="95250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2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463800" y="4932363"/>
              <a:ext cx="93663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2651125" y="4932363"/>
              <a:ext cx="95250" cy="188913"/>
            </a:xfrm>
            <a:custGeom>
              <a:avLst/>
              <a:gdLst>
                <a:gd name="T0" fmla="*/ 9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9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9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190616" y="33731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88B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3200" b="1" dirty="0">
              <a:solidFill>
                <a:srgbClr val="88B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0" name="图表 29"/>
          <p:cNvGraphicFramePr/>
          <p:nvPr>
            <p:extLst>
              <p:ext uri="{D42A27DB-BD31-4B8C-83A1-F6EECF244321}">
                <p14:modId xmlns:p14="http://schemas.microsoft.com/office/powerpoint/2010/main" val="3399980454"/>
              </p:ext>
            </p:extLst>
          </p:nvPr>
        </p:nvGraphicFramePr>
        <p:xfrm>
          <a:off x="445507" y="1286957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1" name="Freeform 130"/>
          <p:cNvSpPr>
            <a:spLocks/>
          </p:cNvSpPr>
          <p:nvPr/>
        </p:nvSpPr>
        <p:spPr bwMode="auto">
          <a:xfrm flipH="1">
            <a:off x="1374616" y="1683026"/>
            <a:ext cx="993035" cy="926831"/>
          </a:xfrm>
          <a:custGeom>
            <a:avLst/>
            <a:gdLst>
              <a:gd name="T0" fmla="*/ 196 w 196"/>
              <a:gd name="T1" fmla="*/ 42 h 181"/>
              <a:gd name="T2" fmla="*/ 196 w 196"/>
              <a:gd name="T3" fmla="*/ 72 h 181"/>
              <a:gd name="T4" fmla="*/ 196 w 196"/>
              <a:gd name="T5" fmla="*/ 73 h 181"/>
              <a:gd name="T6" fmla="*/ 189 w 196"/>
              <a:gd name="T7" fmla="*/ 108 h 181"/>
              <a:gd name="T8" fmla="*/ 196 w 196"/>
              <a:gd name="T9" fmla="*/ 181 h 181"/>
              <a:gd name="T10" fmla="*/ 156 w 196"/>
              <a:gd name="T11" fmla="*/ 109 h 181"/>
              <a:gd name="T12" fmla="*/ 65 w 196"/>
              <a:gd name="T13" fmla="*/ 109 h 181"/>
              <a:gd name="T14" fmla="*/ 33 w 196"/>
              <a:gd name="T15" fmla="*/ 108 h 181"/>
              <a:gd name="T16" fmla="*/ 1 w 196"/>
              <a:gd name="T17" fmla="*/ 72 h 181"/>
              <a:gd name="T18" fmla="*/ 1 w 196"/>
              <a:gd name="T19" fmla="*/ 64 h 181"/>
              <a:gd name="T20" fmla="*/ 1 w 196"/>
              <a:gd name="T21" fmla="*/ 36 h 181"/>
              <a:gd name="T22" fmla="*/ 17 w 196"/>
              <a:gd name="T23" fmla="*/ 8 h 181"/>
              <a:gd name="T24" fmla="*/ 45 w 196"/>
              <a:gd name="T25" fmla="*/ 1 h 181"/>
              <a:gd name="T26" fmla="*/ 98 w 196"/>
              <a:gd name="T27" fmla="*/ 1 h 181"/>
              <a:gd name="T28" fmla="*/ 163 w 196"/>
              <a:gd name="T29" fmla="*/ 0 h 181"/>
              <a:gd name="T30" fmla="*/ 196 w 196"/>
              <a:gd name="T31" fmla="*/ 36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6" h="181">
                <a:moveTo>
                  <a:pt x="196" y="42"/>
                </a:moveTo>
                <a:cubicBezTo>
                  <a:pt x="196" y="42"/>
                  <a:pt x="196" y="42"/>
                  <a:pt x="196" y="72"/>
                </a:cubicBezTo>
                <a:cubicBezTo>
                  <a:pt x="196" y="72"/>
                  <a:pt x="196" y="73"/>
                  <a:pt x="196" y="73"/>
                </a:cubicBezTo>
                <a:cubicBezTo>
                  <a:pt x="196" y="103"/>
                  <a:pt x="189" y="108"/>
                  <a:pt x="189" y="108"/>
                </a:cubicBezTo>
                <a:cubicBezTo>
                  <a:pt x="196" y="181"/>
                  <a:pt x="196" y="181"/>
                  <a:pt x="196" y="181"/>
                </a:cubicBezTo>
                <a:cubicBezTo>
                  <a:pt x="156" y="109"/>
                  <a:pt x="156" y="109"/>
                  <a:pt x="156" y="109"/>
                </a:cubicBezTo>
                <a:cubicBezTo>
                  <a:pt x="65" y="109"/>
                  <a:pt x="65" y="109"/>
                  <a:pt x="65" y="109"/>
                </a:cubicBezTo>
                <a:cubicBezTo>
                  <a:pt x="65" y="109"/>
                  <a:pt x="65" y="109"/>
                  <a:pt x="33" y="108"/>
                </a:cubicBezTo>
                <a:cubicBezTo>
                  <a:pt x="0" y="108"/>
                  <a:pt x="1" y="72"/>
                  <a:pt x="1" y="72"/>
                </a:cubicBez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36"/>
                </a:cubicBezTo>
                <a:cubicBezTo>
                  <a:pt x="1" y="24"/>
                  <a:pt x="8" y="14"/>
                  <a:pt x="17" y="8"/>
                </a:cubicBezTo>
                <a:cubicBezTo>
                  <a:pt x="26" y="2"/>
                  <a:pt x="35" y="1"/>
                  <a:pt x="45" y="1"/>
                </a:cubicBezTo>
                <a:cubicBezTo>
                  <a:pt x="63" y="1"/>
                  <a:pt x="81" y="1"/>
                  <a:pt x="98" y="1"/>
                </a:cubicBezTo>
                <a:cubicBezTo>
                  <a:pt x="163" y="0"/>
                  <a:pt x="163" y="0"/>
                  <a:pt x="163" y="0"/>
                </a:cubicBezTo>
                <a:cubicBezTo>
                  <a:pt x="163" y="0"/>
                  <a:pt x="195" y="1"/>
                  <a:pt x="196" y="36"/>
                </a:cubicBezTo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1472854" y="1661058"/>
            <a:ext cx="894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66%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44" name="Freeform 130"/>
          <p:cNvSpPr>
            <a:spLocks/>
          </p:cNvSpPr>
          <p:nvPr/>
        </p:nvSpPr>
        <p:spPr bwMode="auto">
          <a:xfrm flipH="1">
            <a:off x="3600981" y="1704994"/>
            <a:ext cx="993035" cy="926831"/>
          </a:xfrm>
          <a:custGeom>
            <a:avLst/>
            <a:gdLst>
              <a:gd name="T0" fmla="*/ 196 w 196"/>
              <a:gd name="T1" fmla="*/ 42 h 181"/>
              <a:gd name="T2" fmla="*/ 196 w 196"/>
              <a:gd name="T3" fmla="*/ 72 h 181"/>
              <a:gd name="T4" fmla="*/ 196 w 196"/>
              <a:gd name="T5" fmla="*/ 73 h 181"/>
              <a:gd name="T6" fmla="*/ 189 w 196"/>
              <a:gd name="T7" fmla="*/ 108 h 181"/>
              <a:gd name="T8" fmla="*/ 196 w 196"/>
              <a:gd name="T9" fmla="*/ 181 h 181"/>
              <a:gd name="T10" fmla="*/ 156 w 196"/>
              <a:gd name="T11" fmla="*/ 109 h 181"/>
              <a:gd name="T12" fmla="*/ 65 w 196"/>
              <a:gd name="T13" fmla="*/ 109 h 181"/>
              <a:gd name="T14" fmla="*/ 33 w 196"/>
              <a:gd name="T15" fmla="*/ 108 h 181"/>
              <a:gd name="T16" fmla="*/ 1 w 196"/>
              <a:gd name="T17" fmla="*/ 72 h 181"/>
              <a:gd name="T18" fmla="*/ 1 w 196"/>
              <a:gd name="T19" fmla="*/ 64 h 181"/>
              <a:gd name="T20" fmla="*/ 1 w 196"/>
              <a:gd name="T21" fmla="*/ 36 h 181"/>
              <a:gd name="T22" fmla="*/ 17 w 196"/>
              <a:gd name="T23" fmla="*/ 8 h 181"/>
              <a:gd name="T24" fmla="*/ 45 w 196"/>
              <a:gd name="T25" fmla="*/ 1 h 181"/>
              <a:gd name="T26" fmla="*/ 98 w 196"/>
              <a:gd name="T27" fmla="*/ 1 h 181"/>
              <a:gd name="T28" fmla="*/ 163 w 196"/>
              <a:gd name="T29" fmla="*/ 0 h 181"/>
              <a:gd name="T30" fmla="*/ 196 w 196"/>
              <a:gd name="T31" fmla="*/ 36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6" h="181">
                <a:moveTo>
                  <a:pt x="196" y="42"/>
                </a:moveTo>
                <a:cubicBezTo>
                  <a:pt x="196" y="42"/>
                  <a:pt x="196" y="42"/>
                  <a:pt x="196" y="72"/>
                </a:cubicBezTo>
                <a:cubicBezTo>
                  <a:pt x="196" y="72"/>
                  <a:pt x="196" y="73"/>
                  <a:pt x="196" y="73"/>
                </a:cubicBezTo>
                <a:cubicBezTo>
                  <a:pt x="196" y="103"/>
                  <a:pt x="189" y="108"/>
                  <a:pt x="189" y="108"/>
                </a:cubicBezTo>
                <a:cubicBezTo>
                  <a:pt x="196" y="181"/>
                  <a:pt x="196" y="181"/>
                  <a:pt x="196" y="181"/>
                </a:cubicBezTo>
                <a:cubicBezTo>
                  <a:pt x="156" y="109"/>
                  <a:pt x="156" y="109"/>
                  <a:pt x="156" y="109"/>
                </a:cubicBezTo>
                <a:cubicBezTo>
                  <a:pt x="65" y="109"/>
                  <a:pt x="65" y="109"/>
                  <a:pt x="65" y="109"/>
                </a:cubicBezTo>
                <a:cubicBezTo>
                  <a:pt x="65" y="109"/>
                  <a:pt x="65" y="109"/>
                  <a:pt x="33" y="108"/>
                </a:cubicBezTo>
                <a:cubicBezTo>
                  <a:pt x="0" y="108"/>
                  <a:pt x="1" y="72"/>
                  <a:pt x="1" y="72"/>
                </a:cubicBez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36"/>
                </a:cubicBezTo>
                <a:cubicBezTo>
                  <a:pt x="1" y="24"/>
                  <a:pt x="8" y="14"/>
                  <a:pt x="17" y="8"/>
                </a:cubicBezTo>
                <a:cubicBezTo>
                  <a:pt x="26" y="2"/>
                  <a:pt x="35" y="1"/>
                  <a:pt x="45" y="1"/>
                </a:cubicBezTo>
                <a:cubicBezTo>
                  <a:pt x="63" y="1"/>
                  <a:pt x="81" y="1"/>
                  <a:pt x="98" y="1"/>
                </a:cubicBezTo>
                <a:cubicBezTo>
                  <a:pt x="163" y="0"/>
                  <a:pt x="163" y="0"/>
                  <a:pt x="163" y="0"/>
                </a:cubicBezTo>
                <a:cubicBezTo>
                  <a:pt x="163" y="0"/>
                  <a:pt x="195" y="1"/>
                  <a:pt x="196" y="36"/>
                </a:cubicBezTo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3699219" y="1683026"/>
            <a:ext cx="894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69%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46" name="Freeform 130"/>
          <p:cNvSpPr>
            <a:spLocks/>
          </p:cNvSpPr>
          <p:nvPr/>
        </p:nvSpPr>
        <p:spPr bwMode="auto">
          <a:xfrm flipH="1">
            <a:off x="7854929" y="1241578"/>
            <a:ext cx="993035" cy="926831"/>
          </a:xfrm>
          <a:custGeom>
            <a:avLst/>
            <a:gdLst>
              <a:gd name="T0" fmla="*/ 196 w 196"/>
              <a:gd name="T1" fmla="*/ 42 h 181"/>
              <a:gd name="T2" fmla="*/ 196 w 196"/>
              <a:gd name="T3" fmla="*/ 72 h 181"/>
              <a:gd name="T4" fmla="*/ 196 w 196"/>
              <a:gd name="T5" fmla="*/ 73 h 181"/>
              <a:gd name="T6" fmla="*/ 189 w 196"/>
              <a:gd name="T7" fmla="*/ 108 h 181"/>
              <a:gd name="T8" fmla="*/ 196 w 196"/>
              <a:gd name="T9" fmla="*/ 181 h 181"/>
              <a:gd name="T10" fmla="*/ 156 w 196"/>
              <a:gd name="T11" fmla="*/ 109 h 181"/>
              <a:gd name="T12" fmla="*/ 65 w 196"/>
              <a:gd name="T13" fmla="*/ 109 h 181"/>
              <a:gd name="T14" fmla="*/ 33 w 196"/>
              <a:gd name="T15" fmla="*/ 108 h 181"/>
              <a:gd name="T16" fmla="*/ 1 w 196"/>
              <a:gd name="T17" fmla="*/ 72 h 181"/>
              <a:gd name="T18" fmla="*/ 1 w 196"/>
              <a:gd name="T19" fmla="*/ 64 h 181"/>
              <a:gd name="T20" fmla="*/ 1 w 196"/>
              <a:gd name="T21" fmla="*/ 36 h 181"/>
              <a:gd name="T22" fmla="*/ 17 w 196"/>
              <a:gd name="T23" fmla="*/ 8 h 181"/>
              <a:gd name="T24" fmla="*/ 45 w 196"/>
              <a:gd name="T25" fmla="*/ 1 h 181"/>
              <a:gd name="T26" fmla="*/ 98 w 196"/>
              <a:gd name="T27" fmla="*/ 1 h 181"/>
              <a:gd name="T28" fmla="*/ 163 w 196"/>
              <a:gd name="T29" fmla="*/ 0 h 181"/>
              <a:gd name="T30" fmla="*/ 196 w 196"/>
              <a:gd name="T31" fmla="*/ 36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6" h="181">
                <a:moveTo>
                  <a:pt x="196" y="42"/>
                </a:moveTo>
                <a:cubicBezTo>
                  <a:pt x="196" y="42"/>
                  <a:pt x="196" y="42"/>
                  <a:pt x="196" y="72"/>
                </a:cubicBezTo>
                <a:cubicBezTo>
                  <a:pt x="196" y="72"/>
                  <a:pt x="196" y="73"/>
                  <a:pt x="196" y="73"/>
                </a:cubicBezTo>
                <a:cubicBezTo>
                  <a:pt x="196" y="103"/>
                  <a:pt x="189" y="108"/>
                  <a:pt x="189" y="108"/>
                </a:cubicBezTo>
                <a:cubicBezTo>
                  <a:pt x="196" y="181"/>
                  <a:pt x="196" y="181"/>
                  <a:pt x="196" y="181"/>
                </a:cubicBezTo>
                <a:cubicBezTo>
                  <a:pt x="156" y="109"/>
                  <a:pt x="156" y="109"/>
                  <a:pt x="156" y="109"/>
                </a:cubicBezTo>
                <a:cubicBezTo>
                  <a:pt x="65" y="109"/>
                  <a:pt x="65" y="109"/>
                  <a:pt x="65" y="109"/>
                </a:cubicBezTo>
                <a:cubicBezTo>
                  <a:pt x="65" y="109"/>
                  <a:pt x="65" y="109"/>
                  <a:pt x="33" y="108"/>
                </a:cubicBezTo>
                <a:cubicBezTo>
                  <a:pt x="0" y="108"/>
                  <a:pt x="1" y="72"/>
                  <a:pt x="1" y="72"/>
                </a:cubicBez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36"/>
                </a:cubicBezTo>
                <a:cubicBezTo>
                  <a:pt x="1" y="24"/>
                  <a:pt x="8" y="14"/>
                  <a:pt x="17" y="8"/>
                </a:cubicBezTo>
                <a:cubicBezTo>
                  <a:pt x="26" y="2"/>
                  <a:pt x="35" y="1"/>
                  <a:pt x="45" y="1"/>
                </a:cubicBezTo>
                <a:cubicBezTo>
                  <a:pt x="63" y="1"/>
                  <a:pt x="81" y="1"/>
                  <a:pt x="98" y="1"/>
                </a:cubicBezTo>
                <a:cubicBezTo>
                  <a:pt x="163" y="0"/>
                  <a:pt x="163" y="0"/>
                  <a:pt x="163" y="0"/>
                </a:cubicBezTo>
                <a:cubicBezTo>
                  <a:pt x="163" y="0"/>
                  <a:pt x="195" y="1"/>
                  <a:pt x="196" y="36"/>
                </a:cubicBezTo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7953167" y="1219610"/>
            <a:ext cx="894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72%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50" name="Freeform 130"/>
          <p:cNvSpPr>
            <a:spLocks/>
          </p:cNvSpPr>
          <p:nvPr/>
        </p:nvSpPr>
        <p:spPr bwMode="auto">
          <a:xfrm flipH="1">
            <a:off x="5098477" y="2362245"/>
            <a:ext cx="993035" cy="926831"/>
          </a:xfrm>
          <a:custGeom>
            <a:avLst/>
            <a:gdLst>
              <a:gd name="T0" fmla="*/ 196 w 196"/>
              <a:gd name="T1" fmla="*/ 42 h 181"/>
              <a:gd name="T2" fmla="*/ 196 w 196"/>
              <a:gd name="T3" fmla="*/ 72 h 181"/>
              <a:gd name="T4" fmla="*/ 196 w 196"/>
              <a:gd name="T5" fmla="*/ 73 h 181"/>
              <a:gd name="T6" fmla="*/ 189 w 196"/>
              <a:gd name="T7" fmla="*/ 108 h 181"/>
              <a:gd name="T8" fmla="*/ 196 w 196"/>
              <a:gd name="T9" fmla="*/ 181 h 181"/>
              <a:gd name="T10" fmla="*/ 156 w 196"/>
              <a:gd name="T11" fmla="*/ 109 h 181"/>
              <a:gd name="T12" fmla="*/ 65 w 196"/>
              <a:gd name="T13" fmla="*/ 109 h 181"/>
              <a:gd name="T14" fmla="*/ 33 w 196"/>
              <a:gd name="T15" fmla="*/ 108 h 181"/>
              <a:gd name="T16" fmla="*/ 1 w 196"/>
              <a:gd name="T17" fmla="*/ 72 h 181"/>
              <a:gd name="T18" fmla="*/ 1 w 196"/>
              <a:gd name="T19" fmla="*/ 64 h 181"/>
              <a:gd name="T20" fmla="*/ 1 w 196"/>
              <a:gd name="T21" fmla="*/ 36 h 181"/>
              <a:gd name="T22" fmla="*/ 17 w 196"/>
              <a:gd name="T23" fmla="*/ 8 h 181"/>
              <a:gd name="T24" fmla="*/ 45 w 196"/>
              <a:gd name="T25" fmla="*/ 1 h 181"/>
              <a:gd name="T26" fmla="*/ 98 w 196"/>
              <a:gd name="T27" fmla="*/ 1 h 181"/>
              <a:gd name="T28" fmla="*/ 163 w 196"/>
              <a:gd name="T29" fmla="*/ 0 h 181"/>
              <a:gd name="T30" fmla="*/ 196 w 196"/>
              <a:gd name="T31" fmla="*/ 36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6" h="181">
                <a:moveTo>
                  <a:pt x="196" y="42"/>
                </a:moveTo>
                <a:cubicBezTo>
                  <a:pt x="196" y="42"/>
                  <a:pt x="196" y="42"/>
                  <a:pt x="196" y="72"/>
                </a:cubicBezTo>
                <a:cubicBezTo>
                  <a:pt x="196" y="72"/>
                  <a:pt x="196" y="73"/>
                  <a:pt x="196" y="73"/>
                </a:cubicBezTo>
                <a:cubicBezTo>
                  <a:pt x="196" y="103"/>
                  <a:pt x="189" y="108"/>
                  <a:pt x="189" y="108"/>
                </a:cubicBezTo>
                <a:cubicBezTo>
                  <a:pt x="196" y="181"/>
                  <a:pt x="196" y="181"/>
                  <a:pt x="196" y="181"/>
                </a:cubicBezTo>
                <a:cubicBezTo>
                  <a:pt x="156" y="109"/>
                  <a:pt x="156" y="109"/>
                  <a:pt x="156" y="109"/>
                </a:cubicBezTo>
                <a:cubicBezTo>
                  <a:pt x="65" y="109"/>
                  <a:pt x="65" y="109"/>
                  <a:pt x="65" y="109"/>
                </a:cubicBezTo>
                <a:cubicBezTo>
                  <a:pt x="65" y="109"/>
                  <a:pt x="65" y="109"/>
                  <a:pt x="33" y="108"/>
                </a:cubicBezTo>
                <a:cubicBezTo>
                  <a:pt x="0" y="108"/>
                  <a:pt x="1" y="72"/>
                  <a:pt x="1" y="72"/>
                </a:cubicBez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36"/>
                </a:cubicBezTo>
                <a:cubicBezTo>
                  <a:pt x="1" y="24"/>
                  <a:pt x="8" y="14"/>
                  <a:pt x="17" y="8"/>
                </a:cubicBezTo>
                <a:cubicBezTo>
                  <a:pt x="26" y="2"/>
                  <a:pt x="35" y="1"/>
                  <a:pt x="45" y="1"/>
                </a:cubicBezTo>
                <a:cubicBezTo>
                  <a:pt x="63" y="1"/>
                  <a:pt x="81" y="1"/>
                  <a:pt x="98" y="1"/>
                </a:cubicBezTo>
                <a:cubicBezTo>
                  <a:pt x="163" y="0"/>
                  <a:pt x="163" y="0"/>
                  <a:pt x="163" y="0"/>
                </a:cubicBezTo>
                <a:cubicBezTo>
                  <a:pt x="163" y="0"/>
                  <a:pt x="195" y="1"/>
                  <a:pt x="196" y="36"/>
                </a:cubicBezTo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5196715" y="2340277"/>
            <a:ext cx="894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62%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8662569" y="3004791"/>
            <a:ext cx="32647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8587040" y="3011599"/>
            <a:ext cx="331116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http://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weibo.com/xuxinsimple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http://yarnsure.yanj.cn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有精美模板，精心收集的素材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和图文教程分享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285691" y="2346472"/>
            <a:ext cx="1107996" cy="5810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  <a:endParaRPr lang="en-US" altLang="zh-CN" sz="2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Freeform 25"/>
          <p:cNvSpPr>
            <a:spLocks/>
          </p:cNvSpPr>
          <p:nvPr/>
        </p:nvSpPr>
        <p:spPr bwMode="auto">
          <a:xfrm>
            <a:off x="8662569" y="2559014"/>
            <a:ext cx="594986" cy="339683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86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8120" y="209902"/>
            <a:ext cx="628822" cy="839592"/>
            <a:chOff x="793750" y="825500"/>
            <a:chExt cx="3433763" cy="4584701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793750" y="1138238"/>
              <a:ext cx="1716088" cy="3246438"/>
            </a:xfrm>
            <a:custGeom>
              <a:avLst/>
              <a:gdLst>
                <a:gd name="T0" fmla="*/ 111 w 219"/>
                <a:gd name="T1" fmla="*/ 0 h 415"/>
                <a:gd name="T2" fmla="*/ 33 w 219"/>
                <a:gd name="T3" fmla="*/ 183 h 415"/>
                <a:gd name="T4" fmla="*/ 219 w 219"/>
                <a:gd name="T5" fmla="*/ 415 h 415"/>
                <a:gd name="T6" fmla="*/ 111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11" y="0"/>
                  </a:moveTo>
                  <a:cubicBezTo>
                    <a:pt x="111" y="0"/>
                    <a:pt x="0" y="36"/>
                    <a:pt x="33" y="183"/>
                  </a:cubicBezTo>
                  <a:cubicBezTo>
                    <a:pt x="65" y="329"/>
                    <a:pt x="219" y="415"/>
                    <a:pt x="219" y="415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052513" y="1052513"/>
              <a:ext cx="1457325" cy="3332163"/>
            </a:xfrm>
            <a:custGeom>
              <a:avLst/>
              <a:gdLst>
                <a:gd name="T0" fmla="*/ 118 w 186"/>
                <a:gd name="T1" fmla="*/ 0 h 426"/>
                <a:gd name="T2" fmla="*/ 12 w 186"/>
                <a:gd name="T3" fmla="*/ 128 h 426"/>
                <a:gd name="T4" fmla="*/ 186 w 186"/>
                <a:gd name="T5" fmla="*/ 426 h 426"/>
                <a:gd name="T6" fmla="*/ 11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118" y="0"/>
                  </a:moveTo>
                  <a:cubicBezTo>
                    <a:pt x="118" y="0"/>
                    <a:pt x="25" y="1"/>
                    <a:pt x="12" y="128"/>
                  </a:cubicBezTo>
                  <a:cubicBezTo>
                    <a:pt x="0" y="254"/>
                    <a:pt x="165" y="416"/>
                    <a:pt x="186" y="426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1357313" y="825500"/>
              <a:ext cx="1152525" cy="3559175"/>
            </a:xfrm>
            <a:custGeom>
              <a:avLst/>
              <a:gdLst>
                <a:gd name="T0" fmla="*/ 128 w 147"/>
                <a:gd name="T1" fmla="*/ 22 h 455"/>
                <a:gd name="T2" fmla="*/ 17 w 147"/>
                <a:gd name="T3" fmla="*/ 141 h 455"/>
                <a:gd name="T4" fmla="*/ 147 w 147"/>
                <a:gd name="T5" fmla="*/ 455 h 455"/>
                <a:gd name="T6" fmla="*/ 128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28" y="22"/>
                  </a:moveTo>
                  <a:cubicBezTo>
                    <a:pt x="128" y="22"/>
                    <a:pt x="34" y="0"/>
                    <a:pt x="17" y="141"/>
                  </a:cubicBezTo>
                  <a:cubicBezTo>
                    <a:pt x="0" y="282"/>
                    <a:pt x="147" y="455"/>
                    <a:pt x="147" y="455"/>
                  </a:cubicBezTo>
                  <a:lnTo>
                    <a:pt x="128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820863" y="935037"/>
              <a:ext cx="688975" cy="3449638"/>
            </a:xfrm>
            <a:custGeom>
              <a:avLst/>
              <a:gdLst>
                <a:gd name="T0" fmla="*/ 88 w 88"/>
                <a:gd name="T1" fmla="*/ 3 h 441"/>
                <a:gd name="T2" fmla="*/ 88 w 88"/>
                <a:gd name="T3" fmla="*/ 441 h 441"/>
                <a:gd name="T4" fmla="*/ 42 w 88"/>
                <a:gd name="T5" fmla="*/ 298 h 441"/>
                <a:gd name="T6" fmla="*/ 39 w 88"/>
                <a:gd name="T7" fmla="*/ 32 h 441"/>
                <a:gd name="T8" fmla="*/ 88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88" y="3"/>
                  </a:moveTo>
                  <a:cubicBezTo>
                    <a:pt x="88" y="441"/>
                    <a:pt x="88" y="441"/>
                    <a:pt x="88" y="441"/>
                  </a:cubicBezTo>
                  <a:cubicBezTo>
                    <a:pt x="88" y="441"/>
                    <a:pt x="62" y="372"/>
                    <a:pt x="42" y="298"/>
                  </a:cubicBezTo>
                  <a:cubicBezTo>
                    <a:pt x="30" y="252"/>
                    <a:pt x="0" y="131"/>
                    <a:pt x="39" y="32"/>
                  </a:cubicBezTo>
                  <a:cubicBezTo>
                    <a:pt x="47" y="10"/>
                    <a:pt x="64" y="0"/>
                    <a:pt x="88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509838" y="1138238"/>
              <a:ext cx="1717675" cy="3246438"/>
            </a:xfrm>
            <a:custGeom>
              <a:avLst/>
              <a:gdLst>
                <a:gd name="T0" fmla="*/ 108 w 219"/>
                <a:gd name="T1" fmla="*/ 0 h 415"/>
                <a:gd name="T2" fmla="*/ 186 w 219"/>
                <a:gd name="T3" fmla="*/ 183 h 415"/>
                <a:gd name="T4" fmla="*/ 0 w 219"/>
                <a:gd name="T5" fmla="*/ 415 h 415"/>
                <a:gd name="T6" fmla="*/ 108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08" y="0"/>
                  </a:moveTo>
                  <a:cubicBezTo>
                    <a:pt x="108" y="0"/>
                    <a:pt x="219" y="36"/>
                    <a:pt x="186" y="183"/>
                  </a:cubicBezTo>
                  <a:cubicBezTo>
                    <a:pt x="154" y="329"/>
                    <a:pt x="0" y="415"/>
                    <a:pt x="0" y="415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509838" y="1052513"/>
              <a:ext cx="1458913" cy="3332163"/>
            </a:xfrm>
            <a:custGeom>
              <a:avLst/>
              <a:gdLst>
                <a:gd name="T0" fmla="*/ 68 w 186"/>
                <a:gd name="T1" fmla="*/ 0 h 426"/>
                <a:gd name="T2" fmla="*/ 174 w 186"/>
                <a:gd name="T3" fmla="*/ 128 h 426"/>
                <a:gd name="T4" fmla="*/ 0 w 186"/>
                <a:gd name="T5" fmla="*/ 426 h 426"/>
                <a:gd name="T6" fmla="*/ 6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68" y="0"/>
                  </a:moveTo>
                  <a:cubicBezTo>
                    <a:pt x="68" y="0"/>
                    <a:pt x="162" y="1"/>
                    <a:pt x="174" y="128"/>
                  </a:cubicBezTo>
                  <a:cubicBezTo>
                    <a:pt x="186" y="254"/>
                    <a:pt x="21" y="416"/>
                    <a:pt x="0" y="426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509838" y="825500"/>
              <a:ext cx="1154113" cy="3559175"/>
            </a:xfrm>
            <a:custGeom>
              <a:avLst/>
              <a:gdLst>
                <a:gd name="T0" fmla="*/ 19 w 147"/>
                <a:gd name="T1" fmla="*/ 22 h 455"/>
                <a:gd name="T2" fmla="*/ 130 w 147"/>
                <a:gd name="T3" fmla="*/ 141 h 455"/>
                <a:gd name="T4" fmla="*/ 0 w 147"/>
                <a:gd name="T5" fmla="*/ 455 h 455"/>
                <a:gd name="T6" fmla="*/ 19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9" y="22"/>
                  </a:moveTo>
                  <a:cubicBezTo>
                    <a:pt x="19" y="22"/>
                    <a:pt x="113" y="0"/>
                    <a:pt x="130" y="141"/>
                  </a:cubicBezTo>
                  <a:cubicBezTo>
                    <a:pt x="147" y="282"/>
                    <a:pt x="0" y="455"/>
                    <a:pt x="0" y="455"/>
                  </a:cubicBezTo>
                  <a:lnTo>
                    <a:pt x="19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509838" y="935037"/>
              <a:ext cx="690563" cy="3449638"/>
            </a:xfrm>
            <a:custGeom>
              <a:avLst/>
              <a:gdLst>
                <a:gd name="T0" fmla="*/ 0 w 88"/>
                <a:gd name="T1" fmla="*/ 3 h 441"/>
                <a:gd name="T2" fmla="*/ 0 w 88"/>
                <a:gd name="T3" fmla="*/ 441 h 441"/>
                <a:gd name="T4" fmla="*/ 46 w 88"/>
                <a:gd name="T5" fmla="*/ 298 h 441"/>
                <a:gd name="T6" fmla="*/ 49 w 88"/>
                <a:gd name="T7" fmla="*/ 32 h 441"/>
                <a:gd name="T8" fmla="*/ 0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0" y="3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41"/>
                    <a:pt x="26" y="372"/>
                    <a:pt x="46" y="298"/>
                  </a:cubicBezTo>
                  <a:cubicBezTo>
                    <a:pt x="58" y="252"/>
                    <a:pt x="88" y="131"/>
                    <a:pt x="49" y="32"/>
                  </a:cubicBezTo>
                  <a:cubicBezTo>
                    <a:pt x="41" y="10"/>
                    <a:pt x="24" y="0"/>
                    <a:pt x="0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655763" y="3681413"/>
              <a:ext cx="1709738" cy="703263"/>
            </a:xfrm>
            <a:custGeom>
              <a:avLst/>
              <a:gdLst>
                <a:gd name="T0" fmla="*/ 0 w 1077"/>
                <a:gd name="T1" fmla="*/ 0 h 443"/>
                <a:gd name="T2" fmla="*/ 1077 w 1077"/>
                <a:gd name="T3" fmla="*/ 0 h 443"/>
                <a:gd name="T4" fmla="*/ 662 w 1077"/>
                <a:gd name="T5" fmla="*/ 443 h 443"/>
                <a:gd name="T6" fmla="*/ 410 w 1077"/>
                <a:gd name="T7" fmla="*/ 443 h 443"/>
                <a:gd name="T8" fmla="*/ 0 w 1077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7" h="443">
                  <a:moveTo>
                    <a:pt x="0" y="0"/>
                  </a:moveTo>
                  <a:lnTo>
                    <a:pt x="1077" y="0"/>
                  </a:lnTo>
                  <a:lnTo>
                    <a:pt x="662" y="443"/>
                  </a:lnTo>
                  <a:lnTo>
                    <a:pt x="410" y="4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2298700" y="4376738"/>
              <a:ext cx="31750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2690813" y="4376738"/>
              <a:ext cx="23813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109788" y="4173538"/>
              <a:ext cx="792163" cy="211138"/>
            </a:xfrm>
            <a:custGeom>
              <a:avLst/>
              <a:gdLst>
                <a:gd name="T0" fmla="*/ 0 w 499"/>
                <a:gd name="T1" fmla="*/ 0 h 133"/>
                <a:gd name="T2" fmla="*/ 124 w 499"/>
                <a:gd name="T3" fmla="*/ 133 h 133"/>
                <a:gd name="T4" fmla="*/ 376 w 499"/>
                <a:gd name="T5" fmla="*/ 133 h 133"/>
                <a:gd name="T6" fmla="*/ 499 w 499"/>
                <a:gd name="T7" fmla="*/ 0 h 133"/>
                <a:gd name="T8" fmla="*/ 0 w 499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133">
                  <a:moveTo>
                    <a:pt x="0" y="0"/>
                  </a:moveTo>
                  <a:lnTo>
                    <a:pt x="124" y="133"/>
                  </a:lnTo>
                  <a:lnTo>
                    <a:pt x="376" y="133"/>
                  </a:lnTo>
                  <a:lnTo>
                    <a:pt x="4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220913" y="4932363"/>
              <a:ext cx="571500" cy="477838"/>
            </a:xfrm>
            <a:custGeom>
              <a:avLst/>
              <a:gdLst>
                <a:gd name="T0" fmla="*/ 39 w 73"/>
                <a:gd name="T1" fmla="*/ 0 h 61"/>
                <a:gd name="T2" fmla="*/ 39 w 73"/>
                <a:gd name="T3" fmla="*/ 0 h 61"/>
                <a:gd name="T4" fmla="*/ 37 w 73"/>
                <a:gd name="T5" fmla="*/ 0 h 61"/>
                <a:gd name="T6" fmla="*/ 35 w 73"/>
                <a:gd name="T7" fmla="*/ 0 h 61"/>
                <a:gd name="T8" fmla="*/ 35 w 73"/>
                <a:gd name="T9" fmla="*/ 0 h 61"/>
                <a:gd name="T10" fmla="*/ 0 w 73"/>
                <a:gd name="T11" fmla="*/ 1 h 61"/>
                <a:gd name="T12" fmla="*/ 8 w 73"/>
                <a:gd name="T13" fmla="*/ 51 h 61"/>
                <a:gd name="T14" fmla="*/ 23 w 73"/>
                <a:gd name="T15" fmla="*/ 61 h 61"/>
                <a:gd name="T16" fmla="*/ 36 w 73"/>
                <a:gd name="T17" fmla="*/ 61 h 61"/>
                <a:gd name="T18" fmla="*/ 38 w 73"/>
                <a:gd name="T19" fmla="*/ 61 h 61"/>
                <a:gd name="T20" fmla="*/ 51 w 73"/>
                <a:gd name="T21" fmla="*/ 61 h 61"/>
                <a:gd name="T22" fmla="*/ 66 w 73"/>
                <a:gd name="T23" fmla="*/ 51 h 61"/>
                <a:gd name="T24" fmla="*/ 73 w 73"/>
                <a:gd name="T25" fmla="*/ 1 h 61"/>
                <a:gd name="T26" fmla="*/ 39 w 73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61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61"/>
                    <a:pt x="23" y="61"/>
                  </a:cubicBezTo>
                  <a:cubicBezTo>
                    <a:pt x="30" y="61"/>
                    <a:pt x="34" y="61"/>
                    <a:pt x="3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0" y="61"/>
                    <a:pt x="43" y="61"/>
                    <a:pt x="51" y="61"/>
                  </a:cubicBezTo>
                  <a:cubicBezTo>
                    <a:pt x="64" y="61"/>
                    <a:pt x="66" y="51"/>
                    <a:pt x="66" y="51"/>
                  </a:cubicBezTo>
                  <a:cubicBezTo>
                    <a:pt x="73" y="1"/>
                    <a:pt x="73" y="1"/>
                    <a:pt x="73" y="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2212975" y="4894263"/>
              <a:ext cx="595313" cy="619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274888" y="4932363"/>
              <a:ext cx="95250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2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463800" y="4932363"/>
              <a:ext cx="93663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2651125" y="4932363"/>
              <a:ext cx="95250" cy="188913"/>
            </a:xfrm>
            <a:custGeom>
              <a:avLst/>
              <a:gdLst>
                <a:gd name="T0" fmla="*/ 9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9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9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190616" y="33731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88B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3200" b="1" dirty="0">
              <a:solidFill>
                <a:srgbClr val="88B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val="1849576129"/>
              </p:ext>
            </p:extLst>
          </p:nvPr>
        </p:nvGraphicFramePr>
        <p:xfrm>
          <a:off x="459040" y="122937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7" name="直接连接符 26"/>
          <p:cNvCxnSpPr/>
          <p:nvPr/>
        </p:nvCxnSpPr>
        <p:spPr>
          <a:xfrm>
            <a:off x="8557636" y="2869879"/>
            <a:ext cx="32647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8482107" y="2876687"/>
            <a:ext cx="331116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http://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weibo.com/xuxinsimple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http://yarnsure.yanj.cn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有精美模板，精心收集的素材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和图文教程分享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180758" y="2211560"/>
            <a:ext cx="1107996" cy="5810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  <a:endParaRPr lang="en-US" altLang="zh-CN" sz="2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Freeform 25"/>
          <p:cNvSpPr>
            <a:spLocks/>
          </p:cNvSpPr>
          <p:nvPr/>
        </p:nvSpPr>
        <p:spPr bwMode="auto">
          <a:xfrm>
            <a:off x="8557636" y="2424102"/>
            <a:ext cx="594986" cy="339683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30"/>
          <p:cNvSpPr>
            <a:spLocks/>
          </p:cNvSpPr>
          <p:nvPr/>
        </p:nvSpPr>
        <p:spPr bwMode="auto">
          <a:xfrm flipH="1">
            <a:off x="7811702" y="1032444"/>
            <a:ext cx="1047484" cy="977650"/>
          </a:xfrm>
          <a:custGeom>
            <a:avLst/>
            <a:gdLst>
              <a:gd name="T0" fmla="*/ 196 w 196"/>
              <a:gd name="T1" fmla="*/ 42 h 181"/>
              <a:gd name="T2" fmla="*/ 196 w 196"/>
              <a:gd name="T3" fmla="*/ 72 h 181"/>
              <a:gd name="T4" fmla="*/ 196 w 196"/>
              <a:gd name="T5" fmla="*/ 73 h 181"/>
              <a:gd name="T6" fmla="*/ 189 w 196"/>
              <a:gd name="T7" fmla="*/ 108 h 181"/>
              <a:gd name="T8" fmla="*/ 196 w 196"/>
              <a:gd name="T9" fmla="*/ 181 h 181"/>
              <a:gd name="T10" fmla="*/ 156 w 196"/>
              <a:gd name="T11" fmla="*/ 109 h 181"/>
              <a:gd name="T12" fmla="*/ 65 w 196"/>
              <a:gd name="T13" fmla="*/ 109 h 181"/>
              <a:gd name="T14" fmla="*/ 33 w 196"/>
              <a:gd name="T15" fmla="*/ 108 h 181"/>
              <a:gd name="T16" fmla="*/ 1 w 196"/>
              <a:gd name="T17" fmla="*/ 72 h 181"/>
              <a:gd name="T18" fmla="*/ 1 w 196"/>
              <a:gd name="T19" fmla="*/ 64 h 181"/>
              <a:gd name="T20" fmla="*/ 1 w 196"/>
              <a:gd name="T21" fmla="*/ 36 h 181"/>
              <a:gd name="T22" fmla="*/ 17 w 196"/>
              <a:gd name="T23" fmla="*/ 8 h 181"/>
              <a:gd name="T24" fmla="*/ 45 w 196"/>
              <a:gd name="T25" fmla="*/ 1 h 181"/>
              <a:gd name="T26" fmla="*/ 98 w 196"/>
              <a:gd name="T27" fmla="*/ 1 h 181"/>
              <a:gd name="T28" fmla="*/ 163 w 196"/>
              <a:gd name="T29" fmla="*/ 0 h 181"/>
              <a:gd name="T30" fmla="*/ 196 w 196"/>
              <a:gd name="T31" fmla="*/ 36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6" h="181">
                <a:moveTo>
                  <a:pt x="196" y="42"/>
                </a:moveTo>
                <a:cubicBezTo>
                  <a:pt x="196" y="42"/>
                  <a:pt x="196" y="42"/>
                  <a:pt x="196" y="72"/>
                </a:cubicBezTo>
                <a:cubicBezTo>
                  <a:pt x="196" y="72"/>
                  <a:pt x="196" y="73"/>
                  <a:pt x="196" y="73"/>
                </a:cubicBezTo>
                <a:cubicBezTo>
                  <a:pt x="196" y="103"/>
                  <a:pt x="189" y="108"/>
                  <a:pt x="189" y="108"/>
                </a:cubicBezTo>
                <a:cubicBezTo>
                  <a:pt x="196" y="181"/>
                  <a:pt x="196" y="181"/>
                  <a:pt x="196" y="181"/>
                </a:cubicBezTo>
                <a:cubicBezTo>
                  <a:pt x="156" y="109"/>
                  <a:pt x="156" y="109"/>
                  <a:pt x="156" y="109"/>
                </a:cubicBezTo>
                <a:cubicBezTo>
                  <a:pt x="65" y="109"/>
                  <a:pt x="65" y="109"/>
                  <a:pt x="65" y="109"/>
                </a:cubicBezTo>
                <a:cubicBezTo>
                  <a:pt x="65" y="109"/>
                  <a:pt x="65" y="109"/>
                  <a:pt x="33" y="108"/>
                </a:cubicBezTo>
                <a:cubicBezTo>
                  <a:pt x="0" y="108"/>
                  <a:pt x="1" y="72"/>
                  <a:pt x="1" y="72"/>
                </a:cubicBez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36"/>
                </a:cubicBezTo>
                <a:cubicBezTo>
                  <a:pt x="1" y="24"/>
                  <a:pt x="8" y="14"/>
                  <a:pt x="17" y="8"/>
                </a:cubicBezTo>
                <a:cubicBezTo>
                  <a:pt x="26" y="2"/>
                  <a:pt x="35" y="1"/>
                  <a:pt x="45" y="1"/>
                </a:cubicBezTo>
                <a:cubicBezTo>
                  <a:pt x="63" y="1"/>
                  <a:pt x="81" y="1"/>
                  <a:pt x="98" y="1"/>
                </a:cubicBezTo>
                <a:cubicBezTo>
                  <a:pt x="163" y="0"/>
                  <a:pt x="163" y="0"/>
                  <a:pt x="163" y="0"/>
                </a:cubicBezTo>
                <a:cubicBezTo>
                  <a:pt x="163" y="0"/>
                  <a:pt x="195" y="1"/>
                  <a:pt x="196" y="36"/>
                </a:cubicBezTo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30"/>
          <p:cNvSpPr>
            <a:spLocks/>
          </p:cNvSpPr>
          <p:nvPr/>
        </p:nvSpPr>
        <p:spPr bwMode="auto">
          <a:xfrm flipH="1">
            <a:off x="6297696" y="2211560"/>
            <a:ext cx="1047484" cy="977650"/>
          </a:xfrm>
          <a:custGeom>
            <a:avLst/>
            <a:gdLst>
              <a:gd name="T0" fmla="*/ 196 w 196"/>
              <a:gd name="T1" fmla="*/ 42 h 181"/>
              <a:gd name="T2" fmla="*/ 196 w 196"/>
              <a:gd name="T3" fmla="*/ 72 h 181"/>
              <a:gd name="T4" fmla="*/ 196 w 196"/>
              <a:gd name="T5" fmla="*/ 73 h 181"/>
              <a:gd name="T6" fmla="*/ 189 w 196"/>
              <a:gd name="T7" fmla="*/ 108 h 181"/>
              <a:gd name="T8" fmla="*/ 196 w 196"/>
              <a:gd name="T9" fmla="*/ 181 h 181"/>
              <a:gd name="T10" fmla="*/ 156 w 196"/>
              <a:gd name="T11" fmla="*/ 109 h 181"/>
              <a:gd name="T12" fmla="*/ 65 w 196"/>
              <a:gd name="T13" fmla="*/ 109 h 181"/>
              <a:gd name="T14" fmla="*/ 33 w 196"/>
              <a:gd name="T15" fmla="*/ 108 h 181"/>
              <a:gd name="T16" fmla="*/ 1 w 196"/>
              <a:gd name="T17" fmla="*/ 72 h 181"/>
              <a:gd name="T18" fmla="*/ 1 w 196"/>
              <a:gd name="T19" fmla="*/ 64 h 181"/>
              <a:gd name="T20" fmla="*/ 1 w 196"/>
              <a:gd name="T21" fmla="*/ 36 h 181"/>
              <a:gd name="T22" fmla="*/ 17 w 196"/>
              <a:gd name="T23" fmla="*/ 8 h 181"/>
              <a:gd name="T24" fmla="*/ 45 w 196"/>
              <a:gd name="T25" fmla="*/ 1 h 181"/>
              <a:gd name="T26" fmla="*/ 98 w 196"/>
              <a:gd name="T27" fmla="*/ 1 h 181"/>
              <a:gd name="T28" fmla="*/ 163 w 196"/>
              <a:gd name="T29" fmla="*/ 0 h 181"/>
              <a:gd name="T30" fmla="*/ 196 w 196"/>
              <a:gd name="T31" fmla="*/ 36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6" h="181">
                <a:moveTo>
                  <a:pt x="196" y="42"/>
                </a:moveTo>
                <a:cubicBezTo>
                  <a:pt x="196" y="42"/>
                  <a:pt x="196" y="42"/>
                  <a:pt x="196" y="72"/>
                </a:cubicBezTo>
                <a:cubicBezTo>
                  <a:pt x="196" y="72"/>
                  <a:pt x="196" y="73"/>
                  <a:pt x="196" y="73"/>
                </a:cubicBezTo>
                <a:cubicBezTo>
                  <a:pt x="196" y="103"/>
                  <a:pt x="189" y="108"/>
                  <a:pt x="189" y="108"/>
                </a:cubicBezTo>
                <a:cubicBezTo>
                  <a:pt x="196" y="181"/>
                  <a:pt x="196" y="181"/>
                  <a:pt x="196" y="181"/>
                </a:cubicBezTo>
                <a:cubicBezTo>
                  <a:pt x="156" y="109"/>
                  <a:pt x="156" y="109"/>
                  <a:pt x="156" y="109"/>
                </a:cubicBezTo>
                <a:cubicBezTo>
                  <a:pt x="65" y="109"/>
                  <a:pt x="65" y="109"/>
                  <a:pt x="65" y="109"/>
                </a:cubicBezTo>
                <a:cubicBezTo>
                  <a:pt x="65" y="109"/>
                  <a:pt x="65" y="109"/>
                  <a:pt x="33" y="108"/>
                </a:cubicBezTo>
                <a:cubicBezTo>
                  <a:pt x="0" y="108"/>
                  <a:pt x="1" y="72"/>
                  <a:pt x="1" y="72"/>
                </a:cubicBez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36"/>
                </a:cubicBezTo>
                <a:cubicBezTo>
                  <a:pt x="1" y="24"/>
                  <a:pt x="8" y="14"/>
                  <a:pt x="17" y="8"/>
                </a:cubicBezTo>
                <a:cubicBezTo>
                  <a:pt x="26" y="2"/>
                  <a:pt x="35" y="1"/>
                  <a:pt x="45" y="1"/>
                </a:cubicBezTo>
                <a:cubicBezTo>
                  <a:pt x="63" y="1"/>
                  <a:pt x="81" y="1"/>
                  <a:pt x="98" y="1"/>
                </a:cubicBezTo>
                <a:cubicBezTo>
                  <a:pt x="163" y="0"/>
                  <a:pt x="163" y="0"/>
                  <a:pt x="163" y="0"/>
                </a:cubicBezTo>
                <a:cubicBezTo>
                  <a:pt x="163" y="0"/>
                  <a:pt x="195" y="1"/>
                  <a:pt x="196" y="36"/>
                </a:cubicBezTo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30"/>
          <p:cNvSpPr>
            <a:spLocks/>
          </p:cNvSpPr>
          <p:nvPr/>
        </p:nvSpPr>
        <p:spPr bwMode="auto">
          <a:xfrm flipH="1">
            <a:off x="4786927" y="3403524"/>
            <a:ext cx="1047484" cy="977650"/>
          </a:xfrm>
          <a:custGeom>
            <a:avLst/>
            <a:gdLst>
              <a:gd name="T0" fmla="*/ 196 w 196"/>
              <a:gd name="T1" fmla="*/ 42 h 181"/>
              <a:gd name="T2" fmla="*/ 196 w 196"/>
              <a:gd name="T3" fmla="*/ 72 h 181"/>
              <a:gd name="T4" fmla="*/ 196 w 196"/>
              <a:gd name="T5" fmla="*/ 73 h 181"/>
              <a:gd name="T6" fmla="*/ 189 w 196"/>
              <a:gd name="T7" fmla="*/ 108 h 181"/>
              <a:gd name="T8" fmla="*/ 196 w 196"/>
              <a:gd name="T9" fmla="*/ 181 h 181"/>
              <a:gd name="T10" fmla="*/ 156 w 196"/>
              <a:gd name="T11" fmla="*/ 109 h 181"/>
              <a:gd name="T12" fmla="*/ 65 w 196"/>
              <a:gd name="T13" fmla="*/ 109 h 181"/>
              <a:gd name="T14" fmla="*/ 33 w 196"/>
              <a:gd name="T15" fmla="*/ 108 h 181"/>
              <a:gd name="T16" fmla="*/ 1 w 196"/>
              <a:gd name="T17" fmla="*/ 72 h 181"/>
              <a:gd name="T18" fmla="*/ 1 w 196"/>
              <a:gd name="T19" fmla="*/ 64 h 181"/>
              <a:gd name="T20" fmla="*/ 1 w 196"/>
              <a:gd name="T21" fmla="*/ 36 h 181"/>
              <a:gd name="T22" fmla="*/ 17 w 196"/>
              <a:gd name="T23" fmla="*/ 8 h 181"/>
              <a:gd name="T24" fmla="*/ 45 w 196"/>
              <a:gd name="T25" fmla="*/ 1 h 181"/>
              <a:gd name="T26" fmla="*/ 98 w 196"/>
              <a:gd name="T27" fmla="*/ 1 h 181"/>
              <a:gd name="T28" fmla="*/ 163 w 196"/>
              <a:gd name="T29" fmla="*/ 0 h 181"/>
              <a:gd name="T30" fmla="*/ 196 w 196"/>
              <a:gd name="T31" fmla="*/ 36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6" h="181">
                <a:moveTo>
                  <a:pt x="196" y="42"/>
                </a:moveTo>
                <a:cubicBezTo>
                  <a:pt x="196" y="42"/>
                  <a:pt x="196" y="42"/>
                  <a:pt x="196" y="72"/>
                </a:cubicBezTo>
                <a:cubicBezTo>
                  <a:pt x="196" y="72"/>
                  <a:pt x="196" y="73"/>
                  <a:pt x="196" y="73"/>
                </a:cubicBezTo>
                <a:cubicBezTo>
                  <a:pt x="196" y="103"/>
                  <a:pt x="189" y="108"/>
                  <a:pt x="189" y="108"/>
                </a:cubicBezTo>
                <a:cubicBezTo>
                  <a:pt x="196" y="181"/>
                  <a:pt x="196" y="181"/>
                  <a:pt x="196" y="181"/>
                </a:cubicBezTo>
                <a:cubicBezTo>
                  <a:pt x="156" y="109"/>
                  <a:pt x="156" y="109"/>
                  <a:pt x="156" y="109"/>
                </a:cubicBezTo>
                <a:cubicBezTo>
                  <a:pt x="65" y="109"/>
                  <a:pt x="65" y="109"/>
                  <a:pt x="65" y="109"/>
                </a:cubicBezTo>
                <a:cubicBezTo>
                  <a:pt x="65" y="109"/>
                  <a:pt x="65" y="109"/>
                  <a:pt x="33" y="108"/>
                </a:cubicBezTo>
                <a:cubicBezTo>
                  <a:pt x="0" y="108"/>
                  <a:pt x="1" y="72"/>
                  <a:pt x="1" y="72"/>
                </a:cubicBez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36"/>
                </a:cubicBezTo>
                <a:cubicBezTo>
                  <a:pt x="1" y="24"/>
                  <a:pt x="8" y="14"/>
                  <a:pt x="17" y="8"/>
                </a:cubicBezTo>
                <a:cubicBezTo>
                  <a:pt x="26" y="2"/>
                  <a:pt x="35" y="1"/>
                  <a:pt x="45" y="1"/>
                </a:cubicBezTo>
                <a:cubicBezTo>
                  <a:pt x="63" y="1"/>
                  <a:pt x="81" y="1"/>
                  <a:pt x="98" y="1"/>
                </a:cubicBezTo>
                <a:cubicBezTo>
                  <a:pt x="163" y="0"/>
                  <a:pt x="163" y="0"/>
                  <a:pt x="163" y="0"/>
                </a:cubicBezTo>
                <a:cubicBezTo>
                  <a:pt x="163" y="0"/>
                  <a:pt x="195" y="1"/>
                  <a:pt x="196" y="36"/>
                </a:cubicBezTo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30"/>
          <p:cNvSpPr>
            <a:spLocks/>
          </p:cNvSpPr>
          <p:nvPr/>
        </p:nvSpPr>
        <p:spPr bwMode="auto">
          <a:xfrm flipH="1">
            <a:off x="7360252" y="4532089"/>
            <a:ext cx="1047484" cy="977650"/>
          </a:xfrm>
          <a:custGeom>
            <a:avLst/>
            <a:gdLst>
              <a:gd name="T0" fmla="*/ 196 w 196"/>
              <a:gd name="T1" fmla="*/ 42 h 181"/>
              <a:gd name="T2" fmla="*/ 196 w 196"/>
              <a:gd name="T3" fmla="*/ 72 h 181"/>
              <a:gd name="T4" fmla="*/ 196 w 196"/>
              <a:gd name="T5" fmla="*/ 73 h 181"/>
              <a:gd name="T6" fmla="*/ 189 w 196"/>
              <a:gd name="T7" fmla="*/ 108 h 181"/>
              <a:gd name="T8" fmla="*/ 196 w 196"/>
              <a:gd name="T9" fmla="*/ 181 h 181"/>
              <a:gd name="T10" fmla="*/ 156 w 196"/>
              <a:gd name="T11" fmla="*/ 109 h 181"/>
              <a:gd name="T12" fmla="*/ 65 w 196"/>
              <a:gd name="T13" fmla="*/ 109 h 181"/>
              <a:gd name="T14" fmla="*/ 33 w 196"/>
              <a:gd name="T15" fmla="*/ 108 h 181"/>
              <a:gd name="T16" fmla="*/ 1 w 196"/>
              <a:gd name="T17" fmla="*/ 72 h 181"/>
              <a:gd name="T18" fmla="*/ 1 w 196"/>
              <a:gd name="T19" fmla="*/ 64 h 181"/>
              <a:gd name="T20" fmla="*/ 1 w 196"/>
              <a:gd name="T21" fmla="*/ 36 h 181"/>
              <a:gd name="T22" fmla="*/ 17 w 196"/>
              <a:gd name="T23" fmla="*/ 8 h 181"/>
              <a:gd name="T24" fmla="*/ 45 w 196"/>
              <a:gd name="T25" fmla="*/ 1 h 181"/>
              <a:gd name="T26" fmla="*/ 98 w 196"/>
              <a:gd name="T27" fmla="*/ 1 h 181"/>
              <a:gd name="T28" fmla="*/ 163 w 196"/>
              <a:gd name="T29" fmla="*/ 0 h 181"/>
              <a:gd name="T30" fmla="*/ 196 w 196"/>
              <a:gd name="T31" fmla="*/ 36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6" h="181">
                <a:moveTo>
                  <a:pt x="196" y="42"/>
                </a:moveTo>
                <a:cubicBezTo>
                  <a:pt x="196" y="42"/>
                  <a:pt x="196" y="42"/>
                  <a:pt x="196" y="72"/>
                </a:cubicBezTo>
                <a:cubicBezTo>
                  <a:pt x="196" y="72"/>
                  <a:pt x="196" y="73"/>
                  <a:pt x="196" y="73"/>
                </a:cubicBezTo>
                <a:cubicBezTo>
                  <a:pt x="196" y="103"/>
                  <a:pt x="189" y="108"/>
                  <a:pt x="189" y="108"/>
                </a:cubicBezTo>
                <a:cubicBezTo>
                  <a:pt x="196" y="181"/>
                  <a:pt x="196" y="181"/>
                  <a:pt x="196" y="181"/>
                </a:cubicBezTo>
                <a:cubicBezTo>
                  <a:pt x="156" y="109"/>
                  <a:pt x="156" y="109"/>
                  <a:pt x="156" y="109"/>
                </a:cubicBezTo>
                <a:cubicBezTo>
                  <a:pt x="65" y="109"/>
                  <a:pt x="65" y="109"/>
                  <a:pt x="65" y="109"/>
                </a:cubicBezTo>
                <a:cubicBezTo>
                  <a:pt x="65" y="109"/>
                  <a:pt x="65" y="109"/>
                  <a:pt x="33" y="108"/>
                </a:cubicBezTo>
                <a:cubicBezTo>
                  <a:pt x="0" y="108"/>
                  <a:pt x="1" y="72"/>
                  <a:pt x="1" y="72"/>
                </a:cubicBez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36"/>
                </a:cubicBezTo>
                <a:cubicBezTo>
                  <a:pt x="1" y="24"/>
                  <a:pt x="8" y="14"/>
                  <a:pt x="17" y="8"/>
                </a:cubicBezTo>
                <a:cubicBezTo>
                  <a:pt x="26" y="2"/>
                  <a:pt x="35" y="1"/>
                  <a:pt x="45" y="1"/>
                </a:cubicBezTo>
                <a:cubicBezTo>
                  <a:pt x="63" y="1"/>
                  <a:pt x="81" y="1"/>
                  <a:pt x="98" y="1"/>
                </a:cubicBezTo>
                <a:cubicBezTo>
                  <a:pt x="163" y="0"/>
                  <a:pt x="163" y="0"/>
                  <a:pt x="163" y="0"/>
                </a:cubicBezTo>
                <a:cubicBezTo>
                  <a:pt x="163" y="0"/>
                  <a:pt x="195" y="1"/>
                  <a:pt x="196" y="36"/>
                </a:cubicBezTo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7883994" y="1024106"/>
            <a:ext cx="705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4.3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374039" y="2183934"/>
            <a:ext cx="705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3.5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786927" y="3443865"/>
            <a:ext cx="705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2.5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466245" y="4532089"/>
            <a:ext cx="705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4.5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86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8120" y="209902"/>
            <a:ext cx="628822" cy="839592"/>
            <a:chOff x="793750" y="825500"/>
            <a:chExt cx="3433763" cy="4584701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793750" y="1138238"/>
              <a:ext cx="1716088" cy="3246438"/>
            </a:xfrm>
            <a:custGeom>
              <a:avLst/>
              <a:gdLst>
                <a:gd name="T0" fmla="*/ 111 w 219"/>
                <a:gd name="T1" fmla="*/ 0 h 415"/>
                <a:gd name="T2" fmla="*/ 33 w 219"/>
                <a:gd name="T3" fmla="*/ 183 h 415"/>
                <a:gd name="T4" fmla="*/ 219 w 219"/>
                <a:gd name="T5" fmla="*/ 415 h 415"/>
                <a:gd name="T6" fmla="*/ 111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11" y="0"/>
                  </a:moveTo>
                  <a:cubicBezTo>
                    <a:pt x="111" y="0"/>
                    <a:pt x="0" y="36"/>
                    <a:pt x="33" y="183"/>
                  </a:cubicBezTo>
                  <a:cubicBezTo>
                    <a:pt x="65" y="329"/>
                    <a:pt x="219" y="415"/>
                    <a:pt x="219" y="415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052513" y="1052513"/>
              <a:ext cx="1457325" cy="3332163"/>
            </a:xfrm>
            <a:custGeom>
              <a:avLst/>
              <a:gdLst>
                <a:gd name="T0" fmla="*/ 118 w 186"/>
                <a:gd name="T1" fmla="*/ 0 h 426"/>
                <a:gd name="T2" fmla="*/ 12 w 186"/>
                <a:gd name="T3" fmla="*/ 128 h 426"/>
                <a:gd name="T4" fmla="*/ 186 w 186"/>
                <a:gd name="T5" fmla="*/ 426 h 426"/>
                <a:gd name="T6" fmla="*/ 11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118" y="0"/>
                  </a:moveTo>
                  <a:cubicBezTo>
                    <a:pt x="118" y="0"/>
                    <a:pt x="25" y="1"/>
                    <a:pt x="12" y="128"/>
                  </a:cubicBezTo>
                  <a:cubicBezTo>
                    <a:pt x="0" y="254"/>
                    <a:pt x="165" y="416"/>
                    <a:pt x="186" y="426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1357313" y="825500"/>
              <a:ext cx="1152525" cy="3559175"/>
            </a:xfrm>
            <a:custGeom>
              <a:avLst/>
              <a:gdLst>
                <a:gd name="T0" fmla="*/ 128 w 147"/>
                <a:gd name="T1" fmla="*/ 22 h 455"/>
                <a:gd name="T2" fmla="*/ 17 w 147"/>
                <a:gd name="T3" fmla="*/ 141 h 455"/>
                <a:gd name="T4" fmla="*/ 147 w 147"/>
                <a:gd name="T5" fmla="*/ 455 h 455"/>
                <a:gd name="T6" fmla="*/ 128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28" y="22"/>
                  </a:moveTo>
                  <a:cubicBezTo>
                    <a:pt x="128" y="22"/>
                    <a:pt x="34" y="0"/>
                    <a:pt x="17" y="141"/>
                  </a:cubicBezTo>
                  <a:cubicBezTo>
                    <a:pt x="0" y="282"/>
                    <a:pt x="147" y="455"/>
                    <a:pt x="147" y="455"/>
                  </a:cubicBezTo>
                  <a:lnTo>
                    <a:pt x="128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820863" y="935037"/>
              <a:ext cx="688975" cy="3449638"/>
            </a:xfrm>
            <a:custGeom>
              <a:avLst/>
              <a:gdLst>
                <a:gd name="T0" fmla="*/ 88 w 88"/>
                <a:gd name="T1" fmla="*/ 3 h 441"/>
                <a:gd name="T2" fmla="*/ 88 w 88"/>
                <a:gd name="T3" fmla="*/ 441 h 441"/>
                <a:gd name="T4" fmla="*/ 42 w 88"/>
                <a:gd name="T5" fmla="*/ 298 h 441"/>
                <a:gd name="T6" fmla="*/ 39 w 88"/>
                <a:gd name="T7" fmla="*/ 32 h 441"/>
                <a:gd name="T8" fmla="*/ 88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88" y="3"/>
                  </a:moveTo>
                  <a:cubicBezTo>
                    <a:pt x="88" y="441"/>
                    <a:pt x="88" y="441"/>
                    <a:pt x="88" y="441"/>
                  </a:cubicBezTo>
                  <a:cubicBezTo>
                    <a:pt x="88" y="441"/>
                    <a:pt x="62" y="372"/>
                    <a:pt x="42" y="298"/>
                  </a:cubicBezTo>
                  <a:cubicBezTo>
                    <a:pt x="30" y="252"/>
                    <a:pt x="0" y="131"/>
                    <a:pt x="39" y="32"/>
                  </a:cubicBezTo>
                  <a:cubicBezTo>
                    <a:pt x="47" y="10"/>
                    <a:pt x="64" y="0"/>
                    <a:pt x="88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509838" y="1138238"/>
              <a:ext cx="1717675" cy="3246438"/>
            </a:xfrm>
            <a:custGeom>
              <a:avLst/>
              <a:gdLst>
                <a:gd name="T0" fmla="*/ 108 w 219"/>
                <a:gd name="T1" fmla="*/ 0 h 415"/>
                <a:gd name="T2" fmla="*/ 186 w 219"/>
                <a:gd name="T3" fmla="*/ 183 h 415"/>
                <a:gd name="T4" fmla="*/ 0 w 219"/>
                <a:gd name="T5" fmla="*/ 415 h 415"/>
                <a:gd name="T6" fmla="*/ 108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08" y="0"/>
                  </a:moveTo>
                  <a:cubicBezTo>
                    <a:pt x="108" y="0"/>
                    <a:pt x="219" y="36"/>
                    <a:pt x="186" y="183"/>
                  </a:cubicBezTo>
                  <a:cubicBezTo>
                    <a:pt x="154" y="329"/>
                    <a:pt x="0" y="415"/>
                    <a:pt x="0" y="415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509838" y="1052513"/>
              <a:ext cx="1458913" cy="3332163"/>
            </a:xfrm>
            <a:custGeom>
              <a:avLst/>
              <a:gdLst>
                <a:gd name="T0" fmla="*/ 68 w 186"/>
                <a:gd name="T1" fmla="*/ 0 h 426"/>
                <a:gd name="T2" fmla="*/ 174 w 186"/>
                <a:gd name="T3" fmla="*/ 128 h 426"/>
                <a:gd name="T4" fmla="*/ 0 w 186"/>
                <a:gd name="T5" fmla="*/ 426 h 426"/>
                <a:gd name="T6" fmla="*/ 6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68" y="0"/>
                  </a:moveTo>
                  <a:cubicBezTo>
                    <a:pt x="68" y="0"/>
                    <a:pt x="162" y="1"/>
                    <a:pt x="174" y="128"/>
                  </a:cubicBezTo>
                  <a:cubicBezTo>
                    <a:pt x="186" y="254"/>
                    <a:pt x="21" y="416"/>
                    <a:pt x="0" y="426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509838" y="825500"/>
              <a:ext cx="1154113" cy="3559175"/>
            </a:xfrm>
            <a:custGeom>
              <a:avLst/>
              <a:gdLst>
                <a:gd name="T0" fmla="*/ 19 w 147"/>
                <a:gd name="T1" fmla="*/ 22 h 455"/>
                <a:gd name="T2" fmla="*/ 130 w 147"/>
                <a:gd name="T3" fmla="*/ 141 h 455"/>
                <a:gd name="T4" fmla="*/ 0 w 147"/>
                <a:gd name="T5" fmla="*/ 455 h 455"/>
                <a:gd name="T6" fmla="*/ 19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9" y="22"/>
                  </a:moveTo>
                  <a:cubicBezTo>
                    <a:pt x="19" y="22"/>
                    <a:pt x="113" y="0"/>
                    <a:pt x="130" y="141"/>
                  </a:cubicBezTo>
                  <a:cubicBezTo>
                    <a:pt x="147" y="282"/>
                    <a:pt x="0" y="455"/>
                    <a:pt x="0" y="455"/>
                  </a:cubicBezTo>
                  <a:lnTo>
                    <a:pt x="19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509838" y="935037"/>
              <a:ext cx="690563" cy="3449638"/>
            </a:xfrm>
            <a:custGeom>
              <a:avLst/>
              <a:gdLst>
                <a:gd name="T0" fmla="*/ 0 w 88"/>
                <a:gd name="T1" fmla="*/ 3 h 441"/>
                <a:gd name="T2" fmla="*/ 0 w 88"/>
                <a:gd name="T3" fmla="*/ 441 h 441"/>
                <a:gd name="T4" fmla="*/ 46 w 88"/>
                <a:gd name="T5" fmla="*/ 298 h 441"/>
                <a:gd name="T6" fmla="*/ 49 w 88"/>
                <a:gd name="T7" fmla="*/ 32 h 441"/>
                <a:gd name="T8" fmla="*/ 0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0" y="3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41"/>
                    <a:pt x="26" y="372"/>
                    <a:pt x="46" y="298"/>
                  </a:cubicBezTo>
                  <a:cubicBezTo>
                    <a:pt x="58" y="252"/>
                    <a:pt x="88" y="131"/>
                    <a:pt x="49" y="32"/>
                  </a:cubicBezTo>
                  <a:cubicBezTo>
                    <a:pt x="41" y="10"/>
                    <a:pt x="24" y="0"/>
                    <a:pt x="0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655763" y="3681413"/>
              <a:ext cx="1709738" cy="703263"/>
            </a:xfrm>
            <a:custGeom>
              <a:avLst/>
              <a:gdLst>
                <a:gd name="T0" fmla="*/ 0 w 1077"/>
                <a:gd name="T1" fmla="*/ 0 h 443"/>
                <a:gd name="T2" fmla="*/ 1077 w 1077"/>
                <a:gd name="T3" fmla="*/ 0 h 443"/>
                <a:gd name="T4" fmla="*/ 662 w 1077"/>
                <a:gd name="T5" fmla="*/ 443 h 443"/>
                <a:gd name="T6" fmla="*/ 410 w 1077"/>
                <a:gd name="T7" fmla="*/ 443 h 443"/>
                <a:gd name="T8" fmla="*/ 0 w 1077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7" h="443">
                  <a:moveTo>
                    <a:pt x="0" y="0"/>
                  </a:moveTo>
                  <a:lnTo>
                    <a:pt x="1077" y="0"/>
                  </a:lnTo>
                  <a:lnTo>
                    <a:pt x="662" y="443"/>
                  </a:lnTo>
                  <a:lnTo>
                    <a:pt x="410" y="4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2298700" y="4376738"/>
              <a:ext cx="31750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2690813" y="4376738"/>
              <a:ext cx="23813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109788" y="4173538"/>
              <a:ext cx="792163" cy="211138"/>
            </a:xfrm>
            <a:custGeom>
              <a:avLst/>
              <a:gdLst>
                <a:gd name="T0" fmla="*/ 0 w 499"/>
                <a:gd name="T1" fmla="*/ 0 h 133"/>
                <a:gd name="T2" fmla="*/ 124 w 499"/>
                <a:gd name="T3" fmla="*/ 133 h 133"/>
                <a:gd name="T4" fmla="*/ 376 w 499"/>
                <a:gd name="T5" fmla="*/ 133 h 133"/>
                <a:gd name="T6" fmla="*/ 499 w 499"/>
                <a:gd name="T7" fmla="*/ 0 h 133"/>
                <a:gd name="T8" fmla="*/ 0 w 499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133">
                  <a:moveTo>
                    <a:pt x="0" y="0"/>
                  </a:moveTo>
                  <a:lnTo>
                    <a:pt x="124" y="133"/>
                  </a:lnTo>
                  <a:lnTo>
                    <a:pt x="376" y="133"/>
                  </a:lnTo>
                  <a:lnTo>
                    <a:pt x="4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220913" y="4932363"/>
              <a:ext cx="571500" cy="477838"/>
            </a:xfrm>
            <a:custGeom>
              <a:avLst/>
              <a:gdLst>
                <a:gd name="T0" fmla="*/ 39 w 73"/>
                <a:gd name="T1" fmla="*/ 0 h 61"/>
                <a:gd name="T2" fmla="*/ 39 w 73"/>
                <a:gd name="T3" fmla="*/ 0 h 61"/>
                <a:gd name="T4" fmla="*/ 37 w 73"/>
                <a:gd name="T5" fmla="*/ 0 h 61"/>
                <a:gd name="T6" fmla="*/ 35 w 73"/>
                <a:gd name="T7" fmla="*/ 0 h 61"/>
                <a:gd name="T8" fmla="*/ 35 w 73"/>
                <a:gd name="T9" fmla="*/ 0 h 61"/>
                <a:gd name="T10" fmla="*/ 0 w 73"/>
                <a:gd name="T11" fmla="*/ 1 h 61"/>
                <a:gd name="T12" fmla="*/ 8 w 73"/>
                <a:gd name="T13" fmla="*/ 51 h 61"/>
                <a:gd name="T14" fmla="*/ 23 w 73"/>
                <a:gd name="T15" fmla="*/ 61 h 61"/>
                <a:gd name="T16" fmla="*/ 36 w 73"/>
                <a:gd name="T17" fmla="*/ 61 h 61"/>
                <a:gd name="T18" fmla="*/ 38 w 73"/>
                <a:gd name="T19" fmla="*/ 61 h 61"/>
                <a:gd name="T20" fmla="*/ 51 w 73"/>
                <a:gd name="T21" fmla="*/ 61 h 61"/>
                <a:gd name="T22" fmla="*/ 66 w 73"/>
                <a:gd name="T23" fmla="*/ 51 h 61"/>
                <a:gd name="T24" fmla="*/ 73 w 73"/>
                <a:gd name="T25" fmla="*/ 1 h 61"/>
                <a:gd name="T26" fmla="*/ 39 w 73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61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61"/>
                    <a:pt x="23" y="61"/>
                  </a:cubicBezTo>
                  <a:cubicBezTo>
                    <a:pt x="30" y="61"/>
                    <a:pt x="34" y="61"/>
                    <a:pt x="3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0" y="61"/>
                    <a:pt x="43" y="61"/>
                    <a:pt x="51" y="61"/>
                  </a:cubicBezTo>
                  <a:cubicBezTo>
                    <a:pt x="64" y="61"/>
                    <a:pt x="66" y="51"/>
                    <a:pt x="66" y="51"/>
                  </a:cubicBezTo>
                  <a:cubicBezTo>
                    <a:pt x="73" y="1"/>
                    <a:pt x="73" y="1"/>
                    <a:pt x="73" y="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2212975" y="4894263"/>
              <a:ext cx="595313" cy="619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274888" y="4932363"/>
              <a:ext cx="95250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2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463800" y="4932363"/>
              <a:ext cx="93663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2651125" y="4932363"/>
              <a:ext cx="95250" cy="188913"/>
            </a:xfrm>
            <a:custGeom>
              <a:avLst/>
              <a:gdLst>
                <a:gd name="T0" fmla="*/ 9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9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9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190616" y="33731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88B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3200" b="1" dirty="0">
              <a:solidFill>
                <a:srgbClr val="88B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528360" y="1971561"/>
            <a:ext cx="3135280" cy="3954291"/>
            <a:chOff x="5319713" y="2446338"/>
            <a:chExt cx="1555751" cy="1962151"/>
          </a:xfrm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5746751" y="3068638"/>
              <a:ext cx="642938" cy="641350"/>
            </a:xfrm>
            <a:custGeom>
              <a:avLst/>
              <a:gdLst>
                <a:gd name="T0" fmla="*/ 0 w 405"/>
                <a:gd name="T1" fmla="*/ 136 h 404"/>
                <a:gd name="T2" fmla="*/ 219 w 405"/>
                <a:gd name="T3" fmla="*/ 404 h 404"/>
                <a:gd name="T4" fmla="*/ 405 w 405"/>
                <a:gd name="T5" fmla="*/ 269 h 404"/>
                <a:gd name="T6" fmla="*/ 186 w 405"/>
                <a:gd name="T7" fmla="*/ 0 h 404"/>
                <a:gd name="T8" fmla="*/ 0 w 405"/>
                <a:gd name="T9" fmla="*/ 136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5" h="404">
                  <a:moveTo>
                    <a:pt x="0" y="136"/>
                  </a:moveTo>
                  <a:lnTo>
                    <a:pt x="219" y="404"/>
                  </a:lnTo>
                  <a:lnTo>
                    <a:pt x="405" y="269"/>
                  </a:lnTo>
                  <a:lnTo>
                    <a:pt x="186" y="0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5319713" y="3400426"/>
              <a:ext cx="1204913" cy="1008063"/>
            </a:xfrm>
            <a:custGeom>
              <a:avLst/>
              <a:gdLst>
                <a:gd name="T0" fmla="*/ 157 w 759"/>
                <a:gd name="T1" fmla="*/ 343 h 635"/>
                <a:gd name="T2" fmla="*/ 624 w 759"/>
                <a:gd name="T3" fmla="*/ 0 h 635"/>
                <a:gd name="T4" fmla="*/ 759 w 759"/>
                <a:gd name="T5" fmla="*/ 167 h 635"/>
                <a:gd name="T6" fmla="*/ 290 w 759"/>
                <a:gd name="T7" fmla="*/ 507 h 635"/>
                <a:gd name="T8" fmla="*/ 397 w 759"/>
                <a:gd name="T9" fmla="*/ 635 h 635"/>
                <a:gd name="T10" fmla="*/ 0 w 759"/>
                <a:gd name="T11" fmla="*/ 587 h 635"/>
                <a:gd name="T12" fmla="*/ 50 w 759"/>
                <a:gd name="T13" fmla="*/ 214 h 635"/>
                <a:gd name="T14" fmla="*/ 157 w 759"/>
                <a:gd name="T15" fmla="*/ 343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9" h="635">
                  <a:moveTo>
                    <a:pt x="157" y="343"/>
                  </a:moveTo>
                  <a:lnTo>
                    <a:pt x="624" y="0"/>
                  </a:lnTo>
                  <a:lnTo>
                    <a:pt x="759" y="167"/>
                  </a:lnTo>
                  <a:lnTo>
                    <a:pt x="290" y="507"/>
                  </a:lnTo>
                  <a:lnTo>
                    <a:pt x="397" y="635"/>
                  </a:lnTo>
                  <a:lnTo>
                    <a:pt x="0" y="587"/>
                  </a:lnTo>
                  <a:lnTo>
                    <a:pt x="50" y="214"/>
                  </a:lnTo>
                  <a:lnTo>
                    <a:pt x="157" y="343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5670551" y="2446338"/>
              <a:ext cx="1204913" cy="1006475"/>
            </a:xfrm>
            <a:custGeom>
              <a:avLst/>
              <a:gdLst>
                <a:gd name="T0" fmla="*/ 602 w 759"/>
                <a:gd name="T1" fmla="*/ 292 h 634"/>
                <a:gd name="T2" fmla="*/ 136 w 759"/>
                <a:gd name="T3" fmla="*/ 634 h 634"/>
                <a:gd name="T4" fmla="*/ 0 w 759"/>
                <a:gd name="T5" fmla="*/ 468 h 634"/>
                <a:gd name="T6" fmla="*/ 469 w 759"/>
                <a:gd name="T7" fmla="*/ 128 h 634"/>
                <a:gd name="T8" fmla="*/ 362 w 759"/>
                <a:gd name="T9" fmla="*/ 0 h 634"/>
                <a:gd name="T10" fmla="*/ 759 w 759"/>
                <a:gd name="T11" fmla="*/ 47 h 634"/>
                <a:gd name="T12" fmla="*/ 710 w 759"/>
                <a:gd name="T13" fmla="*/ 421 h 634"/>
                <a:gd name="T14" fmla="*/ 602 w 759"/>
                <a:gd name="T15" fmla="*/ 292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9" h="634">
                  <a:moveTo>
                    <a:pt x="602" y="292"/>
                  </a:moveTo>
                  <a:lnTo>
                    <a:pt x="136" y="634"/>
                  </a:lnTo>
                  <a:lnTo>
                    <a:pt x="0" y="468"/>
                  </a:lnTo>
                  <a:lnTo>
                    <a:pt x="469" y="128"/>
                  </a:lnTo>
                  <a:lnTo>
                    <a:pt x="362" y="0"/>
                  </a:lnTo>
                  <a:lnTo>
                    <a:pt x="759" y="47"/>
                  </a:lnTo>
                  <a:lnTo>
                    <a:pt x="710" y="421"/>
                  </a:lnTo>
                  <a:lnTo>
                    <a:pt x="602" y="292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1060724" y="4649870"/>
            <a:ext cx="32647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1683846" y="4001502"/>
            <a:ext cx="110799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  <a:endParaRPr lang="en-US" altLang="zh-CN" sz="2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Freeform 25"/>
          <p:cNvSpPr>
            <a:spLocks/>
          </p:cNvSpPr>
          <p:nvPr/>
        </p:nvSpPr>
        <p:spPr bwMode="auto">
          <a:xfrm>
            <a:off x="1060724" y="4152410"/>
            <a:ext cx="594986" cy="339683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985195" y="4656678"/>
            <a:ext cx="331116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http://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weibo.com/xuxinsimple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http://yarnsure.yanj.cn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有精美模板，精心收集的素材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和图文教程分享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7957496" y="1471393"/>
            <a:ext cx="32647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8580618" y="823025"/>
            <a:ext cx="1107996" cy="5810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  <a:endParaRPr lang="en-US" altLang="zh-CN" sz="24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Freeform 25"/>
          <p:cNvSpPr>
            <a:spLocks/>
          </p:cNvSpPr>
          <p:nvPr/>
        </p:nvSpPr>
        <p:spPr bwMode="auto">
          <a:xfrm>
            <a:off x="7957496" y="973933"/>
            <a:ext cx="594986" cy="339683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7881967" y="1478201"/>
            <a:ext cx="331116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http://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weibo.com/xuxinsimple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http://yarnsure.yanj.cn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有精美模板，精心收集的素材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和图文教程分享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4282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72815" y="5017730"/>
            <a:ext cx="606685" cy="606685"/>
          </a:xfrm>
          <a:prstGeom prst="ellipse">
            <a:avLst/>
          </a:prstGeom>
          <a:solidFill>
            <a:srgbClr val="73A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5624416"/>
            <a:ext cx="12192000" cy="12335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584615" y="674560"/>
            <a:ext cx="332781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4107303" y="389747"/>
            <a:ext cx="3882453" cy="5396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2014.10.10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8214609" y="674560"/>
            <a:ext cx="332781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7741168" y="5499487"/>
            <a:ext cx="131166" cy="13116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395085" y="4856168"/>
            <a:ext cx="1274164" cy="1274164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9497724" y="4678244"/>
            <a:ext cx="292311" cy="29231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grpSp>
        <p:nvGrpSpPr>
          <p:cNvPr id="34" name="Group 51"/>
          <p:cNvGrpSpPr>
            <a:grpSpLocks noChangeAspect="1"/>
          </p:cNvGrpSpPr>
          <p:nvPr/>
        </p:nvGrpSpPr>
        <p:grpSpPr bwMode="auto">
          <a:xfrm rot="20900824">
            <a:off x="4628838" y="1891351"/>
            <a:ext cx="1178325" cy="1702859"/>
            <a:chOff x="4931" y="497"/>
            <a:chExt cx="2197" cy="3175"/>
          </a:xfrm>
        </p:grpSpPr>
        <p:sp>
          <p:nvSpPr>
            <p:cNvPr id="35" name="AutoShape 50"/>
            <p:cNvSpPr>
              <a:spLocks noChangeAspect="1" noChangeArrowheads="1" noTextEdit="1"/>
            </p:cNvSpPr>
            <p:nvPr/>
          </p:nvSpPr>
          <p:spPr bwMode="auto">
            <a:xfrm>
              <a:off x="4931" y="497"/>
              <a:ext cx="2197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2"/>
            <p:cNvSpPr>
              <a:spLocks noEditPoints="1"/>
            </p:cNvSpPr>
            <p:nvPr/>
          </p:nvSpPr>
          <p:spPr bwMode="auto">
            <a:xfrm>
              <a:off x="4910" y="480"/>
              <a:ext cx="2237" cy="3199"/>
            </a:xfrm>
            <a:custGeom>
              <a:avLst/>
              <a:gdLst>
                <a:gd name="T0" fmla="*/ 274 w 944"/>
                <a:gd name="T1" fmla="*/ 1296 h 1351"/>
                <a:gd name="T2" fmla="*/ 38 w 944"/>
                <a:gd name="T3" fmla="*/ 915 h 1351"/>
                <a:gd name="T4" fmla="*/ 10 w 944"/>
                <a:gd name="T5" fmla="*/ 490 h 1351"/>
                <a:gd name="T6" fmla="*/ 141 w 944"/>
                <a:gd name="T7" fmla="*/ 132 h 1351"/>
                <a:gd name="T8" fmla="*/ 429 w 944"/>
                <a:gd name="T9" fmla="*/ 9 h 1351"/>
                <a:gd name="T10" fmla="*/ 763 w 944"/>
                <a:gd name="T11" fmla="*/ 120 h 1351"/>
                <a:gd name="T12" fmla="*/ 906 w 944"/>
                <a:gd name="T13" fmla="*/ 431 h 1351"/>
                <a:gd name="T14" fmla="*/ 935 w 944"/>
                <a:gd name="T15" fmla="*/ 865 h 1351"/>
                <a:gd name="T16" fmla="*/ 818 w 944"/>
                <a:gd name="T17" fmla="*/ 1210 h 1351"/>
                <a:gd name="T18" fmla="*/ 521 w 944"/>
                <a:gd name="T19" fmla="*/ 1346 h 1351"/>
                <a:gd name="T20" fmla="*/ 291 w 944"/>
                <a:gd name="T21" fmla="*/ 1304 h 1351"/>
                <a:gd name="T22" fmla="*/ 274 w 944"/>
                <a:gd name="T23" fmla="*/ 1296 h 1351"/>
                <a:gd name="T24" fmla="*/ 615 w 944"/>
                <a:gd name="T25" fmla="*/ 152 h 1351"/>
                <a:gd name="T26" fmla="*/ 436 w 944"/>
                <a:gd name="T27" fmla="*/ 119 h 1351"/>
                <a:gd name="T28" fmla="*/ 217 w 944"/>
                <a:gd name="T29" fmla="*/ 213 h 1351"/>
                <a:gd name="T30" fmla="*/ 120 w 944"/>
                <a:gd name="T31" fmla="*/ 483 h 1351"/>
                <a:gd name="T32" fmla="*/ 148 w 944"/>
                <a:gd name="T33" fmla="*/ 908 h 1351"/>
                <a:gd name="T34" fmla="*/ 336 w 944"/>
                <a:gd name="T35" fmla="*/ 1203 h 1351"/>
                <a:gd name="T36" fmla="*/ 514 w 944"/>
                <a:gd name="T37" fmla="*/ 1235 h 1351"/>
                <a:gd name="T38" fmla="*/ 738 w 944"/>
                <a:gd name="T39" fmla="*/ 1133 h 1351"/>
                <a:gd name="T40" fmla="*/ 824 w 944"/>
                <a:gd name="T41" fmla="*/ 873 h 1351"/>
                <a:gd name="T42" fmla="*/ 796 w 944"/>
                <a:gd name="T43" fmla="*/ 439 h 1351"/>
                <a:gd name="T44" fmla="*/ 690 w 944"/>
                <a:gd name="T45" fmla="*/ 203 h 1351"/>
                <a:gd name="T46" fmla="*/ 615 w 944"/>
                <a:gd name="T47" fmla="*/ 152 h 1351"/>
                <a:gd name="T48" fmla="*/ 385 w 944"/>
                <a:gd name="T49" fmla="*/ 1121 h 1351"/>
                <a:gd name="T50" fmla="*/ 342 w 944"/>
                <a:gd name="T51" fmla="*/ 1094 h 1351"/>
                <a:gd name="T52" fmla="*/ 250 w 944"/>
                <a:gd name="T53" fmla="*/ 895 h 1351"/>
                <a:gd name="T54" fmla="*/ 223 w 944"/>
                <a:gd name="T55" fmla="*/ 480 h 1351"/>
                <a:gd name="T56" fmla="*/ 273 w 944"/>
                <a:gd name="T57" fmla="*/ 301 h 1351"/>
                <a:gd name="T58" fmla="*/ 443 w 944"/>
                <a:gd name="T59" fmla="*/ 209 h 1351"/>
                <a:gd name="T60" fmla="*/ 593 w 944"/>
                <a:gd name="T61" fmla="*/ 255 h 1351"/>
                <a:gd name="T62" fmla="*/ 697 w 944"/>
                <a:gd name="T63" fmla="*/ 443 h 1351"/>
                <a:gd name="T64" fmla="*/ 725 w 944"/>
                <a:gd name="T65" fmla="*/ 870 h 1351"/>
                <a:gd name="T66" fmla="*/ 673 w 944"/>
                <a:gd name="T67" fmla="*/ 1061 h 1351"/>
                <a:gd name="T68" fmla="*/ 509 w 944"/>
                <a:gd name="T69" fmla="*/ 1145 h 1351"/>
                <a:gd name="T70" fmla="*/ 385 w 944"/>
                <a:gd name="T71" fmla="*/ 1121 h 1351"/>
                <a:gd name="T72" fmla="*/ 505 w 944"/>
                <a:gd name="T73" fmla="*/ 330 h 1351"/>
                <a:gd name="T74" fmla="*/ 450 w 944"/>
                <a:gd name="T75" fmla="*/ 320 h 1351"/>
                <a:gd name="T76" fmla="*/ 361 w 944"/>
                <a:gd name="T77" fmla="*/ 369 h 1351"/>
                <a:gd name="T78" fmla="*/ 333 w 944"/>
                <a:gd name="T79" fmla="*/ 472 h 1351"/>
                <a:gd name="T80" fmla="*/ 361 w 944"/>
                <a:gd name="T81" fmla="*/ 887 h 1351"/>
                <a:gd name="T82" fmla="*/ 409 w 944"/>
                <a:gd name="T83" fmla="*/ 1006 h 1351"/>
                <a:gd name="T84" fmla="*/ 501 w 944"/>
                <a:gd name="T85" fmla="*/ 1034 h 1351"/>
                <a:gd name="T86" fmla="*/ 587 w 944"/>
                <a:gd name="T87" fmla="*/ 991 h 1351"/>
                <a:gd name="T88" fmla="*/ 614 w 944"/>
                <a:gd name="T89" fmla="*/ 878 h 1351"/>
                <a:gd name="T90" fmla="*/ 586 w 944"/>
                <a:gd name="T91" fmla="*/ 451 h 1351"/>
                <a:gd name="T92" fmla="*/ 526 w 944"/>
                <a:gd name="T93" fmla="*/ 343 h 1351"/>
                <a:gd name="T94" fmla="*/ 505 w 944"/>
                <a:gd name="T95" fmla="*/ 330 h 1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44" h="1351">
                  <a:moveTo>
                    <a:pt x="274" y="1296"/>
                  </a:moveTo>
                  <a:cubicBezTo>
                    <a:pt x="129" y="1225"/>
                    <a:pt x="50" y="1096"/>
                    <a:pt x="38" y="915"/>
                  </a:cubicBezTo>
                  <a:cubicBezTo>
                    <a:pt x="10" y="490"/>
                    <a:pt x="10" y="490"/>
                    <a:pt x="10" y="490"/>
                  </a:cubicBezTo>
                  <a:cubicBezTo>
                    <a:pt x="0" y="343"/>
                    <a:pt x="44" y="222"/>
                    <a:pt x="141" y="132"/>
                  </a:cubicBezTo>
                  <a:cubicBezTo>
                    <a:pt x="221" y="57"/>
                    <a:pt x="318" y="16"/>
                    <a:pt x="429" y="9"/>
                  </a:cubicBezTo>
                  <a:cubicBezTo>
                    <a:pt x="556" y="0"/>
                    <a:pt x="670" y="38"/>
                    <a:pt x="763" y="120"/>
                  </a:cubicBezTo>
                  <a:cubicBezTo>
                    <a:pt x="850" y="196"/>
                    <a:pt x="898" y="301"/>
                    <a:pt x="906" y="431"/>
                  </a:cubicBezTo>
                  <a:cubicBezTo>
                    <a:pt x="935" y="865"/>
                    <a:pt x="935" y="865"/>
                    <a:pt x="935" y="865"/>
                  </a:cubicBezTo>
                  <a:cubicBezTo>
                    <a:pt x="944" y="1003"/>
                    <a:pt x="905" y="1119"/>
                    <a:pt x="818" y="1210"/>
                  </a:cubicBezTo>
                  <a:cubicBezTo>
                    <a:pt x="740" y="1292"/>
                    <a:pt x="640" y="1338"/>
                    <a:pt x="521" y="1346"/>
                  </a:cubicBezTo>
                  <a:cubicBezTo>
                    <a:pt x="441" y="1351"/>
                    <a:pt x="363" y="1337"/>
                    <a:pt x="291" y="1304"/>
                  </a:cubicBezTo>
                  <a:cubicBezTo>
                    <a:pt x="285" y="1302"/>
                    <a:pt x="280" y="1299"/>
                    <a:pt x="274" y="1296"/>
                  </a:cubicBezTo>
                  <a:close/>
                  <a:moveTo>
                    <a:pt x="615" y="152"/>
                  </a:moveTo>
                  <a:cubicBezTo>
                    <a:pt x="561" y="126"/>
                    <a:pt x="502" y="115"/>
                    <a:pt x="436" y="119"/>
                  </a:cubicBezTo>
                  <a:cubicBezTo>
                    <a:pt x="350" y="125"/>
                    <a:pt x="279" y="156"/>
                    <a:pt x="217" y="213"/>
                  </a:cubicBezTo>
                  <a:cubicBezTo>
                    <a:pt x="144" y="280"/>
                    <a:pt x="113" y="369"/>
                    <a:pt x="120" y="483"/>
                  </a:cubicBezTo>
                  <a:cubicBezTo>
                    <a:pt x="148" y="908"/>
                    <a:pt x="148" y="908"/>
                    <a:pt x="148" y="908"/>
                  </a:cubicBezTo>
                  <a:cubicBezTo>
                    <a:pt x="158" y="1054"/>
                    <a:pt x="220" y="1151"/>
                    <a:pt x="336" y="1203"/>
                  </a:cubicBezTo>
                  <a:cubicBezTo>
                    <a:pt x="393" y="1229"/>
                    <a:pt x="451" y="1239"/>
                    <a:pt x="514" y="1235"/>
                  </a:cubicBezTo>
                  <a:cubicBezTo>
                    <a:pt x="605" y="1229"/>
                    <a:pt x="678" y="1196"/>
                    <a:pt x="738" y="1133"/>
                  </a:cubicBezTo>
                  <a:cubicBezTo>
                    <a:pt x="803" y="1065"/>
                    <a:pt x="831" y="980"/>
                    <a:pt x="824" y="873"/>
                  </a:cubicBezTo>
                  <a:cubicBezTo>
                    <a:pt x="796" y="439"/>
                    <a:pt x="796" y="439"/>
                    <a:pt x="796" y="439"/>
                  </a:cubicBezTo>
                  <a:cubicBezTo>
                    <a:pt x="789" y="337"/>
                    <a:pt x="754" y="260"/>
                    <a:pt x="690" y="203"/>
                  </a:cubicBezTo>
                  <a:cubicBezTo>
                    <a:pt x="667" y="183"/>
                    <a:pt x="641" y="165"/>
                    <a:pt x="615" y="152"/>
                  </a:cubicBezTo>
                  <a:close/>
                  <a:moveTo>
                    <a:pt x="385" y="1121"/>
                  </a:moveTo>
                  <a:cubicBezTo>
                    <a:pt x="370" y="1114"/>
                    <a:pt x="356" y="1104"/>
                    <a:pt x="342" y="1094"/>
                  </a:cubicBezTo>
                  <a:cubicBezTo>
                    <a:pt x="287" y="1052"/>
                    <a:pt x="256" y="985"/>
                    <a:pt x="250" y="895"/>
                  </a:cubicBezTo>
                  <a:cubicBezTo>
                    <a:pt x="223" y="480"/>
                    <a:pt x="223" y="480"/>
                    <a:pt x="223" y="480"/>
                  </a:cubicBezTo>
                  <a:cubicBezTo>
                    <a:pt x="218" y="411"/>
                    <a:pt x="235" y="351"/>
                    <a:pt x="273" y="301"/>
                  </a:cubicBezTo>
                  <a:cubicBezTo>
                    <a:pt x="317" y="244"/>
                    <a:pt x="374" y="214"/>
                    <a:pt x="443" y="209"/>
                  </a:cubicBezTo>
                  <a:cubicBezTo>
                    <a:pt x="497" y="205"/>
                    <a:pt x="549" y="221"/>
                    <a:pt x="593" y="255"/>
                  </a:cubicBezTo>
                  <a:cubicBezTo>
                    <a:pt x="657" y="304"/>
                    <a:pt x="692" y="368"/>
                    <a:pt x="697" y="443"/>
                  </a:cubicBezTo>
                  <a:cubicBezTo>
                    <a:pt x="725" y="870"/>
                    <a:pt x="725" y="870"/>
                    <a:pt x="725" y="870"/>
                  </a:cubicBezTo>
                  <a:cubicBezTo>
                    <a:pt x="730" y="949"/>
                    <a:pt x="713" y="1013"/>
                    <a:pt x="673" y="1061"/>
                  </a:cubicBezTo>
                  <a:cubicBezTo>
                    <a:pt x="632" y="1112"/>
                    <a:pt x="576" y="1141"/>
                    <a:pt x="509" y="1145"/>
                  </a:cubicBezTo>
                  <a:cubicBezTo>
                    <a:pt x="465" y="1148"/>
                    <a:pt x="424" y="1140"/>
                    <a:pt x="385" y="1121"/>
                  </a:cubicBezTo>
                  <a:close/>
                  <a:moveTo>
                    <a:pt x="505" y="330"/>
                  </a:moveTo>
                  <a:cubicBezTo>
                    <a:pt x="488" y="322"/>
                    <a:pt x="470" y="318"/>
                    <a:pt x="450" y="320"/>
                  </a:cubicBezTo>
                  <a:cubicBezTo>
                    <a:pt x="413" y="322"/>
                    <a:pt x="385" y="338"/>
                    <a:pt x="361" y="369"/>
                  </a:cubicBezTo>
                  <a:cubicBezTo>
                    <a:pt x="340" y="397"/>
                    <a:pt x="330" y="431"/>
                    <a:pt x="333" y="472"/>
                  </a:cubicBezTo>
                  <a:cubicBezTo>
                    <a:pt x="361" y="887"/>
                    <a:pt x="361" y="887"/>
                    <a:pt x="361" y="887"/>
                  </a:cubicBezTo>
                  <a:cubicBezTo>
                    <a:pt x="364" y="944"/>
                    <a:pt x="381" y="984"/>
                    <a:pt x="409" y="1006"/>
                  </a:cubicBezTo>
                  <a:cubicBezTo>
                    <a:pt x="438" y="1028"/>
                    <a:pt x="467" y="1037"/>
                    <a:pt x="501" y="1034"/>
                  </a:cubicBezTo>
                  <a:cubicBezTo>
                    <a:pt x="538" y="1032"/>
                    <a:pt x="565" y="1018"/>
                    <a:pt x="587" y="991"/>
                  </a:cubicBezTo>
                  <a:cubicBezTo>
                    <a:pt x="609" y="965"/>
                    <a:pt x="618" y="928"/>
                    <a:pt x="614" y="878"/>
                  </a:cubicBezTo>
                  <a:cubicBezTo>
                    <a:pt x="586" y="451"/>
                    <a:pt x="586" y="451"/>
                    <a:pt x="586" y="451"/>
                  </a:cubicBezTo>
                  <a:cubicBezTo>
                    <a:pt x="583" y="407"/>
                    <a:pt x="564" y="373"/>
                    <a:pt x="526" y="343"/>
                  </a:cubicBezTo>
                  <a:cubicBezTo>
                    <a:pt x="519" y="338"/>
                    <a:pt x="512" y="334"/>
                    <a:pt x="505" y="3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3"/>
            <p:cNvSpPr>
              <a:spLocks noEditPoints="1"/>
            </p:cNvSpPr>
            <p:nvPr/>
          </p:nvSpPr>
          <p:spPr bwMode="auto">
            <a:xfrm>
              <a:off x="5043" y="613"/>
              <a:ext cx="1971" cy="2933"/>
            </a:xfrm>
            <a:custGeom>
              <a:avLst/>
              <a:gdLst>
                <a:gd name="T0" fmla="*/ 795 w 832"/>
                <a:gd name="T1" fmla="*/ 379 h 1239"/>
                <a:gd name="T2" fmla="*/ 823 w 832"/>
                <a:gd name="T3" fmla="*/ 813 h 1239"/>
                <a:gd name="T4" fmla="*/ 722 w 832"/>
                <a:gd name="T5" fmla="*/ 1116 h 1239"/>
                <a:gd name="T6" fmla="*/ 461 w 832"/>
                <a:gd name="T7" fmla="*/ 1234 h 1239"/>
                <a:gd name="T8" fmla="*/ 258 w 832"/>
                <a:gd name="T9" fmla="*/ 1198 h 1239"/>
                <a:gd name="T10" fmla="*/ 37 w 832"/>
                <a:gd name="T11" fmla="*/ 855 h 1239"/>
                <a:gd name="T12" fmla="*/ 9 w 832"/>
                <a:gd name="T13" fmla="*/ 431 h 1239"/>
                <a:gd name="T14" fmla="*/ 123 w 832"/>
                <a:gd name="T15" fmla="*/ 117 h 1239"/>
                <a:gd name="T16" fmla="*/ 376 w 832"/>
                <a:gd name="T17" fmla="*/ 8 h 1239"/>
                <a:gd name="T18" fmla="*/ 671 w 832"/>
                <a:gd name="T19" fmla="*/ 106 h 1239"/>
                <a:gd name="T20" fmla="*/ 795 w 832"/>
                <a:gd name="T21" fmla="*/ 379 h 1239"/>
                <a:gd name="T22" fmla="*/ 222 w 832"/>
                <a:gd name="T23" fmla="*/ 420 h 1239"/>
                <a:gd name="T24" fmla="*/ 249 w 832"/>
                <a:gd name="T25" fmla="*/ 835 h 1239"/>
                <a:gd name="T26" fmla="*/ 320 w 832"/>
                <a:gd name="T27" fmla="*/ 994 h 1239"/>
                <a:gd name="T28" fmla="*/ 449 w 832"/>
                <a:gd name="T29" fmla="*/ 1034 h 1239"/>
                <a:gd name="T30" fmla="*/ 574 w 832"/>
                <a:gd name="T31" fmla="*/ 970 h 1239"/>
                <a:gd name="T32" fmla="*/ 614 w 832"/>
                <a:gd name="T33" fmla="*/ 818 h 1239"/>
                <a:gd name="T34" fmla="*/ 586 w 832"/>
                <a:gd name="T35" fmla="*/ 391 h 1239"/>
                <a:gd name="T36" fmla="*/ 504 w 832"/>
                <a:gd name="T37" fmla="*/ 244 h 1239"/>
                <a:gd name="T38" fmla="*/ 390 w 832"/>
                <a:gd name="T39" fmla="*/ 208 h 1239"/>
                <a:gd name="T40" fmla="*/ 261 w 832"/>
                <a:gd name="T41" fmla="*/ 279 h 1239"/>
                <a:gd name="T42" fmla="*/ 222 w 832"/>
                <a:gd name="T43" fmla="*/ 42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32" h="1239">
                  <a:moveTo>
                    <a:pt x="795" y="379"/>
                  </a:moveTo>
                  <a:cubicBezTo>
                    <a:pt x="823" y="813"/>
                    <a:pt x="823" y="813"/>
                    <a:pt x="823" y="813"/>
                  </a:cubicBezTo>
                  <a:cubicBezTo>
                    <a:pt x="832" y="935"/>
                    <a:pt x="798" y="1036"/>
                    <a:pt x="722" y="1116"/>
                  </a:cubicBezTo>
                  <a:cubicBezTo>
                    <a:pt x="653" y="1188"/>
                    <a:pt x="566" y="1228"/>
                    <a:pt x="461" y="1234"/>
                  </a:cubicBezTo>
                  <a:cubicBezTo>
                    <a:pt x="390" y="1239"/>
                    <a:pt x="322" y="1227"/>
                    <a:pt x="258" y="1198"/>
                  </a:cubicBezTo>
                  <a:cubicBezTo>
                    <a:pt x="122" y="1136"/>
                    <a:pt x="48" y="1022"/>
                    <a:pt x="37" y="855"/>
                  </a:cubicBezTo>
                  <a:cubicBezTo>
                    <a:pt x="9" y="431"/>
                    <a:pt x="9" y="431"/>
                    <a:pt x="9" y="431"/>
                  </a:cubicBezTo>
                  <a:cubicBezTo>
                    <a:pt x="0" y="300"/>
                    <a:pt x="38" y="195"/>
                    <a:pt x="123" y="117"/>
                  </a:cubicBezTo>
                  <a:cubicBezTo>
                    <a:pt x="194" y="51"/>
                    <a:pt x="278" y="14"/>
                    <a:pt x="376" y="8"/>
                  </a:cubicBezTo>
                  <a:cubicBezTo>
                    <a:pt x="490" y="0"/>
                    <a:pt x="588" y="33"/>
                    <a:pt x="671" y="106"/>
                  </a:cubicBezTo>
                  <a:cubicBezTo>
                    <a:pt x="746" y="172"/>
                    <a:pt x="787" y="263"/>
                    <a:pt x="795" y="379"/>
                  </a:cubicBezTo>
                  <a:close/>
                  <a:moveTo>
                    <a:pt x="222" y="420"/>
                  </a:moveTo>
                  <a:cubicBezTo>
                    <a:pt x="249" y="835"/>
                    <a:pt x="249" y="835"/>
                    <a:pt x="249" y="835"/>
                  </a:cubicBezTo>
                  <a:cubicBezTo>
                    <a:pt x="254" y="909"/>
                    <a:pt x="278" y="962"/>
                    <a:pt x="320" y="994"/>
                  </a:cubicBezTo>
                  <a:cubicBezTo>
                    <a:pt x="359" y="1024"/>
                    <a:pt x="402" y="1037"/>
                    <a:pt x="449" y="1034"/>
                  </a:cubicBezTo>
                  <a:cubicBezTo>
                    <a:pt x="501" y="1030"/>
                    <a:pt x="543" y="1009"/>
                    <a:pt x="574" y="970"/>
                  </a:cubicBezTo>
                  <a:cubicBezTo>
                    <a:pt x="605" y="933"/>
                    <a:pt x="618" y="882"/>
                    <a:pt x="614" y="818"/>
                  </a:cubicBezTo>
                  <a:cubicBezTo>
                    <a:pt x="586" y="391"/>
                    <a:pt x="586" y="391"/>
                    <a:pt x="586" y="391"/>
                  </a:cubicBezTo>
                  <a:cubicBezTo>
                    <a:pt x="582" y="332"/>
                    <a:pt x="554" y="282"/>
                    <a:pt x="504" y="244"/>
                  </a:cubicBezTo>
                  <a:cubicBezTo>
                    <a:pt x="470" y="217"/>
                    <a:pt x="432" y="206"/>
                    <a:pt x="390" y="208"/>
                  </a:cubicBezTo>
                  <a:cubicBezTo>
                    <a:pt x="338" y="212"/>
                    <a:pt x="295" y="235"/>
                    <a:pt x="261" y="279"/>
                  </a:cubicBezTo>
                  <a:cubicBezTo>
                    <a:pt x="231" y="318"/>
                    <a:pt x="218" y="365"/>
                    <a:pt x="222" y="420"/>
                  </a:cubicBezTo>
                  <a:close/>
                </a:path>
              </a:pathLst>
            </a:cu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矩形 51"/>
          <p:cNvSpPr/>
          <p:nvPr/>
        </p:nvSpPr>
        <p:spPr>
          <a:xfrm rot="3994874">
            <a:off x="5240792" y="2907776"/>
            <a:ext cx="788490" cy="15034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0" dir="14940000" sx="90000" sy="90000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6" name="Group 76"/>
          <p:cNvGrpSpPr>
            <a:grpSpLocks noChangeAspect="1"/>
          </p:cNvGrpSpPr>
          <p:nvPr/>
        </p:nvGrpSpPr>
        <p:grpSpPr bwMode="auto">
          <a:xfrm>
            <a:off x="6602179" y="1425063"/>
            <a:ext cx="822425" cy="2093498"/>
            <a:chOff x="1682" y="-47"/>
            <a:chExt cx="1417" cy="3607"/>
          </a:xfrm>
        </p:grpSpPr>
        <p:sp>
          <p:nvSpPr>
            <p:cNvPr id="27" name="AutoShape 75"/>
            <p:cNvSpPr>
              <a:spLocks noChangeAspect="1" noChangeArrowheads="1" noTextEdit="1"/>
            </p:cNvSpPr>
            <p:nvPr/>
          </p:nvSpPr>
          <p:spPr bwMode="auto">
            <a:xfrm>
              <a:off x="1682" y="-47"/>
              <a:ext cx="1417" cy="3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7"/>
            <p:cNvSpPr>
              <a:spLocks/>
            </p:cNvSpPr>
            <p:nvPr/>
          </p:nvSpPr>
          <p:spPr bwMode="auto">
            <a:xfrm>
              <a:off x="1682" y="-45"/>
              <a:ext cx="1417" cy="3605"/>
            </a:xfrm>
            <a:custGeom>
              <a:avLst/>
              <a:gdLst>
                <a:gd name="T0" fmla="*/ 238 w 597"/>
                <a:gd name="T1" fmla="*/ 1523 h 1523"/>
                <a:gd name="T2" fmla="*/ 154 w 597"/>
                <a:gd name="T3" fmla="*/ 1425 h 1523"/>
                <a:gd name="T4" fmla="*/ 149 w 597"/>
                <a:gd name="T5" fmla="*/ 456 h 1523"/>
                <a:gd name="T6" fmla="*/ 85 w 597"/>
                <a:gd name="T7" fmla="*/ 457 h 1523"/>
                <a:gd name="T8" fmla="*/ 2 w 597"/>
                <a:gd name="T9" fmla="*/ 360 h 1523"/>
                <a:gd name="T10" fmla="*/ 0 w 597"/>
                <a:gd name="T11" fmla="*/ 100 h 1523"/>
                <a:gd name="T12" fmla="*/ 83 w 597"/>
                <a:gd name="T13" fmla="*/ 3 h 1523"/>
                <a:gd name="T14" fmla="*/ 507 w 597"/>
                <a:gd name="T15" fmla="*/ 0 h 1523"/>
                <a:gd name="T16" fmla="*/ 590 w 597"/>
                <a:gd name="T17" fmla="*/ 97 h 1523"/>
                <a:gd name="T18" fmla="*/ 597 w 597"/>
                <a:gd name="T19" fmla="*/ 1423 h 1523"/>
                <a:gd name="T20" fmla="*/ 514 w 597"/>
                <a:gd name="T21" fmla="*/ 1521 h 1523"/>
                <a:gd name="T22" fmla="*/ 238 w 597"/>
                <a:gd name="T23" fmla="*/ 1523 h 1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7" h="1523">
                  <a:moveTo>
                    <a:pt x="238" y="1523"/>
                  </a:moveTo>
                  <a:cubicBezTo>
                    <a:pt x="192" y="1523"/>
                    <a:pt x="154" y="1479"/>
                    <a:pt x="154" y="1425"/>
                  </a:cubicBezTo>
                  <a:cubicBezTo>
                    <a:pt x="149" y="456"/>
                    <a:pt x="149" y="456"/>
                    <a:pt x="149" y="456"/>
                  </a:cubicBezTo>
                  <a:cubicBezTo>
                    <a:pt x="85" y="457"/>
                    <a:pt x="85" y="457"/>
                    <a:pt x="85" y="457"/>
                  </a:cubicBezTo>
                  <a:cubicBezTo>
                    <a:pt x="39" y="457"/>
                    <a:pt x="2" y="414"/>
                    <a:pt x="2" y="36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47"/>
                    <a:pt x="37" y="3"/>
                    <a:pt x="83" y="3"/>
                  </a:cubicBezTo>
                  <a:cubicBezTo>
                    <a:pt x="507" y="0"/>
                    <a:pt x="507" y="0"/>
                    <a:pt x="507" y="0"/>
                  </a:cubicBezTo>
                  <a:cubicBezTo>
                    <a:pt x="553" y="0"/>
                    <a:pt x="590" y="44"/>
                    <a:pt x="590" y="97"/>
                  </a:cubicBezTo>
                  <a:cubicBezTo>
                    <a:pt x="597" y="1423"/>
                    <a:pt x="597" y="1423"/>
                    <a:pt x="597" y="1423"/>
                  </a:cubicBezTo>
                  <a:cubicBezTo>
                    <a:pt x="597" y="1477"/>
                    <a:pt x="560" y="1521"/>
                    <a:pt x="514" y="1521"/>
                  </a:cubicBezTo>
                  <a:lnTo>
                    <a:pt x="238" y="15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8"/>
            <p:cNvSpPr>
              <a:spLocks/>
            </p:cNvSpPr>
            <p:nvPr/>
          </p:nvSpPr>
          <p:spPr bwMode="auto">
            <a:xfrm>
              <a:off x="1879" y="187"/>
              <a:ext cx="1023" cy="3141"/>
            </a:xfrm>
            <a:custGeom>
              <a:avLst/>
              <a:gdLst>
                <a:gd name="T0" fmla="*/ 1023 w 1023"/>
                <a:gd name="T1" fmla="*/ 3139 h 3141"/>
                <a:gd name="T2" fmla="*/ 366 w 1023"/>
                <a:gd name="T3" fmla="*/ 3141 h 3141"/>
                <a:gd name="T4" fmla="*/ 354 w 1023"/>
                <a:gd name="T5" fmla="*/ 618 h 3141"/>
                <a:gd name="T6" fmla="*/ 5 w 1023"/>
                <a:gd name="T7" fmla="*/ 618 h 3141"/>
                <a:gd name="T8" fmla="*/ 0 w 1023"/>
                <a:gd name="T9" fmla="*/ 5 h 3141"/>
                <a:gd name="T10" fmla="*/ 1006 w 1023"/>
                <a:gd name="T11" fmla="*/ 0 h 3141"/>
                <a:gd name="T12" fmla="*/ 1023 w 1023"/>
                <a:gd name="T13" fmla="*/ 3139 h 3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3" h="3141">
                  <a:moveTo>
                    <a:pt x="1023" y="3139"/>
                  </a:moveTo>
                  <a:lnTo>
                    <a:pt x="366" y="3141"/>
                  </a:lnTo>
                  <a:lnTo>
                    <a:pt x="354" y="618"/>
                  </a:lnTo>
                  <a:lnTo>
                    <a:pt x="5" y="618"/>
                  </a:lnTo>
                  <a:lnTo>
                    <a:pt x="0" y="5"/>
                  </a:lnTo>
                  <a:lnTo>
                    <a:pt x="1006" y="0"/>
                  </a:lnTo>
                  <a:lnTo>
                    <a:pt x="1023" y="3139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矩形 52"/>
          <p:cNvSpPr/>
          <p:nvPr/>
        </p:nvSpPr>
        <p:spPr>
          <a:xfrm rot="3797040">
            <a:off x="6895712" y="2557040"/>
            <a:ext cx="788490" cy="15034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0" dir="14940000" sx="90000" sy="90000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g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9115163" y="2584926"/>
            <a:ext cx="808031" cy="80803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Group 81"/>
          <p:cNvGrpSpPr>
            <a:grpSpLocks noChangeAspect="1"/>
          </p:cNvGrpSpPr>
          <p:nvPr/>
        </p:nvGrpSpPr>
        <p:grpSpPr bwMode="auto">
          <a:xfrm>
            <a:off x="8031367" y="2066722"/>
            <a:ext cx="1438777" cy="1744583"/>
            <a:chOff x="2484" y="517"/>
            <a:chExt cx="2710" cy="3286"/>
          </a:xfrm>
        </p:grpSpPr>
        <p:sp>
          <p:nvSpPr>
            <p:cNvPr id="31" name="AutoShape 80"/>
            <p:cNvSpPr>
              <a:spLocks noChangeAspect="1" noChangeArrowheads="1" noTextEdit="1"/>
            </p:cNvSpPr>
            <p:nvPr/>
          </p:nvSpPr>
          <p:spPr bwMode="auto">
            <a:xfrm>
              <a:off x="2486" y="519"/>
              <a:ext cx="2708" cy="3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82"/>
            <p:cNvSpPr>
              <a:spLocks/>
            </p:cNvSpPr>
            <p:nvPr/>
          </p:nvSpPr>
          <p:spPr bwMode="auto">
            <a:xfrm>
              <a:off x="2484" y="517"/>
              <a:ext cx="2710" cy="3286"/>
            </a:xfrm>
            <a:custGeom>
              <a:avLst/>
              <a:gdLst>
                <a:gd name="T0" fmla="*/ 604 w 1144"/>
                <a:gd name="T1" fmla="*/ 1388 h 1388"/>
                <a:gd name="T2" fmla="*/ 513 w 1144"/>
                <a:gd name="T3" fmla="*/ 1298 h 1388"/>
                <a:gd name="T4" fmla="*/ 512 w 1144"/>
                <a:gd name="T5" fmla="*/ 1122 h 1388"/>
                <a:gd name="T6" fmla="*/ 266 w 1144"/>
                <a:gd name="T7" fmla="*/ 1123 h 1388"/>
                <a:gd name="T8" fmla="*/ 66 w 1144"/>
                <a:gd name="T9" fmla="*/ 1043 h 1388"/>
                <a:gd name="T10" fmla="*/ 0 w 1144"/>
                <a:gd name="T11" fmla="*/ 878 h 1388"/>
                <a:gd name="T12" fmla="*/ 51 w 1144"/>
                <a:gd name="T13" fmla="*/ 713 h 1388"/>
                <a:gd name="T14" fmla="*/ 446 w 1144"/>
                <a:gd name="T15" fmla="*/ 46 h 1388"/>
                <a:gd name="T16" fmla="*/ 523 w 1144"/>
                <a:gd name="T17" fmla="*/ 2 h 1388"/>
                <a:gd name="T18" fmla="*/ 811 w 1144"/>
                <a:gd name="T19" fmla="*/ 0 h 1388"/>
                <a:gd name="T20" fmla="*/ 847 w 1144"/>
                <a:gd name="T21" fmla="*/ 8 h 1388"/>
                <a:gd name="T22" fmla="*/ 884 w 1144"/>
                <a:gd name="T23" fmla="*/ 0 h 1388"/>
                <a:gd name="T24" fmla="*/ 909 w 1144"/>
                <a:gd name="T25" fmla="*/ 3 h 1388"/>
                <a:gd name="T26" fmla="*/ 975 w 1144"/>
                <a:gd name="T27" fmla="*/ 90 h 1388"/>
                <a:gd name="T28" fmla="*/ 978 w 1144"/>
                <a:gd name="T29" fmla="*/ 683 h 1388"/>
                <a:gd name="T30" fmla="*/ 1052 w 1144"/>
                <a:gd name="T31" fmla="*/ 683 h 1388"/>
                <a:gd name="T32" fmla="*/ 1143 w 1144"/>
                <a:gd name="T33" fmla="*/ 773 h 1388"/>
                <a:gd name="T34" fmla="*/ 1144 w 1144"/>
                <a:gd name="T35" fmla="*/ 1028 h 1388"/>
                <a:gd name="T36" fmla="*/ 1054 w 1144"/>
                <a:gd name="T37" fmla="*/ 1119 h 1388"/>
                <a:gd name="T38" fmla="*/ 980 w 1144"/>
                <a:gd name="T39" fmla="*/ 1119 h 1388"/>
                <a:gd name="T40" fmla="*/ 981 w 1144"/>
                <a:gd name="T41" fmla="*/ 1296 h 1388"/>
                <a:gd name="T42" fmla="*/ 891 w 1144"/>
                <a:gd name="T43" fmla="*/ 1387 h 1388"/>
                <a:gd name="T44" fmla="*/ 604 w 1144"/>
                <a:gd name="T45" fmla="*/ 1388 h 1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4" h="1388">
                  <a:moveTo>
                    <a:pt x="604" y="1388"/>
                  </a:moveTo>
                  <a:cubicBezTo>
                    <a:pt x="554" y="1388"/>
                    <a:pt x="513" y="1348"/>
                    <a:pt x="513" y="1298"/>
                  </a:cubicBezTo>
                  <a:cubicBezTo>
                    <a:pt x="512" y="1122"/>
                    <a:pt x="512" y="1122"/>
                    <a:pt x="512" y="1122"/>
                  </a:cubicBezTo>
                  <a:cubicBezTo>
                    <a:pt x="266" y="1123"/>
                    <a:pt x="266" y="1123"/>
                    <a:pt x="266" y="1123"/>
                  </a:cubicBezTo>
                  <a:cubicBezTo>
                    <a:pt x="163" y="1124"/>
                    <a:pt x="100" y="1080"/>
                    <a:pt x="66" y="1043"/>
                  </a:cubicBezTo>
                  <a:cubicBezTo>
                    <a:pt x="23" y="997"/>
                    <a:pt x="0" y="940"/>
                    <a:pt x="0" y="878"/>
                  </a:cubicBezTo>
                  <a:cubicBezTo>
                    <a:pt x="0" y="826"/>
                    <a:pt x="17" y="770"/>
                    <a:pt x="51" y="713"/>
                  </a:cubicBezTo>
                  <a:cubicBezTo>
                    <a:pt x="446" y="46"/>
                    <a:pt x="446" y="46"/>
                    <a:pt x="446" y="46"/>
                  </a:cubicBezTo>
                  <a:cubicBezTo>
                    <a:pt x="462" y="19"/>
                    <a:pt x="492" y="2"/>
                    <a:pt x="523" y="2"/>
                  </a:cubicBezTo>
                  <a:cubicBezTo>
                    <a:pt x="811" y="0"/>
                    <a:pt x="811" y="0"/>
                    <a:pt x="811" y="0"/>
                  </a:cubicBezTo>
                  <a:cubicBezTo>
                    <a:pt x="823" y="0"/>
                    <a:pt x="836" y="3"/>
                    <a:pt x="847" y="8"/>
                  </a:cubicBezTo>
                  <a:cubicBezTo>
                    <a:pt x="859" y="3"/>
                    <a:pt x="871" y="0"/>
                    <a:pt x="884" y="0"/>
                  </a:cubicBezTo>
                  <a:cubicBezTo>
                    <a:pt x="892" y="0"/>
                    <a:pt x="900" y="1"/>
                    <a:pt x="909" y="3"/>
                  </a:cubicBezTo>
                  <a:cubicBezTo>
                    <a:pt x="948" y="14"/>
                    <a:pt x="975" y="49"/>
                    <a:pt x="975" y="90"/>
                  </a:cubicBezTo>
                  <a:cubicBezTo>
                    <a:pt x="978" y="683"/>
                    <a:pt x="978" y="683"/>
                    <a:pt x="978" y="683"/>
                  </a:cubicBezTo>
                  <a:cubicBezTo>
                    <a:pt x="1052" y="683"/>
                    <a:pt x="1052" y="683"/>
                    <a:pt x="1052" y="683"/>
                  </a:cubicBezTo>
                  <a:cubicBezTo>
                    <a:pt x="1102" y="683"/>
                    <a:pt x="1142" y="723"/>
                    <a:pt x="1143" y="773"/>
                  </a:cubicBezTo>
                  <a:cubicBezTo>
                    <a:pt x="1144" y="1028"/>
                    <a:pt x="1144" y="1028"/>
                    <a:pt x="1144" y="1028"/>
                  </a:cubicBezTo>
                  <a:cubicBezTo>
                    <a:pt x="1144" y="1078"/>
                    <a:pt x="1104" y="1119"/>
                    <a:pt x="1054" y="1119"/>
                  </a:cubicBezTo>
                  <a:cubicBezTo>
                    <a:pt x="980" y="1119"/>
                    <a:pt x="980" y="1119"/>
                    <a:pt x="980" y="1119"/>
                  </a:cubicBezTo>
                  <a:cubicBezTo>
                    <a:pt x="981" y="1296"/>
                    <a:pt x="981" y="1296"/>
                    <a:pt x="981" y="1296"/>
                  </a:cubicBezTo>
                  <a:cubicBezTo>
                    <a:pt x="981" y="1346"/>
                    <a:pt x="941" y="1386"/>
                    <a:pt x="891" y="1387"/>
                  </a:cubicBezTo>
                  <a:lnTo>
                    <a:pt x="604" y="13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3"/>
            <p:cNvSpPr>
              <a:spLocks/>
            </p:cNvSpPr>
            <p:nvPr/>
          </p:nvSpPr>
          <p:spPr bwMode="auto">
            <a:xfrm>
              <a:off x="2698" y="700"/>
              <a:ext cx="2281" cy="2860"/>
            </a:xfrm>
            <a:custGeom>
              <a:avLst/>
              <a:gdLst>
                <a:gd name="T0" fmla="*/ 800 w 963"/>
                <a:gd name="T1" fmla="*/ 1206 h 1208"/>
                <a:gd name="T2" fmla="*/ 513 w 963"/>
                <a:gd name="T3" fmla="*/ 1208 h 1208"/>
                <a:gd name="T4" fmla="*/ 512 w 963"/>
                <a:gd name="T5" fmla="*/ 941 h 1208"/>
                <a:gd name="T6" fmla="*/ 175 w 963"/>
                <a:gd name="T7" fmla="*/ 943 h 1208"/>
                <a:gd name="T8" fmla="*/ 42 w 963"/>
                <a:gd name="T9" fmla="*/ 891 h 1208"/>
                <a:gd name="T10" fmla="*/ 0 w 963"/>
                <a:gd name="T11" fmla="*/ 787 h 1208"/>
                <a:gd name="T12" fmla="*/ 39 w 963"/>
                <a:gd name="T13" fmla="*/ 669 h 1208"/>
                <a:gd name="T14" fmla="*/ 434 w 963"/>
                <a:gd name="T15" fmla="*/ 2 h 1208"/>
                <a:gd name="T16" fmla="*/ 721 w 963"/>
                <a:gd name="T17" fmla="*/ 1 h 1208"/>
                <a:gd name="T18" fmla="*/ 294 w 963"/>
                <a:gd name="T19" fmla="*/ 682 h 1208"/>
                <a:gd name="T20" fmla="*/ 292 w 963"/>
                <a:gd name="T21" fmla="*/ 702 h 1208"/>
                <a:gd name="T22" fmla="*/ 315 w 963"/>
                <a:gd name="T23" fmla="*/ 710 h 1208"/>
                <a:gd name="T24" fmla="*/ 528 w 963"/>
                <a:gd name="T25" fmla="*/ 709 h 1208"/>
                <a:gd name="T26" fmla="*/ 527 w 963"/>
                <a:gd name="T27" fmla="*/ 434 h 1208"/>
                <a:gd name="T28" fmla="*/ 794 w 963"/>
                <a:gd name="T29" fmla="*/ 0 h 1208"/>
                <a:gd name="T30" fmla="*/ 798 w 963"/>
                <a:gd name="T31" fmla="*/ 684 h 1208"/>
                <a:gd name="T32" fmla="*/ 962 w 963"/>
                <a:gd name="T33" fmla="*/ 683 h 1208"/>
                <a:gd name="T34" fmla="*/ 963 w 963"/>
                <a:gd name="T35" fmla="*/ 939 h 1208"/>
                <a:gd name="T36" fmla="*/ 799 w 963"/>
                <a:gd name="T37" fmla="*/ 940 h 1208"/>
                <a:gd name="T38" fmla="*/ 800 w 963"/>
                <a:gd name="T39" fmla="*/ 1206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3" h="1208">
                  <a:moveTo>
                    <a:pt x="800" y="1206"/>
                  </a:moveTo>
                  <a:cubicBezTo>
                    <a:pt x="513" y="1208"/>
                    <a:pt x="513" y="1208"/>
                    <a:pt x="513" y="1208"/>
                  </a:cubicBezTo>
                  <a:cubicBezTo>
                    <a:pt x="512" y="941"/>
                    <a:pt x="512" y="941"/>
                    <a:pt x="512" y="941"/>
                  </a:cubicBezTo>
                  <a:cubicBezTo>
                    <a:pt x="175" y="943"/>
                    <a:pt x="175" y="943"/>
                    <a:pt x="175" y="943"/>
                  </a:cubicBezTo>
                  <a:cubicBezTo>
                    <a:pt x="119" y="943"/>
                    <a:pt x="74" y="926"/>
                    <a:pt x="42" y="891"/>
                  </a:cubicBezTo>
                  <a:cubicBezTo>
                    <a:pt x="14" y="862"/>
                    <a:pt x="0" y="827"/>
                    <a:pt x="0" y="787"/>
                  </a:cubicBezTo>
                  <a:cubicBezTo>
                    <a:pt x="0" y="752"/>
                    <a:pt x="13" y="712"/>
                    <a:pt x="39" y="669"/>
                  </a:cubicBezTo>
                  <a:cubicBezTo>
                    <a:pt x="434" y="2"/>
                    <a:pt x="434" y="2"/>
                    <a:pt x="434" y="2"/>
                  </a:cubicBezTo>
                  <a:cubicBezTo>
                    <a:pt x="721" y="1"/>
                    <a:pt x="721" y="1"/>
                    <a:pt x="721" y="1"/>
                  </a:cubicBezTo>
                  <a:cubicBezTo>
                    <a:pt x="294" y="682"/>
                    <a:pt x="294" y="682"/>
                    <a:pt x="294" y="682"/>
                  </a:cubicBezTo>
                  <a:cubicBezTo>
                    <a:pt x="292" y="686"/>
                    <a:pt x="289" y="696"/>
                    <a:pt x="292" y="702"/>
                  </a:cubicBezTo>
                  <a:cubicBezTo>
                    <a:pt x="296" y="708"/>
                    <a:pt x="305" y="710"/>
                    <a:pt x="315" y="710"/>
                  </a:cubicBezTo>
                  <a:cubicBezTo>
                    <a:pt x="528" y="709"/>
                    <a:pt x="528" y="709"/>
                    <a:pt x="528" y="709"/>
                  </a:cubicBezTo>
                  <a:cubicBezTo>
                    <a:pt x="527" y="434"/>
                    <a:pt x="527" y="434"/>
                    <a:pt x="527" y="434"/>
                  </a:cubicBezTo>
                  <a:cubicBezTo>
                    <a:pt x="794" y="0"/>
                    <a:pt x="794" y="0"/>
                    <a:pt x="794" y="0"/>
                  </a:cubicBezTo>
                  <a:cubicBezTo>
                    <a:pt x="798" y="684"/>
                    <a:pt x="798" y="684"/>
                    <a:pt x="798" y="684"/>
                  </a:cubicBezTo>
                  <a:cubicBezTo>
                    <a:pt x="962" y="683"/>
                    <a:pt x="962" y="683"/>
                    <a:pt x="962" y="683"/>
                  </a:cubicBezTo>
                  <a:cubicBezTo>
                    <a:pt x="963" y="939"/>
                    <a:pt x="963" y="939"/>
                    <a:pt x="963" y="939"/>
                  </a:cubicBezTo>
                  <a:cubicBezTo>
                    <a:pt x="799" y="940"/>
                    <a:pt x="799" y="940"/>
                    <a:pt x="799" y="940"/>
                  </a:cubicBezTo>
                  <a:lnTo>
                    <a:pt x="800" y="1206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" name="矩形 53"/>
          <p:cNvSpPr/>
          <p:nvPr/>
        </p:nvSpPr>
        <p:spPr>
          <a:xfrm rot="4352821">
            <a:off x="8957078" y="2783867"/>
            <a:ext cx="898929" cy="203225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0" dir="14940000" sx="90000" sy="90000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Group 71"/>
          <p:cNvGrpSpPr>
            <a:grpSpLocks noChangeAspect="1"/>
          </p:cNvGrpSpPr>
          <p:nvPr/>
        </p:nvGrpSpPr>
        <p:grpSpPr bwMode="auto">
          <a:xfrm>
            <a:off x="2012180" y="1597795"/>
            <a:ext cx="1507879" cy="2007669"/>
            <a:chOff x="2600" y="509"/>
            <a:chExt cx="2480" cy="3302"/>
          </a:xfrm>
        </p:grpSpPr>
        <p:sp>
          <p:nvSpPr>
            <p:cNvPr id="23" name="AutoShape 70"/>
            <p:cNvSpPr>
              <a:spLocks noChangeAspect="1" noChangeArrowheads="1" noTextEdit="1"/>
            </p:cNvSpPr>
            <p:nvPr/>
          </p:nvSpPr>
          <p:spPr bwMode="auto">
            <a:xfrm>
              <a:off x="2600" y="509"/>
              <a:ext cx="2480" cy="3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2"/>
            <p:cNvSpPr>
              <a:spLocks noEditPoints="1"/>
            </p:cNvSpPr>
            <p:nvPr/>
          </p:nvSpPr>
          <p:spPr bwMode="auto">
            <a:xfrm>
              <a:off x="2600" y="507"/>
              <a:ext cx="2478" cy="3304"/>
            </a:xfrm>
            <a:custGeom>
              <a:avLst/>
              <a:gdLst>
                <a:gd name="T0" fmla="*/ 254 w 1046"/>
                <a:gd name="T1" fmla="*/ 1395 h 1396"/>
                <a:gd name="T2" fmla="*/ 65 w 1046"/>
                <a:gd name="T3" fmla="*/ 1333 h 1396"/>
                <a:gd name="T4" fmla="*/ 6 w 1046"/>
                <a:gd name="T5" fmla="*/ 1192 h 1396"/>
                <a:gd name="T6" fmla="*/ 99 w 1046"/>
                <a:gd name="T7" fmla="*/ 1004 h 1396"/>
                <a:gd name="T8" fmla="*/ 219 w 1046"/>
                <a:gd name="T9" fmla="*/ 882 h 1396"/>
                <a:gd name="T10" fmla="*/ 109 w 1046"/>
                <a:gd name="T11" fmla="*/ 784 h 1396"/>
                <a:gd name="T12" fmla="*/ 0 w 1046"/>
                <a:gd name="T13" fmla="*/ 487 h 1396"/>
                <a:gd name="T14" fmla="*/ 45 w 1046"/>
                <a:gd name="T15" fmla="*/ 285 h 1396"/>
                <a:gd name="T16" fmla="*/ 170 w 1046"/>
                <a:gd name="T17" fmla="*/ 122 h 1396"/>
                <a:gd name="T18" fmla="*/ 528 w 1046"/>
                <a:gd name="T19" fmla="*/ 0 h 1396"/>
                <a:gd name="T20" fmla="*/ 880 w 1046"/>
                <a:gd name="T21" fmla="*/ 122 h 1396"/>
                <a:gd name="T22" fmla="*/ 1043 w 1046"/>
                <a:gd name="T23" fmla="*/ 477 h 1396"/>
                <a:gd name="T24" fmla="*/ 958 w 1046"/>
                <a:gd name="T25" fmla="*/ 746 h 1396"/>
                <a:gd name="T26" fmla="*/ 802 w 1046"/>
                <a:gd name="T27" fmla="*/ 921 h 1396"/>
                <a:gd name="T28" fmla="*/ 763 w 1046"/>
                <a:gd name="T29" fmla="*/ 956 h 1396"/>
                <a:gd name="T30" fmla="*/ 955 w 1046"/>
                <a:gd name="T31" fmla="*/ 955 h 1396"/>
                <a:gd name="T32" fmla="*/ 1045 w 1046"/>
                <a:gd name="T33" fmla="*/ 1044 h 1396"/>
                <a:gd name="T34" fmla="*/ 1046 w 1046"/>
                <a:gd name="T35" fmla="*/ 1302 h 1396"/>
                <a:gd name="T36" fmla="*/ 957 w 1046"/>
                <a:gd name="T37" fmla="*/ 1392 h 1396"/>
                <a:gd name="T38" fmla="*/ 254 w 1046"/>
                <a:gd name="T39" fmla="*/ 1395 h 1396"/>
                <a:gd name="T40" fmla="*/ 517 w 1046"/>
                <a:gd name="T41" fmla="*/ 444 h 1396"/>
                <a:gd name="T42" fmla="*/ 480 w 1046"/>
                <a:gd name="T43" fmla="*/ 458 h 1396"/>
                <a:gd name="T44" fmla="*/ 466 w 1046"/>
                <a:gd name="T45" fmla="*/ 491 h 1396"/>
                <a:gd name="T46" fmla="*/ 517 w 1046"/>
                <a:gd name="T47" fmla="*/ 541 h 1396"/>
                <a:gd name="T48" fmla="*/ 541 w 1046"/>
                <a:gd name="T49" fmla="*/ 551 h 1396"/>
                <a:gd name="T50" fmla="*/ 554 w 1046"/>
                <a:gd name="T51" fmla="*/ 535 h 1396"/>
                <a:gd name="T52" fmla="*/ 568 w 1046"/>
                <a:gd name="T53" fmla="*/ 494 h 1396"/>
                <a:gd name="T54" fmla="*/ 553 w 1046"/>
                <a:gd name="T55" fmla="*/ 457 h 1396"/>
                <a:gd name="T56" fmla="*/ 517 w 1046"/>
                <a:gd name="T57" fmla="*/ 444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46" h="1396">
                  <a:moveTo>
                    <a:pt x="254" y="1395"/>
                  </a:moveTo>
                  <a:cubicBezTo>
                    <a:pt x="171" y="1396"/>
                    <a:pt x="108" y="1375"/>
                    <a:pt x="65" y="1333"/>
                  </a:cubicBezTo>
                  <a:cubicBezTo>
                    <a:pt x="27" y="1295"/>
                    <a:pt x="6" y="1246"/>
                    <a:pt x="6" y="1192"/>
                  </a:cubicBezTo>
                  <a:cubicBezTo>
                    <a:pt x="6" y="1130"/>
                    <a:pt x="36" y="1068"/>
                    <a:pt x="99" y="1004"/>
                  </a:cubicBezTo>
                  <a:cubicBezTo>
                    <a:pt x="219" y="882"/>
                    <a:pt x="219" y="882"/>
                    <a:pt x="219" y="882"/>
                  </a:cubicBezTo>
                  <a:cubicBezTo>
                    <a:pt x="172" y="850"/>
                    <a:pt x="136" y="817"/>
                    <a:pt x="109" y="784"/>
                  </a:cubicBezTo>
                  <a:cubicBezTo>
                    <a:pt x="37" y="699"/>
                    <a:pt x="1" y="598"/>
                    <a:pt x="0" y="487"/>
                  </a:cubicBezTo>
                  <a:cubicBezTo>
                    <a:pt x="0" y="417"/>
                    <a:pt x="15" y="349"/>
                    <a:pt x="45" y="285"/>
                  </a:cubicBezTo>
                  <a:cubicBezTo>
                    <a:pt x="75" y="221"/>
                    <a:pt x="117" y="167"/>
                    <a:pt x="170" y="122"/>
                  </a:cubicBezTo>
                  <a:cubicBezTo>
                    <a:pt x="269" y="42"/>
                    <a:pt x="389" y="1"/>
                    <a:pt x="528" y="0"/>
                  </a:cubicBezTo>
                  <a:cubicBezTo>
                    <a:pt x="666" y="0"/>
                    <a:pt x="785" y="41"/>
                    <a:pt x="880" y="122"/>
                  </a:cubicBezTo>
                  <a:cubicBezTo>
                    <a:pt x="987" y="214"/>
                    <a:pt x="1042" y="334"/>
                    <a:pt x="1043" y="477"/>
                  </a:cubicBezTo>
                  <a:cubicBezTo>
                    <a:pt x="1043" y="574"/>
                    <a:pt x="1015" y="665"/>
                    <a:pt x="958" y="746"/>
                  </a:cubicBezTo>
                  <a:cubicBezTo>
                    <a:pt x="915" y="808"/>
                    <a:pt x="862" y="867"/>
                    <a:pt x="802" y="921"/>
                  </a:cubicBezTo>
                  <a:cubicBezTo>
                    <a:pt x="763" y="956"/>
                    <a:pt x="763" y="956"/>
                    <a:pt x="763" y="956"/>
                  </a:cubicBezTo>
                  <a:cubicBezTo>
                    <a:pt x="955" y="955"/>
                    <a:pt x="955" y="955"/>
                    <a:pt x="955" y="955"/>
                  </a:cubicBezTo>
                  <a:cubicBezTo>
                    <a:pt x="1004" y="955"/>
                    <a:pt x="1045" y="994"/>
                    <a:pt x="1045" y="1044"/>
                  </a:cubicBezTo>
                  <a:cubicBezTo>
                    <a:pt x="1046" y="1302"/>
                    <a:pt x="1046" y="1302"/>
                    <a:pt x="1046" y="1302"/>
                  </a:cubicBezTo>
                  <a:cubicBezTo>
                    <a:pt x="1046" y="1351"/>
                    <a:pt x="1007" y="1392"/>
                    <a:pt x="957" y="1392"/>
                  </a:cubicBezTo>
                  <a:lnTo>
                    <a:pt x="254" y="1395"/>
                  </a:lnTo>
                  <a:close/>
                  <a:moveTo>
                    <a:pt x="517" y="444"/>
                  </a:moveTo>
                  <a:cubicBezTo>
                    <a:pt x="501" y="444"/>
                    <a:pt x="490" y="448"/>
                    <a:pt x="480" y="458"/>
                  </a:cubicBezTo>
                  <a:cubicBezTo>
                    <a:pt x="470" y="468"/>
                    <a:pt x="466" y="477"/>
                    <a:pt x="466" y="491"/>
                  </a:cubicBezTo>
                  <a:cubicBezTo>
                    <a:pt x="466" y="508"/>
                    <a:pt x="466" y="526"/>
                    <a:pt x="517" y="541"/>
                  </a:cubicBezTo>
                  <a:cubicBezTo>
                    <a:pt x="525" y="543"/>
                    <a:pt x="533" y="547"/>
                    <a:pt x="541" y="551"/>
                  </a:cubicBezTo>
                  <a:cubicBezTo>
                    <a:pt x="548" y="543"/>
                    <a:pt x="552" y="538"/>
                    <a:pt x="554" y="535"/>
                  </a:cubicBezTo>
                  <a:cubicBezTo>
                    <a:pt x="563" y="522"/>
                    <a:pt x="568" y="508"/>
                    <a:pt x="568" y="494"/>
                  </a:cubicBezTo>
                  <a:cubicBezTo>
                    <a:pt x="567" y="475"/>
                    <a:pt x="561" y="465"/>
                    <a:pt x="553" y="457"/>
                  </a:cubicBezTo>
                  <a:cubicBezTo>
                    <a:pt x="545" y="450"/>
                    <a:pt x="536" y="444"/>
                    <a:pt x="517" y="4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3"/>
            <p:cNvSpPr>
              <a:spLocks/>
            </p:cNvSpPr>
            <p:nvPr/>
          </p:nvSpPr>
          <p:spPr bwMode="auto">
            <a:xfrm>
              <a:off x="2811" y="717"/>
              <a:ext cx="2056" cy="2881"/>
            </a:xfrm>
            <a:custGeom>
              <a:avLst/>
              <a:gdLst>
                <a:gd name="T0" fmla="*/ 866 w 868"/>
                <a:gd name="T1" fmla="*/ 955 h 1217"/>
                <a:gd name="T2" fmla="*/ 868 w 868"/>
                <a:gd name="T3" fmla="*/ 1214 h 1217"/>
                <a:gd name="T4" fmla="*/ 165 w 868"/>
                <a:gd name="T5" fmla="*/ 1217 h 1217"/>
                <a:gd name="T6" fmla="*/ 39 w 868"/>
                <a:gd name="T7" fmla="*/ 1180 h 1217"/>
                <a:gd name="T8" fmla="*/ 6 w 868"/>
                <a:gd name="T9" fmla="*/ 1103 h 1217"/>
                <a:gd name="T10" fmla="*/ 74 w 868"/>
                <a:gd name="T11" fmla="*/ 978 h 1217"/>
                <a:gd name="T12" fmla="*/ 465 w 868"/>
                <a:gd name="T13" fmla="*/ 579 h 1217"/>
                <a:gd name="T14" fmla="*/ 538 w 868"/>
                <a:gd name="T15" fmla="*/ 498 h 1217"/>
                <a:gd name="T16" fmla="*/ 568 w 868"/>
                <a:gd name="T17" fmla="*/ 404 h 1217"/>
                <a:gd name="T18" fmla="*/ 524 w 868"/>
                <a:gd name="T19" fmla="*/ 302 h 1217"/>
                <a:gd name="T20" fmla="*/ 427 w 868"/>
                <a:gd name="T21" fmla="*/ 266 h 1217"/>
                <a:gd name="T22" fmla="*/ 330 w 868"/>
                <a:gd name="T23" fmla="*/ 304 h 1217"/>
                <a:gd name="T24" fmla="*/ 288 w 868"/>
                <a:gd name="T25" fmla="*/ 403 h 1217"/>
                <a:gd name="T26" fmla="*/ 403 w 868"/>
                <a:gd name="T27" fmla="*/ 538 h 1217"/>
                <a:gd name="T28" fmla="*/ 212 w 868"/>
                <a:gd name="T29" fmla="*/ 741 h 1217"/>
                <a:gd name="T30" fmla="*/ 89 w 868"/>
                <a:gd name="T31" fmla="*/ 639 h 1217"/>
                <a:gd name="T32" fmla="*/ 0 w 868"/>
                <a:gd name="T33" fmla="*/ 397 h 1217"/>
                <a:gd name="T34" fmla="*/ 37 w 868"/>
                <a:gd name="T35" fmla="*/ 234 h 1217"/>
                <a:gd name="T36" fmla="*/ 139 w 868"/>
                <a:gd name="T37" fmla="*/ 101 h 1217"/>
                <a:gd name="T38" fmla="*/ 439 w 868"/>
                <a:gd name="T39" fmla="*/ 1 h 1217"/>
                <a:gd name="T40" fmla="*/ 733 w 868"/>
                <a:gd name="T41" fmla="*/ 101 h 1217"/>
                <a:gd name="T42" fmla="*/ 865 w 868"/>
                <a:gd name="T43" fmla="*/ 389 h 1217"/>
                <a:gd name="T44" fmla="*/ 796 w 868"/>
                <a:gd name="T45" fmla="*/ 605 h 1217"/>
                <a:gd name="T46" fmla="*/ 653 w 868"/>
                <a:gd name="T47" fmla="*/ 765 h 1217"/>
                <a:gd name="T48" fmla="*/ 439 w 868"/>
                <a:gd name="T49" fmla="*/ 957 h 1217"/>
                <a:gd name="T50" fmla="*/ 866 w 868"/>
                <a:gd name="T51" fmla="*/ 955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8" h="1217">
                  <a:moveTo>
                    <a:pt x="866" y="955"/>
                  </a:moveTo>
                  <a:cubicBezTo>
                    <a:pt x="868" y="1214"/>
                    <a:pt x="868" y="1214"/>
                    <a:pt x="868" y="1214"/>
                  </a:cubicBezTo>
                  <a:cubicBezTo>
                    <a:pt x="165" y="1217"/>
                    <a:pt x="165" y="1217"/>
                    <a:pt x="165" y="1217"/>
                  </a:cubicBezTo>
                  <a:cubicBezTo>
                    <a:pt x="106" y="1217"/>
                    <a:pt x="64" y="1205"/>
                    <a:pt x="39" y="1180"/>
                  </a:cubicBezTo>
                  <a:cubicBezTo>
                    <a:pt x="17" y="1159"/>
                    <a:pt x="7" y="1133"/>
                    <a:pt x="6" y="1103"/>
                  </a:cubicBezTo>
                  <a:cubicBezTo>
                    <a:pt x="6" y="1065"/>
                    <a:pt x="29" y="1024"/>
                    <a:pt x="74" y="978"/>
                  </a:cubicBezTo>
                  <a:cubicBezTo>
                    <a:pt x="465" y="579"/>
                    <a:pt x="465" y="579"/>
                    <a:pt x="465" y="579"/>
                  </a:cubicBezTo>
                  <a:cubicBezTo>
                    <a:pt x="502" y="541"/>
                    <a:pt x="526" y="514"/>
                    <a:pt x="538" y="498"/>
                  </a:cubicBezTo>
                  <a:cubicBezTo>
                    <a:pt x="558" y="468"/>
                    <a:pt x="568" y="437"/>
                    <a:pt x="568" y="404"/>
                  </a:cubicBezTo>
                  <a:cubicBezTo>
                    <a:pt x="568" y="363"/>
                    <a:pt x="553" y="329"/>
                    <a:pt x="524" y="302"/>
                  </a:cubicBezTo>
                  <a:cubicBezTo>
                    <a:pt x="497" y="278"/>
                    <a:pt x="465" y="266"/>
                    <a:pt x="427" y="266"/>
                  </a:cubicBezTo>
                  <a:cubicBezTo>
                    <a:pt x="389" y="266"/>
                    <a:pt x="356" y="279"/>
                    <a:pt x="330" y="304"/>
                  </a:cubicBezTo>
                  <a:cubicBezTo>
                    <a:pt x="301" y="331"/>
                    <a:pt x="287" y="364"/>
                    <a:pt x="288" y="403"/>
                  </a:cubicBezTo>
                  <a:cubicBezTo>
                    <a:pt x="288" y="471"/>
                    <a:pt x="327" y="516"/>
                    <a:pt x="403" y="538"/>
                  </a:cubicBezTo>
                  <a:cubicBezTo>
                    <a:pt x="212" y="741"/>
                    <a:pt x="212" y="741"/>
                    <a:pt x="212" y="741"/>
                  </a:cubicBezTo>
                  <a:cubicBezTo>
                    <a:pt x="157" y="706"/>
                    <a:pt x="116" y="672"/>
                    <a:pt x="89" y="639"/>
                  </a:cubicBezTo>
                  <a:cubicBezTo>
                    <a:pt x="30" y="569"/>
                    <a:pt x="1" y="488"/>
                    <a:pt x="0" y="397"/>
                  </a:cubicBezTo>
                  <a:cubicBezTo>
                    <a:pt x="0" y="340"/>
                    <a:pt x="12" y="286"/>
                    <a:pt x="37" y="234"/>
                  </a:cubicBezTo>
                  <a:cubicBezTo>
                    <a:pt x="61" y="182"/>
                    <a:pt x="95" y="138"/>
                    <a:pt x="139" y="101"/>
                  </a:cubicBezTo>
                  <a:cubicBezTo>
                    <a:pt x="220" y="35"/>
                    <a:pt x="320" y="1"/>
                    <a:pt x="439" y="1"/>
                  </a:cubicBezTo>
                  <a:cubicBezTo>
                    <a:pt x="556" y="0"/>
                    <a:pt x="654" y="33"/>
                    <a:pt x="733" y="101"/>
                  </a:cubicBezTo>
                  <a:cubicBezTo>
                    <a:pt x="820" y="176"/>
                    <a:pt x="864" y="272"/>
                    <a:pt x="865" y="389"/>
                  </a:cubicBezTo>
                  <a:cubicBezTo>
                    <a:pt x="865" y="467"/>
                    <a:pt x="842" y="539"/>
                    <a:pt x="796" y="605"/>
                  </a:cubicBezTo>
                  <a:cubicBezTo>
                    <a:pt x="756" y="663"/>
                    <a:pt x="708" y="716"/>
                    <a:pt x="653" y="765"/>
                  </a:cubicBezTo>
                  <a:cubicBezTo>
                    <a:pt x="439" y="957"/>
                    <a:pt x="439" y="957"/>
                    <a:pt x="439" y="957"/>
                  </a:cubicBezTo>
                  <a:lnTo>
                    <a:pt x="866" y="955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矩形 54"/>
          <p:cNvSpPr/>
          <p:nvPr/>
        </p:nvSpPr>
        <p:spPr>
          <a:xfrm rot="4708852">
            <a:off x="2539095" y="2757471"/>
            <a:ext cx="788490" cy="195677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0" dir="14940000" sx="90000" sy="90000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293054" y="3799997"/>
            <a:ext cx="517541" cy="517541"/>
          </a:xfrm>
          <a:prstGeom prst="ellipse">
            <a:avLst/>
          </a:prstGeom>
          <a:solidFill>
            <a:srgbClr val="FCFC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967854" y="4381908"/>
            <a:ext cx="42562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商务总结</a:t>
            </a:r>
            <a:r>
              <a:rPr lang="en-US" altLang="zh-CN" sz="4000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0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AutoShape 1639"/>
          <p:cNvSpPr>
            <a:spLocks noChangeAspect="1" noChangeArrowheads="1" noTextEdit="1"/>
          </p:cNvSpPr>
          <p:nvPr/>
        </p:nvSpPr>
        <p:spPr bwMode="auto">
          <a:xfrm>
            <a:off x="9383138" y="1596579"/>
            <a:ext cx="1257300" cy="167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9227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8120" y="209902"/>
            <a:ext cx="628822" cy="839592"/>
            <a:chOff x="793750" y="825500"/>
            <a:chExt cx="3433763" cy="4584701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793750" y="1138238"/>
              <a:ext cx="1716088" cy="3246438"/>
            </a:xfrm>
            <a:custGeom>
              <a:avLst/>
              <a:gdLst>
                <a:gd name="T0" fmla="*/ 111 w 219"/>
                <a:gd name="T1" fmla="*/ 0 h 415"/>
                <a:gd name="T2" fmla="*/ 33 w 219"/>
                <a:gd name="T3" fmla="*/ 183 h 415"/>
                <a:gd name="T4" fmla="*/ 219 w 219"/>
                <a:gd name="T5" fmla="*/ 415 h 415"/>
                <a:gd name="T6" fmla="*/ 111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11" y="0"/>
                  </a:moveTo>
                  <a:cubicBezTo>
                    <a:pt x="111" y="0"/>
                    <a:pt x="0" y="36"/>
                    <a:pt x="33" y="183"/>
                  </a:cubicBezTo>
                  <a:cubicBezTo>
                    <a:pt x="65" y="329"/>
                    <a:pt x="219" y="415"/>
                    <a:pt x="219" y="415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052513" y="1052513"/>
              <a:ext cx="1457325" cy="3332163"/>
            </a:xfrm>
            <a:custGeom>
              <a:avLst/>
              <a:gdLst>
                <a:gd name="T0" fmla="*/ 118 w 186"/>
                <a:gd name="T1" fmla="*/ 0 h 426"/>
                <a:gd name="T2" fmla="*/ 12 w 186"/>
                <a:gd name="T3" fmla="*/ 128 h 426"/>
                <a:gd name="T4" fmla="*/ 186 w 186"/>
                <a:gd name="T5" fmla="*/ 426 h 426"/>
                <a:gd name="T6" fmla="*/ 11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118" y="0"/>
                  </a:moveTo>
                  <a:cubicBezTo>
                    <a:pt x="118" y="0"/>
                    <a:pt x="25" y="1"/>
                    <a:pt x="12" y="128"/>
                  </a:cubicBezTo>
                  <a:cubicBezTo>
                    <a:pt x="0" y="254"/>
                    <a:pt x="165" y="416"/>
                    <a:pt x="186" y="426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1357313" y="825500"/>
              <a:ext cx="1152525" cy="3559175"/>
            </a:xfrm>
            <a:custGeom>
              <a:avLst/>
              <a:gdLst>
                <a:gd name="T0" fmla="*/ 128 w 147"/>
                <a:gd name="T1" fmla="*/ 22 h 455"/>
                <a:gd name="T2" fmla="*/ 17 w 147"/>
                <a:gd name="T3" fmla="*/ 141 h 455"/>
                <a:gd name="T4" fmla="*/ 147 w 147"/>
                <a:gd name="T5" fmla="*/ 455 h 455"/>
                <a:gd name="T6" fmla="*/ 128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28" y="22"/>
                  </a:moveTo>
                  <a:cubicBezTo>
                    <a:pt x="128" y="22"/>
                    <a:pt x="34" y="0"/>
                    <a:pt x="17" y="141"/>
                  </a:cubicBezTo>
                  <a:cubicBezTo>
                    <a:pt x="0" y="282"/>
                    <a:pt x="147" y="455"/>
                    <a:pt x="147" y="455"/>
                  </a:cubicBezTo>
                  <a:lnTo>
                    <a:pt x="128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820863" y="935037"/>
              <a:ext cx="688975" cy="3449638"/>
            </a:xfrm>
            <a:custGeom>
              <a:avLst/>
              <a:gdLst>
                <a:gd name="T0" fmla="*/ 88 w 88"/>
                <a:gd name="T1" fmla="*/ 3 h 441"/>
                <a:gd name="T2" fmla="*/ 88 w 88"/>
                <a:gd name="T3" fmla="*/ 441 h 441"/>
                <a:gd name="T4" fmla="*/ 42 w 88"/>
                <a:gd name="T5" fmla="*/ 298 h 441"/>
                <a:gd name="T6" fmla="*/ 39 w 88"/>
                <a:gd name="T7" fmla="*/ 32 h 441"/>
                <a:gd name="T8" fmla="*/ 88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88" y="3"/>
                  </a:moveTo>
                  <a:cubicBezTo>
                    <a:pt x="88" y="441"/>
                    <a:pt x="88" y="441"/>
                    <a:pt x="88" y="441"/>
                  </a:cubicBezTo>
                  <a:cubicBezTo>
                    <a:pt x="88" y="441"/>
                    <a:pt x="62" y="372"/>
                    <a:pt x="42" y="298"/>
                  </a:cubicBezTo>
                  <a:cubicBezTo>
                    <a:pt x="30" y="252"/>
                    <a:pt x="0" y="131"/>
                    <a:pt x="39" y="32"/>
                  </a:cubicBezTo>
                  <a:cubicBezTo>
                    <a:pt x="47" y="10"/>
                    <a:pt x="64" y="0"/>
                    <a:pt x="88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509838" y="1138238"/>
              <a:ext cx="1717675" cy="3246438"/>
            </a:xfrm>
            <a:custGeom>
              <a:avLst/>
              <a:gdLst>
                <a:gd name="T0" fmla="*/ 108 w 219"/>
                <a:gd name="T1" fmla="*/ 0 h 415"/>
                <a:gd name="T2" fmla="*/ 186 w 219"/>
                <a:gd name="T3" fmla="*/ 183 h 415"/>
                <a:gd name="T4" fmla="*/ 0 w 219"/>
                <a:gd name="T5" fmla="*/ 415 h 415"/>
                <a:gd name="T6" fmla="*/ 108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08" y="0"/>
                  </a:moveTo>
                  <a:cubicBezTo>
                    <a:pt x="108" y="0"/>
                    <a:pt x="219" y="36"/>
                    <a:pt x="186" y="183"/>
                  </a:cubicBezTo>
                  <a:cubicBezTo>
                    <a:pt x="154" y="329"/>
                    <a:pt x="0" y="415"/>
                    <a:pt x="0" y="415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509838" y="1052513"/>
              <a:ext cx="1458913" cy="3332163"/>
            </a:xfrm>
            <a:custGeom>
              <a:avLst/>
              <a:gdLst>
                <a:gd name="T0" fmla="*/ 68 w 186"/>
                <a:gd name="T1" fmla="*/ 0 h 426"/>
                <a:gd name="T2" fmla="*/ 174 w 186"/>
                <a:gd name="T3" fmla="*/ 128 h 426"/>
                <a:gd name="T4" fmla="*/ 0 w 186"/>
                <a:gd name="T5" fmla="*/ 426 h 426"/>
                <a:gd name="T6" fmla="*/ 6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68" y="0"/>
                  </a:moveTo>
                  <a:cubicBezTo>
                    <a:pt x="68" y="0"/>
                    <a:pt x="162" y="1"/>
                    <a:pt x="174" y="128"/>
                  </a:cubicBezTo>
                  <a:cubicBezTo>
                    <a:pt x="186" y="254"/>
                    <a:pt x="21" y="416"/>
                    <a:pt x="0" y="426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509838" y="825500"/>
              <a:ext cx="1154113" cy="3559175"/>
            </a:xfrm>
            <a:custGeom>
              <a:avLst/>
              <a:gdLst>
                <a:gd name="T0" fmla="*/ 19 w 147"/>
                <a:gd name="T1" fmla="*/ 22 h 455"/>
                <a:gd name="T2" fmla="*/ 130 w 147"/>
                <a:gd name="T3" fmla="*/ 141 h 455"/>
                <a:gd name="T4" fmla="*/ 0 w 147"/>
                <a:gd name="T5" fmla="*/ 455 h 455"/>
                <a:gd name="T6" fmla="*/ 19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9" y="22"/>
                  </a:moveTo>
                  <a:cubicBezTo>
                    <a:pt x="19" y="22"/>
                    <a:pt x="113" y="0"/>
                    <a:pt x="130" y="141"/>
                  </a:cubicBezTo>
                  <a:cubicBezTo>
                    <a:pt x="147" y="282"/>
                    <a:pt x="0" y="455"/>
                    <a:pt x="0" y="455"/>
                  </a:cubicBezTo>
                  <a:lnTo>
                    <a:pt x="19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509838" y="935037"/>
              <a:ext cx="690563" cy="3449638"/>
            </a:xfrm>
            <a:custGeom>
              <a:avLst/>
              <a:gdLst>
                <a:gd name="T0" fmla="*/ 0 w 88"/>
                <a:gd name="T1" fmla="*/ 3 h 441"/>
                <a:gd name="T2" fmla="*/ 0 w 88"/>
                <a:gd name="T3" fmla="*/ 441 h 441"/>
                <a:gd name="T4" fmla="*/ 46 w 88"/>
                <a:gd name="T5" fmla="*/ 298 h 441"/>
                <a:gd name="T6" fmla="*/ 49 w 88"/>
                <a:gd name="T7" fmla="*/ 32 h 441"/>
                <a:gd name="T8" fmla="*/ 0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0" y="3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41"/>
                    <a:pt x="26" y="372"/>
                    <a:pt x="46" y="298"/>
                  </a:cubicBezTo>
                  <a:cubicBezTo>
                    <a:pt x="58" y="252"/>
                    <a:pt x="88" y="131"/>
                    <a:pt x="49" y="32"/>
                  </a:cubicBezTo>
                  <a:cubicBezTo>
                    <a:pt x="41" y="10"/>
                    <a:pt x="24" y="0"/>
                    <a:pt x="0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655763" y="3681413"/>
              <a:ext cx="1709738" cy="703263"/>
            </a:xfrm>
            <a:custGeom>
              <a:avLst/>
              <a:gdLst>
                <a:gd name="T0" fmla="*/ 0 w 1077"/>
                <a:gd name="T1" fmla="*/ 0 h 443"/>
                <a:gd name="T2" fmla="*/ 1077 w 1077"/>
                <a:gd name="T3" fmla="*/ 0 h 443"/>
                <a:gd name="T4" fmla="*/ 662 w 1077"/>
                <a:gd name="T5" fmla="*/ 443 h 443"/>
                <a:gd name="T6" fmla="*/ 410 w 1077"/>
                <a:gd name="T7" fmla="*/ 443 h 443"/>
                <a:gd name="T8" fmla="*/ 0 w 1077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7" h="443">
                  <a:moveTo>
                    <a:pt x="0" y="0"/>
                  </a:moveTo>
                  <a:lnTo>
                    <a:pt x="1077" y="0"/>
                  </a:lnTo>
                  <a:lnTo>
                    <a:pt x="662" y="443"/>
                  </a:lnTo>
                  <a:lnTo>
                    <a:pt x="410" y="4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2298700" y="4376738"/>
              <a:ext cx="31750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2690813" y="4376738"/>
              <a:ext cx="23813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109788" y="4173538"/>
              <a:ext cx="792163" cy="211138"/>
            </a:xfrm>
            <a:custGeom>
              <a:avLst/>
              <a:gdLst>
                <a:gd name="T0" fmla="*/ 0 w 499"/>
                <a:gd name="T1" fmla="*/ 0 h 133"/>
                <a:gd name="T2" fmla="*/ 124 w 499"/>
                <a:gd name="T3" fmla="*/ 133 h 133"/>
                <a:gd name="T4" fmla="*/ 376 w 499"/>
                <a:gd name="T5" fmla="*/ 133 h 133"/>
                <a:gd name="T6" fmla="*/ 499 w 499"/>
                <a:gd name="T7" fmla="*/ 0 h 133"/>
                <a:gd name="T8" fmla="*/ 0 w 499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133">
                  <a:moveTo>
                    <a:pt x="0" y="0"/>
                  </a:moveTo>
                  <a:lnTo>
                    <a:pt x="124" y="133"/>
                  </a:lnTo>
                  <a:lnTo>
                    <a:pt x="376" y="133"/>
                  </a:lnTo>
                  <a:lnTo>
                    <a:pt x="4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220913" y="4932363"/>
              <a:ext cx="571500" cy="477838"/>
            </a:xfrm>
            <a:custGeom>
              <a:avLst/>
              <a:gdLst>
                <a:gd name="T0" fmla="*/ 39 w 73"/>
                <a:gd name="T1" fmla="*/ 0 h 61"/>
                <a:gd name="T2" fmla="*/ 39 w 73"/>
                <a:gd name="T3" fmla="*/ 0 h 61"/>
                <a:gd name="T4" fmla="*/ 37 w 73"/>
                <a:gd name="T5" fmla="*/ 0 h 61"/>
                <a:gd name="T6" fmla="*/ 35 w 73"/>
                <a:gd name="T7" fmla="*/ 0 h 61"/>
                <a:gd name="T8" fmla="*/ 35 w 73"/>
                <a:gd name="T9" fmla="*/ 0 h 61"/>
                <a:gd name="T10" fmla="*/ 0 w 73"/>
                <a:gd name="T11" fmla="*/ 1 h 61"/>
                <a:gd name="T12" fmla="*/ 8 w 73"/>
                <a:gd name="T13" fmla="*/ 51 h 61"/>
                <a:gd name="T14" fmla="*/ 23 w 73"/>
                <a:gd name="T15" fmla="*/ 61 h 61"/>
                <a:gd name="T16" fmla="*/ 36 w 73"/>
                <a:gd name="T17" fmla="*/ 61 h 61"/>
                <a:gd name="T18" fmla="*/ 38 w 73"/>
                <a:gd name="T19" fmla="*/ 61 h 61"/>
                <a:gd name="T20" fmla="*/ 51 w 73"/>
                <a:gd name="T21" fmla="*/ 61 h 61"/>
                <a:gd name="T22" fmla="*/ 66 w 73"/>
                <a:gd name="T23" fmla="*/ 51 h 61"/>
                <a:gd name="T24" fmla="*/ 73 w 73"/>
                <a:gd name="T25" fmla="*/ 1 h 61"/>
                <a:gd name="T26" fmla="*/ 39 w 73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61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61"/>
                    <a:pt x="23" y="61"/>
                  </a:cubicBezTo>
                  <a:cubicBezTo>
                    <a:pt x="30" y="61"/>
                    <a:pt x="34" y="61"/>
                    <a:pt x="3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0" y="61"/>
                    <a:pt x="43" y="61"/>
                    <a:pt x="51" y="61"/>
                  </a:cubicBezTo>
                  <a:cubicBezTo>
                    <a:pt x="64" y="61"/>
                    <a:pt x="66" y="51"/>
                    <a:pt x="66" y="51"/>
                  </a:cubicBezTo>
                  <a:cubicBezTo>
                    <a:pt x="73" y="1"/>
                    <a:pt x="73" y="1"/>
                    <a:pt x="73" y="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2212975" y="4894263"/>
              <a:ext cx="595313" cy="619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274888" y="4932363"/>
              <a:ext cx="95250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2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463800" y="4932363"/>
              <a:ext cx="93663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2651125" y="4932363"/>
              <a:ext cx="95250" cy="188913"/>
            </a:xfrm>
            <a:custGeom>
              <a:avLst/>
              <a:gdLst>
                <a:gd name="T0" fmla="*/ 9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9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9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190616" y="33731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88B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3200" b="1" dirty="0">
              <a:solidFill>
                <a:srgbClr val="88B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58"/>
          <p:cNvSpPr>
            <a:spLocks/>
          </p:cNvSpPr>
          <p:nvPr/>
        </p:nvSpPr>
        <p:spPr bwMode="auto">
          <a:xfrm>
            <a:off x="4293411" y="2915888"/>
            <a:ext cx="3237849" cy="3202007"/>
          </a:xfrm>
          <a:custGeom>
            <a:avLst/>
            <a:gdLst>
              <a:gd name="T0" fmla="*/ 0 w 341"/>
              <a:gd name="T1" fmla="*/ 337 h 337"/>
              <a:gd name="T2" fmla="*/ 44 w 341"/>
              <a:gd name="T3" fmla="*/ 306 h 337"/>
              <a:gd name="T4" fmla="*/ 111 w 341"/>
              <a:gd name="T5" fmla="*/ 109 h 337"/>
              <a:gd name="T6" fmla="*/ 217 w 341"/>
              <a:gd name="T7" fmla="*/ 96 h 337"/>
              <a:gd name="T8" fmla="*/ 294 w 341"/>
              <a:gd name="T9" fmla="*/ 301 h 337"/>
              <a:gd name="T10" fmla="*/ 341 w 341"/>
              <a:gd name="T11" fmla="*/ 337 h 337"/>
              <a:gd name="T12" fmla="*/ 0 w 341"/>
              <a:gd name="T13" fmla="*/ 337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1" h="337">
                <a:moveTo>
                  <a:pt x="0" y="337"/>
                </a:moveTo>
                <a:cubicBezTo>
                  <a:pt x="10" y="337"/>
                  <a:pt x="30" y="329"/>
                  <a:pt x="44" y="306"/>
                </a:cubicBezTo>
                <a:cubicBezTo>
                  <a:pt x="71" y="262"/>
                  <a:pt x="95" y="158"/>
                  <a:pt x="111" y="109"/>
                </a:cubicBezTo>
                <a:cubicBezTo>
                  <a:pt x="145" y="0"/>
                  <a:pt x="185" y="19"/>
                  <a:pt x="217" y="96"/>
                </a:cubicBezTo>
                <a:cubicBezTo>
                  <a:pt x="246" y="165"/>
                  <a:pt x="265" y="235"/>
                  <a:pt x="294" y="301"/>
                </a:cubicBezTo>
                <a:cubicBezTo>
                  <a:pt x="307" y="328"/>
                  <a:pt x="324" y="336"/>
                  <a:pt x="341" y="337"/>
                </a:cubicBezTo>
                <a:lnTo>
                  <a:pt x="0" y="337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62"/>
          <p:cNvSpPr>
            <a:spLocks/>
          </p:cNvSpPr>
          <p:nvPr/>
        </p:nvSpPr>
        <p:spPr bwMode="auto">
          <a:xfrm>
            <a:off x="2406016" y="3567659"/>
            <a:ext cx="3262392" cy="2550237"/>
          </a:xfrm>
          <a:custGeom>
            <a:avLst/>
            <a:gdLst>
              <a:gd name="T0" fmla="*/ 0 w 344"/>
              <a:gd name="T1" fmla="*/ 268 h 268"/>
              <a:gd name="T2" fmla="*/ 0 w 344"/>
              <a:gd name="T3" fmla="*/ 265 h 268"/>
              <a:gd name="T4" fmla="*/ 62 w 344"/>
              <a:gd name="T5" fmla="*/ 222 h 268"/>
              <a:gd name="T6" fmla="*/ 120 w 344"/>
              <a:gd name="T7" fmla="*/ 69 h 268"/>
              <a:gd name="T8" fmla="*/ 215 w 344"/>
              <a:gd name="T9" fmla="*/ 59 h 268"/>
              <a:gd name="T10" fmla="*/ 269 w 344"/>
              <a:gd name="T11" fmla="*/ 173 h 268"/>
              <a:gd name="T12" fmla="*/ 344 w 344"/>
              <a:gd name="T13" fmla="*/ 268 h 268"/>
              <a:gd name="T14" fmla="*/ 0 w 344"/>
              <a:gd name="T15" fmla="*/ 26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4" h="268">
                <a:moveTo>
                  <a:pt x="0" y="268"/>
                </a:moveTo>
                <a:cubicBezTo>
                  <a:pt x="0" y="265"/>
                  <a:pt x="0" y="265"/>
                  <a:pt x="0" y="265"/>
                </a:cubicBezTo>
                <a:cubicBezTo>
                  <a:pt x="27" y="268"/>
                  <a:pt x="49" y="251"/>
                  <a:pt x="62" y="222"/>
                </a:cubicBezTo>
                <a:cubicBezTo>
                  <a:pt x="80" y="185"/>
                  <a:pt x="103" y="106"/>
                  <a:pt x="120" y="69"/>
                </a:cubicBezTo>
                <a:cubicBezTo>
                  <a:pt x="148" y="6"/>
                  <a:pt x="185" y="0"/>
                  <a:pt x="215" y="59"/>
                </a:cubicBezTo>
                <a:cubicBezTo>
                  <a:pt x="230" y="87"/>
                  <a:pt x="257" y="144"/>
                  <a:pt x="269" y="173"/>
                </a:cubicBezTo>
                <a:cubicBezTo>
                  <a:pt x="295" y="235"/>
                  <a:pt x="317" y="264"/>
                  <a:pt x="344" y="268"/>
                </a:cubicBezTo>
                <a:lnTo>
                  <a:pt x="0" y="26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58"/>
          <p:cNvSpPr>
            <a:spLocks/>
          </p:cNvSpPr>
          <p:nvPr/>
        </p:nvSpPr>
        <p:spPr bwMode="auto">
          <a:xfrm>
            <a:off x="417515" y="2019542"/>
            <a:ext cx="3237849" cy="4109213"/>
          </a:xfrm>
          <a:custGeom>
            <a:avLst/>
            <a:gdLst>
              <a:gd name="T0" fmla="*/ 0 w 341"/>
              <a:gd name="T1" fmla="*/ 337 h 337"/>
              <a:gd name="T2" fmla="*/ 44 w 341"/>
              <a:gd name="T3" fmla="*/ 306 h 337"/>
              <a:gd name="T4" fmla="*/ 111 w 341"/>
              <a:gd name="T5" fmla="*/ 109 h 337"/>
              <a:gd name="T6" fmla="*/ 217 w 341"/>
              <a:gd name="T7" fmla="*/ 96 h 337"/>
              <a:gd name="T8" fmla="*/ 294 w 341"/>
              <a:gd name="T9" fmla="*/ 301 h 337"/>
              <a:gd name="T10" fmla="*/ 341 w 341"/>
              <a:gd name="T11" fmla="*/ 337 h 337"/>
              <a:gd name="T12" fmla="*/ 0 w 341"/>
              <a:gd name="T13" fmla="*/ 337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1" h="337">
                <a:moveTo>
                  <a:pt x="0" y="337"/>
                </a:moveTo>
                <a:cubicBezTo>
                  <a:pt x="10" y="337"/>
                  <a:pt x="30" y="329"/>
                  <a:pt x="44" y="306"/>
                </a:cubicBezTo>
                <a:cubicBezTo>
                  <a:pt x="71" y="262"/>
                  <a:pt x="95" y="158"/>
                  <a:pt x="111" y="109"/>
                </a:cubicBezTo>
                <a:cubicBezTo>
                  <a:pt x="145" y="0"/>
                  <a:pt x="185" y="19"/>
                  <a:pt x="217" y="96"/>
                </a:cubicBezTo>
                <a:cubicBezTo>
                  <a:pt x="246" y="165"/>
                  <a:pt x="265" y="235"/>
                  <a:pt x="294" y="301"/>
                </a:cubicBezTo>
                <a:cubicBezTo>
                  <a:pt x="307" y="328"/>
                  <a:pt x="324" y="336"/>
                  <a:pt x="341" y="337"/>
                </a:cubicBezTo>
                <a:lnTo>
                  <a:pt x="0" y="337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8169307" y="2781539"/>
            <a:ext cx="3755067" cy="22648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6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http://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weibo.com/xuxinsimple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http://yarnsure.yanj.cn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有精美模板，精心收集的素材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和图文教程分享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1786449" y="1747878"/>
            <a:ext cx="974323" cy="597183"/>
            <a:chOff x="1786449" y="1747878"/>
            <a:chExt cx="974323" cy="597183"/>
          </a:xfrm>
        </p:grpSpPr>
        <p:sp>
          <p:nvSpPr>
            <p:cNvPr id="26" name="Oval 35"/>
            <p:cNvSpPr>
              <a:spLocks noChangeArrowheads="1"/>
            </p:cNvSpPr>
            <p:nvPr/>
          </p:nvSpPr>
          <p:spPr bwMode="auto">
            <a:xfrm>
              <a:off x="1820342" y="2289007"/>
              <a:ext cx="332411" cy="5605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6"/>
            <p:cNvSpPr>
              <a:spLocks/>
            </p:cNvSpPr>
            <p:nvPr/>
          </p:nvSpPr>
          <p:spPr bwMode="auto">
            <a:xfrm>
              <a:off x="1786449" y="1764972"/>
              <a:ext cx="397589" cy="552714"/>
            </a:xfrm>
            <a:custGeom>
              <a:avLst/>
              <a:gdLst>
                <a:gd name="T0" fmla="*/ 128 w 128"/>
                <a:gd name="T1" fmla="*/ 68 h 178"/>
                <a:gd name="T2" fmla="*/ 128 w 128"/>
                <a:gd name="T3" fmla="*/ 64 h 178"/>
                <a:gd name="T4" fmla="*/ 64 w 128"/>
                <a:gd name="T5" fmla="*/ 0 h 178"/>
                <a:gd name="T6" fmla="*/ 0 w 128"/>
                <a:gd name="T7" fmla="*/ 64 h 178"/>
                <a:gd name="T8" fmla="*/ 0 w 128"/>
                <a:gd name="T9" fmla="*/ 70 h 178"/>
                <a:gd name="T10" fmla="*/ 1 w 128"/>
                <a:gd name="T11" fmla="*/ 71 h 178"/>
                <a:gd name="T12" fmla="*/ 64 w 128"/>
                <a:gd name="T13" fmla="*/ 178 h 178"/>
                <a:gd name="T14" fmla="*/ 125 w 128"/>
                <a:gd name="T15" fmla="*/ 83 h 178"/>
                <a:gd name="T16" fmla="*/ 128 w 128"/>
                <a:gd name="T17" fmla="*/ 6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78">
                  <a:moveTo>
                    <a:pt x="128" y="68"/>
                  </a:moveTo>
                  <a:cubicBezTo>
                    <a:pt x="128" y="66"/>
                    <a:pt x="128" y="64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6"/>
                    <a:pt x="0" y="68"/>
                    <a:pt x="0" y="70"/>
                  </a:cubicBezTo>
                  <a:cubicBezTo>
                    <a:pt x="0" y="71"/>
                    <a:pt x="1" y="71"/>
                    <a:pt x="1" y="71"/>
                  </a:cubicBezTo>
                  <a:cubicBezTo>
                    <a:pt x="6" y="122"/>
                    <a:pt x="64" y="178"/>
                    <a:pt x="64" y="178"/>
                  </a:cubicBezTo>
                  <a:cubicBezTo>
                    <a:pt x="105" y="139"/>
                    <a:pt x="120" y="104"/>
                    <a:pt x="125" y="83"/>
                  </a:cubicBezTo>
                  <a:cubicBezTo>
                    <a:pt x="127" y="79"/>
                    <a:pt x="128" y="74"/>
                    <a:pt x="128" y="68"/>
                  </a:cubicBezTo>
                  <a:close/>
                </a:path>
              </a:pathLst>
            </a:cu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37"/>
            <p:cNvSpPr>
              <a:spLocks noChangeArrowheads="1"/>
            </p:cNvSpPr>
            <p:nvPr/>
          </p:nvSpPr>
          <p:spPr bwMode="auto">
            <a:xfrm>
              <a:off x="1854235" y="1827543"/>
              <a:ext cx="262018" cy="259411"/>
            </a:xfrm>
            <a:prstGeom prst="ellipse">
              <a:avLst/>
            </a:prstGeom>
            <a:solidFill>
              <a:srgbClr val="D4ED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38"/>
            <p:cNvSpPr>
              <a:spLocks noChangeArrowheads="1"/>
            </p:cNvSpPr>
            <p:nvPr/>
          </p:nvSpPr>
          <p:spPr bwMode="auto">
            <a:xfrm>
              <a:off x="1923324" y="1888810"/>
              <a:ext cx="123840" cy="123840"/>
            </a:xfrm>
            <a:prstGeom prst="ellipse">
              <a:avLst/>
            </a:pr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40"/>
            <p:cNvSpPr>
              <a:spLocks noChangeShapeType="1"/>
            </p:cNvSpPr>
            <p:nvPr/>
          </p:nvSpPr>
          <p:spPr bwMode="auto">
            <a:xfrm flipV="1">
              <a:off x="1984592" y="1824509"/>
              <a:ext cx="676648" cy="126872"/>
            </a:xfrm>
            <a:prstGeom prst="line">
              <a:avLst/>
            </a:prstGeom>
            <a:noFill/>
            <a:ln w="30163" cap="flat">
              <a:solidFill>
                <a:srgbClr val="4BB3D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2635629" y="1747878"/>
              <a:ext cx="125143" cy="123840"/>
              <a:chOff x="3218108" y="1685170"/>
              <a:chExt cx="125143" cy="123840"/>
            </a:xfrm>
          </p:grpSpPr>
          <p:sp>
            <p:nvSpPr>
              <p:cNvPr id="30" name="Oval 39"/>
              <p:cNvSpPr>
                <a:spLocks noChangeArrowheads="1"/>
              </p:cNvSpPr>
              <p:nvPr/>
            </p:nvSpPr>
            <p:spPr bwMode="auto">
              <a:xfrm>
                <a:off x="3218108" y="1685170"/>
                <a:ext cx="125143" cy="123840"/>
              </a:xfrm>
              <a:prstGeom prst="ellipse">
                <a:avLst/>
              </a:prstGeom>
              <a:solidFill>
                <a:srgbClr val="4BB3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Oval 41"/>
              <p:cNvSpPr>
                <a:spLocks noChangeArrowheads="1"/>
              </p:cNvSpPr>
              <p:nvPr/>
            </p:nvSpPr>
            <p:spPr bwMode="auto">
              <a:xfrm>
                <a:off x="3253304" y="1719063"/>
                <a:ext cx="54750" cy="56054"/>
              </a:xfrm>
              <a:prstGeom prst="ellipse">
                <a:avLst/>
              </a:prstGeom>
              <a:solidFill>
                <a:srgbClr val="D4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6" name="Freeform 23"/>
          <p:cNvSpPr>
            <a:spLocks/>
          </p:cNvSpPr>
          <p:nvPr/>
        </p:nvSpPr>
        <p:spPr bwMode="auto">
          <a:xfrm flipH="1">
            <a:off x="2699572" y="1858910"/>
            <a:ext cx="1002456" cy="1014782"/>
          </a:xfrm>
          <a:custGeom>
            <a:avLst/>
            <a:gdLst>
              <a:gd name="T0" fmla="*/ 103 w 206"/>
              <a:gd name="T1" fmla="*/ 0 h 206"/>
              <a:gd name="T2" fmla="*/ 0 w 206"/>
              <a:gd name="T3" fmla="*/ 103 h 206"/>
              <a:gd name="T4" fmla="*/ 103 w 206"/>
              <a:gd name="T5" fmla="*/ 206 h 206"/>
              <a:gd name="T6" fmla="*/ 206 w 206"/>
              <a:gd name="T7" fmla="*/ 103 h 206"/>
              <a:gd name="T8" fmla="*/ 206 w 206"/>
              <a:gd name="T9" fmla="*/ 0 h 206"/>
              <a:gd name="T10" fmla="*/ 103 w 206"/>
              <a:gd name="T11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6" h="206">
                <a:moveTo>
                  <a:pt x="103" y="0"/>
                </a:moveTo>
                <a:cubicBezTo>
                  <a:pt x="46" y="0"/>
                  <a:pt x="0" y="46"/>
                  <a:pt x="0" y="103"/>
                </a:cubicBezTo>
                <a:cubicBezTo>
                  <a:pt x="0" y="160"/>
                  <a:pt x="46" y="206"/>
                  <a:pt x="103" y="206"/>
                </a:cubicBezTo>
                <a:cubicBezTo>
                  <a:pt x="160" y="206"/>
                  <a:pt x="206" y="160"/>
                  <a:pt x="206" y="103"/>
                </a:cubicBezTo>
                <a:cubicBezTo>
                  <a:pt x="206" y="0"/>
                  <a:pt x="206" y="0"/>
                  <a:pt x="206" y="0"/>
                </a:cubicBezTo>
                <a:lnTo>
                  <a:pt x="103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3803326" y="3118685"/>
            <a:ext cx="974323" cy="597183"/>
            <a:chOff x="3383424" y="3070665"/>
            <a:chExt cx="974323" cy="597183"/>
          </a:xfrm>
        </p:grpSpPr>
        <p:sp>
          <p:nvSpPr>
            <p:cNvPr id="59" name="Oval 35"/>
            <p:cNvSpPr>
              <a:spLocks noChangeArrowheads="1"/>
            </p:cNvSpPr>
            <p:nvPr/>
          </p:nvSpPr>
          <p:spPr bwMode="auto">
            <a:xfrm>
              <a:off x="3417317" y="3611794"/>
              <a:ext cx="332411" cy="5605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6"/>
            <p:cNvSpPr>
              <a:spLocks/>
            </p:cNvSpPr>
            <p:nvPr/>
          </p:nvSpPr>
          <p:spPr bwMode="auto">
            <a:xfrm>
              <a:off x="3383424" y="3087759"/>
              <a:ext cx="397589" cy="552714"/>
            </a:xfrm>
            <a:custGeom>
              <a:avLst/>
              <a:gdLst>
                <a:gd name="T0" fmla="*/ 128 w 128"/>
                <a:gd name="T1" fmla="*/ 68 h 178"/>
                <a:gd name="T2" fmla="*/ 128 w 128"/>
                <a:gd name="T3" fmla="*/ 64 h 178"/>
                <a:gd name="T4" fmla="*/ 64 w 128"/>
                <a:gd name="T5" fmla="*/ 0 h 178"/>
                <a:gd name="T6" fmla="*/ 0 w 128"/>
                <a:gd name="T7" fmla="*/ 64 h 178"/>
                <a:gd name="T8" fmla="*/ 0 w 128"/>
                <a:gd name="T9" fmla="*/ 70 h 178"/>
                <a:gd name="T10" fmla="*/ 1 w 128"/>
                <a:gd name="T11" fmla="*/ 71 h 178"/>
                <a:gd name="T12" fmla="*/ 64 w 128"/>
                <a:gd name="T13" fmla="*/ 178 h 178"/>
                <a:gd name="T14" fmla="*/ 125 w 128"/>
                <a:gd name="T15" fmla="*/ 83 h 178"/>
                <a:gd name="T16" fmla="*/ 128 w 128"/>
                <a:gd name="T17" fmla="*/ 6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78">
                  <a:moveTo>
                    <a:pt x="128" y="68"/>
                  </a:moveTo>
                  <a:cubicBezTo>
                    <a:pt x="128" y="66"/>
                    <a:pt x="128" y="64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6"/>
                    <a:pt x="0" y="68"/>
                    <a:pt x="0" y="70"/>
                  </a:cubicBezTo>
                  <a:cubicBezTo>
                    <a:pt x="0" y="71"/>
                    <a:pt x="1" y="71"/>
                    <a:pt x="1" y="71"/>
                  </a:cubicBezTo>
                  <a:cubicBezTo>
                    <a:pt x="6" y="122"/>
                    <a:pt x="64" y="178"/>
                    <a:pt x="64" y="178"/>
                  </a:cubicBezTo>
                  <a:cubicBezTo>
                    <a:pt x="105" y="139"/>
                    <a:pt x="120" y="104"/>
                    <a:pt x="125" y="83"/>
                  </a:cubicBezTo>
                  <a:cubicBezTo>
                    <a:pt x="127" y="79"/>
                    <a:pt x="128" y="74"/>
                    <a:pt x="128" y="68"/>
                  </a:cubicBezTo>
                  <a:close/>
                </a:path>
              </a:pathLst>
            </a:cu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37"/>
            <p:cNvSpPr>
              <a:spLocks noChangeArrowheads="1"/>
            </p:cNvSpPr>
            <p:nvPr/>
          </p:nvSpPr>
          <p:spPr bwMode="auto">
            <a:xfrm>
              <a:off x="3451210" y="3150330"/>
              <a:ext cx="262018" cy="259411"/>
            </a:xfrm>
            <a:prstGeom prst="ellipse">
              <a:avLst/>
            </a:prstGeom>
            <a:solidFill>
              <a:srgbClr val="D4ED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38"/>
            <p:cNvSpPr>
              <a:spLocks noChangeArrowheads="1"/>
            </p:cNvSpPr>
            <p:nvPr/>
          </p:nvSpPr>
          <p:spPr bwMode="auto">
            <a:xfrm>
              <a:off x="3520299" y="3211597"/>
              <a:ext cx="123840" cy="123840"/>
            </a:xfrm>
            <a:prstGeom prst="ellipse">
              <a:avLst/>
            </a:pr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40"/>
            <p:cNvSpPr>
              <a:spLocks noChangeShapeType="1"/>
            </p:cNvSpPr>
            <p:nvPr/>
          </p:nvSpPr>
          <p:spPr bwMode="auto">
            <a:xfrm flipV="1">
              <a:off x="3581567" y="3147296"/>
              <a:ext cx="676648" cy="126872"/>
            </a:xfrm>
            <a:prstGeom prst="line">
              <a:avLst/>
            </a:prstGeom>
            <a:noFill/>
            <a:ln w="30163" cap="flat">
              <a:solidFill>
                <a:srgbClr val="4BB3D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4232604" y="3070665"/>
              <a:ext cx="125143" cy="123840"/>
              <a:chOff x="3218108" y="1685170"/>
              <a:chExt cx="125143" cy="123840"/>
            </a:xfrm>
          </p:grpSpPr>
          <p:sp>
            <p:nvSpPr>
              <p:cNvPr id="66" name="Oval 39"/>
              <p:cNvSpPr>
                <a:spLocks noChangeArrowheads="1"/>
              </p:cNvSpPr>
              <p:nvPr/>
            </p:nvSpPr>
            <p:spPr bwMode="auto">
              <a:xfrm>
                <a:off x="3218108" y="1685170"/>
                <a:ext cx="125143" cy="123840"/>
              </a:xfrm>
              <a:prstGeom prst="ellipse">
                <a:avLst/>
              </a:prstGeom>
              <a:solidFill>
                <a:srgbClr val="4BB3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41"/>
              <p:cNvSpPr>
                <a:spLocks noChangeArrowheads="1"/>
              </p:cNvSpPr>
              <p:nvPr/>
            </p:nvSpPr>
            <p:spPr bwMode="auto">
              <a:xfrm>
                <a:off x="3253304" y="1719063"/>
                <a:ext cx="54750" cy="56054"/>
              </a:xfrm>
              <a:prstGeom prst="ellipse">
                <a:avLst/>
              </a:prstGeom>
              <a:solidFill>
                <a:srgbClr val="D4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5" name="Freeform 23"/>
          <p:cNvSpPr>
            <a:spLocks/>
          </p:cNvSpPr>
          <p:nvPr/>
        </p:nvSpPr>
        <p:spPr bwMode="auto">
          <a:xfrm flipH="1" flipV="1">
            <a:off x="6615464" y="1599165"/>
            <a:ext cx="1002456" cy="1014782"/>
          </a:xfrm>
          <a:custGeom>
            <a:avLst/>
            <a:gdLst>
              <a:gd name="T0" fmla="*/ 103 w 206"/>
              <a:gd name="T1" fmla="*/ 0 h 206"/>
              <a:gd name="T2" fmla="*/ 0 w 206"/>
              <a:gd name="T3" fmla="*/ 103 h 206"/>
              <a:gd name="T4" fmla="*/ 103 w 206"/>
              <a:gd name="T5" fmla="*/ 206 h 206"/>
              <a:gd name="T6" fmla="*/ 206 w 206"/>
              <a:gd name="T7" fmla="*/ 103 h 206"/>
              <a:gd name="T8" fmla="*/ 206 w 206"/>
              <a:gd name="T9" fmla="*/ 0 h 206"/>
              <a:gd name="T10" fmla="*/ 103 w 206"/>
              <a:gd name="T11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6" h="206">
                <a:moveTo>
                  <a:pt x="103" y="0"/>
                </a:moveTo>
                <a:cubicBezTo>
                  <a:pt x="46" y="0"/>
                  <a:pt x="0" y="46"/>
                  <a:pt x="0" y="103"/>
                </a:cubicBezTo>
                <a:cubicBezTo>
                  <a:pt x="0" y="160"/>
                  <a:pt x="46" y="206"/>
                  <a:pt x="103" y="206"/>
                </a:cubicBezTo>
                <a:cubicBezTo>
                  <a:pt x="160" y="206"/>
                  <a:pt x="206" y="160"/>
                  <a:pt x="206" y="103"/>
                </a:cubicBezTo>
                <a:cubicBezTo>
                  <a:pt x="206" y="0"/>
                  <a:pt x="206" y="0"/>
                  <a:pt x="206" y="0"/>
                </a:cubicBezTo>
                <a:lnTo>
                  <a:pt x="103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5666753" y="2572169"/>
            <a:ext cx="974323" cy="597183"/>
            <a:chOff x="3383424" y="3070665"/>
            <a:chExt cx="974323" cy="597183"/>
          </a:xfrm>
        </p:grpSpPr>
        <p:sp>
          <p:nvSpPr>
            <p:cNvPr id="70" name="Oval 35"/>
            <p:cNvSpPr>
              <a:spLocks noChangeArrowheads="1"/>
            </p:cNvSpPr>
            <p:nvPr/>
          </p:nvSpPr>
          <p:spPr bwMode="auto">
            <a:xfrm>
              <a:off x="3417317" y="3611794"/>
              <a:ext cx="332411" cy="5605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6"/>
            <p:cNvSpPr>
              <a:spLocks/>
            </p:cNvSpPr>
            <p:nvPr/>
          </p:nvSpPr>
          <p:spPr bwMode="auto">
            <a:xfrm>
              <a:off x="3383424" y="3087759"/>
              <a:ext cx="397589" cy="552714"/>
            </a:xfrm>
            <a:custGeom>
              <a:avLst/>
              <a:gdLst>
                <a:gd name="T0" fmla="*/ 128 w 128"/>
                <a:gd name="T1" fmla="*/ 68 h 178"/>
                <a:gd name="T2" fmla="*/ 128 w 128"/>
                <a:gd name="T3" fmla="*/ 64 h 178"/>
                <a:gd name="T4" fmla="*/ 64 w 128"/>
                <a:gd name="T5" fmla="*/ 0 h 178"/>
                <a:gd name="T6" fmla="*/ 0 w 128"/>
                <a:gd name="T7" fmla="*/ 64 h 178"/>
                <a:gd name="T8" fmla="*/ 0 w 128"/>
                <a:gd name="T9" fmla="*/ 70 h 178"/>
                <a:gd name="T10" fmla="*/ 1 w 128"/>
                <a:gd name="T11" fmla="*/ 71 h 178"/>
                <a:gd name="T12" fmla="*/ 64 w 128"/>
                <a:gd name="T13" fmla="*/ 178 h 178"/>
                <a:gd name="T14" fmla="*/ 125 w 128"/>
                <a:gd name="T15" fmla="*/ 83 h 178"/>
                <a:gd name="T16" fmla="*/ 128 w 128"/>
                <a:gd name="T17" fmla="*/ 6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78">
                  <a:moveTo>
                    <a:pt x="128" y="68"/>
                  </a:moveTo>
                  <a:cubicBezTo>
                    <a:pt x="128" y="66"/>
                    <a:pt x="128" y="64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6"/>
                    <a:pt x="0" y="68"/>
                    <a:pt x="0" y="70"/>
                  </a:cubicBezTo>
                  <a:cubicBezTo>
                    <a:pt x="0" y="71"/>
                    <a:pt x="1" y="71"/>
                    <a:pt x="1" y="71"/>
                  </a:cubicBezTo>
                  <a:cubicBezTo>
                    <a:pt x="6" y="122"/>
                    <a:pt x="64" y="178"/>
                    <a:pt x="64" y="178"/>
                  </a:cubicBezTo>
                  <a:cubicBezTo>
                    <a:pt x="105" y="139"/>
                    <a:pt x="120" y="104"/>
                    <a:pt x="125" y="83"/>
                  </a:cubicBezTo>
                  <a:cubicBezTo>
                    <a:pt x="127" y="79"/>
                    <a:pt x="128" y="74"/>
                    <a:pt x="128" y="68"/>
                  </a:cubicBezTo>
                  <a:close/>
                </a:path>
              </a:pathLst>
            </a:cu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37"/>
            <p:cNvSpPr>
              <a:spLocks noChangeArrowheads="1"/>
            </p:cNvSpPr>
            <p:nvPr/>
          </p:nvSpPr>
          <p:spPr bwMode="auto">
            <a:xfrm>
              <a:off x="3451210" y="3150330"/>
              <a:ext cx="262018" cy="259411"/>
            </a:xfrm>
            <a:prstGeom prst="ellipse">
              <a:avLst/>
            </a:prstGeom>
            <a:solidFill>
              <a:srgbClr val="D4ED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38"/>
            <p:cNvSpPr>
              <a:spLocks noChangeArrowheads="1"/>
            </p:cNvSpPr>
            <p:nvPr/>
          </p:nvSpPr>
          <p:spPr bwMode="auto">
            <a:xfrm>
              <a:off x="3520299" y="3211597"/>
              <a:ext cx="123840" cy="123840"/>
            </a:xfrm>
            <a:prstGeom prst="ellipse">
              <a:avLst/>
            </a:pr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Line 40"/>
            <p:cNvSpPr>
              <a:spLocks noChangeShapeType="1"/>
            </p:cNvSpPr>
            <p:nvPr/>
          </p:nvSpPr>
          <p:spPr bwMode="auto">
            <a:xfrm flipV="1">
              <a:off x="3581567" y="3147296"/>
              <a:ext cx="676648" cy="126872"/>
            </a:xfrm>
            <a:prstGeom prst="line">
              <a:avLst/>
            </a:prstGeom>
            <a:noFill/>
            <a:ln w="30163" cap="flat">
              <a:solidFill>
                <a:srgbClr val="4BB3D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4232604" y="3070665"/>
              <a:ext cx="125143" cy="123840"/>
              <a:chOff x="3218108" y="1685170"/>
              <a:chExt cx="125143" cy="123840"/>
            </a:xfrm>
          </p:grpSpPr>
          <p:sp>
            <p:nvSpPr>
              <p:cNvPr id="76" name="Oval 39"/>
              <p:cNvSpPr>
                <a:spLocks noChangeArrowheads="1"/>
              </p:cNvSpPr>
              <p:nvPr/>
            </p:nvSpPr>
            <p:spPr bwMode="auto">
              <a:xfrm>
                <a:off x="3218108" y="1685170"/>
                <a:ext cx="125143" cy="123840"/>
              </a:xfrm>
              <a:prstGeom prst="ellipse">
                <a:avLst/>
              </a:prstGeom>
              <a:solidFill>
                <a:srgbClr val="4BB3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Oval 41"/>
              <p:cNvSpPr>
                <a:spLocks noChangeArrowheads="1"/>
              </p:cNvSpPr>
              <p:nvPr/>
            </p:nvSpPr>
            <p:spPr bwMode="auto">
              <a:xfrm>
                <a:off x="3253304" y="1719063"/>
                <a:ext cx="54750" cy="56054"/>
              </a:xfrm>
              <a:prstGeom prst="ellipse">
                <a:avLst/>
              </a:prstGeom>
              <a:solidFill>
                <a:srgbClr val="D4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9" name="Freeform 23"/>
          <p:cNvSpPr>
            <a:spLocks/>
          </p:cNvSpPr>
          <p:nvPr/>
        </p:nvSpPr>
        <p:spPr bwMode="auto">
          <a:xfrm rot="19787112" flipH="1" flipV="1">
            <a:off x="4446175" y="1931185"/>
            <a:ext cx="1002456" cy="1014782"/>
          </a:xfrm>
          <a:custGeom>
            <a:avLst/>
            <a:gdLst>
              <a:gd name="T0" fmla="*/ 103 w 206"/>
              <a:gd name="T1" fmla="*/ 0 h 206"/>
              <a:gd name="T2" fmla="*/ 0 w 206"/>
              <a:gd name="T3" fmla="*/ 103 h 206"/>
              <a:gd name="T4" fmla="*/ 103 w 206"/>
              <a:gd name="T5" fmla="*/ 206 h 206"/>
              <a:gd name="T6" fmla="*/ 206 w 206"/>
              <a:gd name="T7" fmla="*/ 103 h 206"/>
              <a:gd name="T8" fmla="*/ 206 w 206"/>
              <a:gd name="T9" fmla="*/ 0 h 206"/>
              <a:gd name="T10" fmla="*/ 103 w 206"/>
              <a:gd name="T11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6" h="206">
                <a:moveTo>
                  <a:pt x="103" y="0"/>
                </a:moveTo>
                <a:cubicBezTo>
                  <a:pt x="46" y="0"/>
                  <a:pt x="0" y="46"/>
                  <a:pt x="0" y="103"/>
                </a:cubicBezTo>
                <a:cubicBezTo>
                  <a:pt x="0" y="160"/>
                  <a:pt x="46" y="206"/>
                  <a:pt x="103" y="206"/>
                </a:cubicBezTo>
                <a:cubicBezTo>
                  <a:pt x="160" y="206"/>
                  <a:pt x="206" y="160"/>
                  <a:pt x="206" y="103"/>
                </a:cubicBezTo>
                <a:cubicBezTo>
                  <a:pt x="206" y="0"/>
                  <a:pt x="206" y="0"/>
                  <a:pt x="206" y="0"/>
                </a:cubicBezTo>
                <a:lnTo>
                  <a:pt x="103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文本框 79"/>
          <p:cNvSpPr txBox="1"/>
          <p:nvPr/>
        </p:nvSpPr>
        <p:spPr>
          <a:xfrm>
            <a:off x="2876193" y="2024831"/>
            <a:ext cx="705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3.5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4573746" y="2146188"/>
            <a:ext cx="705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3.5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6744137" y="1814168"/>
            <a:ext cx="705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3.5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26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8120" y="209902"/>
            <a:ext cx="628822" cy="839592"/>
            <a:chOff x="793750" y="825500"/>
            <a:chExt cx="3433763" cy="4584701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793750" y="1138238"/>
              <a:ext cx="1716088" cy="3246438"/>
            </a:xfrm>
            <a:custGeom>
              <a:avLst/>
              <a:gdLst>
                <a:gd name="T0" fmla="*/ 111 w 219"/>
                <a:gd name="T1" fmla="*/ 0 h 415"/>
                <a:gd name="T2" fmla="*/ 33 w 219"/>
                <a:gd name="T3" fmla="*/ 183 h 415"/>
                <a:gd name="T4" fmla="*/ 219 w 219"/>
                <a:gd name="T5" fmla="*/ 415 h 415"/>
                <a:gd name="T6" fmla="*/ 111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11" y="0"/>
                  </a:moveTo>
                  <a:cubicBezTo>
                    <a:pt x="111" y="0"/>
                    <a:pt x="0" y="36"/>
                    <a:pt x="33" y="183"/>
                  </a:cubicBezTo>
                  <a:cubicBezTo>
                    <a:pt x="65" y="329"/>
                    <a:pt x="219" y="415"/>
                    <a:pt x="219" y="415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052513" y="1052513"/>
              <a:ext cx="1457325" cy="3332163"/>
            </a:xfrm>
            <a:custGeom>
              <a:avLst/>
              <a:gdLst>
                <a:gd name="T0" fmla="*/ 118 w 186"/>
                <a:gd name="T1" fmla="*/ 0 h 426"/>
                <a:gd name="T2" fmla="*/ 12 w 186"/>
                <a:gd name="T3" fmla="*/ 128 h 426"/>
                <a:gd name="T4" fmla="*/ 186 w 186"/>
                <a:gd name="T5" fmla="*/ 426 h 426"/>
                <a:gd name="T6" fmla="*/ 11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118" y="0"/>
                  </a:moveTo>
                  <a:cubicBezTo>
                    <a:pt x="118" y="0"/>
                    <a:pt x="25" y="1"/>
                    <a:pt x="12" y="128"/>
                  </a:cubicBezTo>
                  <a:cubicBezTo>
                    <a:pt x="0" y="254"/>
                    <a:pt x="165" y="416"/>
                    <a:pt x="186" y="426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1357313" y="825500"/>
              <a:ext cx="1152525" cy="3559175"/>
            </a:xfrm>
            <a:custGeom>
              <a:avLst/>
              <a:gdLst>
                <a:gd name="T0" fmla="*/ 128 w 147"/>
                <a:gd name="T1" fmla="*/ 22 h 455"/>
                <a:gd name="T2" fmla="*/ 17 w 147"/>
                <a:gd name="T3" fmla="*/ 141 h 455"/>
                <a:gd name="T4" fmla="*/ 147 w 147"/>
                <a:gd name="T5" fmla="*/ 455 h 455"/>
                <a:gd name="T6" fmla="*/ 128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28" y="22"/>
                  </a:moveTo>
                  <a:cubicBezTo>
                    <a:pt x="128" y="22"/>
                    <a:pt x="34" y="0"/>
                    <a:pt x="17" y="141"/>
                  </a:cubicBezTo>
                  <a:cubicBezTo>
                    <a:pt x="0" y="282"/>
                    <a:pt x="147" y="455"/>
                    <a:pt x="147" y="455"/>
                  </a:cubicBezTo>
                  <a:lnTo>
                    <a:pt x="128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820863" y="935037"/>
              <a:ext cx="688975" cy="3449638"/>
            </a:xfrm>
            <a:custGeom>
              <a:avLst/>
              <a:gdLst>
                <a:gd name="T0" fmla="*/ 88 w 88"/>
                <a:gd name="T1" fmla="*/ 3 h 441"/>
                <a:gd name="T2" fmla="*/ 88 w 88"/>
                <a:gd name="T3" fmla="*/ 441 h 441"/>
                <a:gd name="T4" fmla="*/ 42 w 88"/>
                <a:gd name="T5" fmla="*/ 298 h 441"/>
                <a:gd name="T6" fmla="*/ 39 w 88"/>
                <a:gd name="T7" fmla="*/ 32 h 441"/>
                <a:gd name="T8" fmla="*/ 88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88" y="3"/>
                  </a:moveTo>
                  <a:cubicBezTo>
                    <a:pt x="88" y="441"/>
                    <a:pt x="88" y="441"/>
                    <a:pt x="88" y="441"/>
                  </a:cubicBezTo>
                  <a:cubicBezTo>
                    <a:pt x="88" y="441"/>
                    <a:pt x="62" y="372"/>
                    <a:pt x="42" y="298"/>
                  </a:cubicBezTo>
                  <a:cubicBezTo>
                    <a:pt x="30" y="252"/>
                    <a:pt x="0" y="131"/>
                    <a:pt x="39" y="32"/>
                  </a:cubicBezTo>
                  <a:cubicBezTo>
                    <a:pt x="47" y="10"/>
                    <a:pt x="64" y="0"/>
                    <a:pt x="88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509838" y="1138238"/>
              <a:ext cx="1717675" cy="3246438"/>
            </a:xfrm>
            <a:custGeom>
              <a:avLst/>
              <a:gdLst>
                <a:gd name="T0" fmla="*/ 108 w 219"/>
                <a:gd name="T1" fmla="*/ 0 h 415"/>
                <a:gd name="T2" fmla="*/ 186 w 219"/>
                <a:gd name="T3" fmla="*/ 183 h 415"/>
                <a:gd name="T4" fmla="*/ 0 w 219"/>
                <a:gd name="T5" fmla="*/ 415 h 415"/>
                <a:gd name="T6" fmla="*/ 108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08" y="0"/>
                  </a:moveTo>
                  <a:cubicBezTo>
                    <a:pt x="108" y="0"/>
                    <a:pt x="219" y="36"/>
                    <a:pt x="186" y="183"/>
                  </a:cubicBezTo>
                  <a:cubicBezTo>
                    <a:pt x="154" y="329"/>
                    <a:pt x="0" y="415"/>
                    <a:pt x="0" y="415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509838" y="1052513"/>
              <a:ext cx="1458913" cy="3332163"/>
            </a:xfrm>
            <a:custGeom>
              <a:avLst/>
              <a:gdLst>
                <a:gd name="T0" fmla="*/ 68 w 186"/>
                <a:gd name="T1" fmla="*/ 0 h 426"/>
                <a:gd name="T2" fmla="*/ 174 w 186"/>
                <a:gd name="T3" fmla="*/ 128 h 426"/>
                <a:gd name="T4" fmla="*/ 0 w 186"/>
                <a:gd name="T5" fmla="*/ 426 h 426"/>
                <a:gd name="T6" fmla="*/ 6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68" y="0"/>
                  </a:moveTo>
                  <a:cubicBezTo>
                    <a:pt x="68" y="0"/>
                    <a:pt x="162" y="1"/>
                    <a:pt x="174" y="128"/>
                  </a:cubicBezTo>
                  <a:cubicBezTo>
                    <a:pt x="186" y="254"/>
                    <a:pt x="21" y="416"/>
                    <a:pt x="0" y="426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509838" y="825500"/>
              <a:ext cx="1154113" cy="3559175"/>
            </a:xfrm>
            <a:custGeom>
              <a:avLst/>
              <a:gdLst>
                <a:gd name="T0" fmla="*/ 19 w 147"/>
                <a:gd name="T1" fmla="*/ 22 h 455"/>
                <a:gd name="T2" fmla="*/ 130 w 147"/>
                <a:gd name="T3" fmla="*/ 141 h 455"/>
                <a:gd name="T4" fmla="*/ 0 w 147"/>
                <a:gd name="T5" fmla="*/ 455 h 455"/>
                <a:gd name="T6" fmla="*/ 19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9" y="22"/>
                  </a:moveTo>
                  <a:cubicBezTo>
                    <a:pt x="19" y="22"/>
                    <a:pt x="113" y="0"/>
                    <a:pt x="130" y="141"/>
                  </a:cubicBezTo>
                  <a:cubicBezTo>
                    <a:pt x="147" y="282"/>
                    <a:pt x="0" y="455"/>
                    <a:pt x="0" y="455"/>
                  </a:cubicBezTo>
                  <a:lnTo>
                    <a:pt x="19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509838" y="935037"/>
              <a:ext cx="690563" cy="3449638"/>
            </a:xfrm>
            <a:custGeom>
              <a:avLst/>
              <a:gdLst>
                <a:gd name="T0" fmla="*/ 0 w 88"/>
                <a:gd name="T1" fmla="*/ 3 h 441"/>
                <a:gd name="T2" fmla="*/ 0 w 88"/>
                <a:gd name="T3" fmla="*/ 441 h 441"/>
                <a:gd name="T4" fmla="*/ 46 w 88"/>
                <a:gd name="T5" fmla="*/ 298 h 441"/>
                <a:gd name="T6" fmla="*/ 49 w 88"/>
                <a:gd name="T7" fmla="*/ 32 h 441"/>
                <a:gd name="T8" fmla="*/ 0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0" y="3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41"/>
                    <a:pt x="26" y="372"/>
                    <a:pt x="46" y="298"/>
                  </a:cubicBezTo>
                  <a:cubicBezTo>
                    <a:pt x="58" y="252"/>
                    <a:pt x="88" y="131"/>
                    <a:pt x="49" y="32"/>
                  </a:cubicBezTo>
                  <a:cubicBezTo>
                    <a:pt x="41" y="10"/>
                    <a:pt x="24" y="0"/>
                    <a:pt x="0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655763" y="3681413"/>
              <a:ext cx="1709738" cy="703263"/>
            </a:xfrm>
            <a:custGeom>
              <a:avLst/>
              <a:gdLst>
                <a:gd name="T0" fmla="*/ 0 w 1077"/>
                <a:gd name="T1" fmla="*/ 0 h 443"/>
                <a:gd name="T2" fmla="*/ 1077 w 1077"/>
                <a:gd name="T3" fmla="*/ 0 h 443"/>
                <a:gd name="T4" fmla="*/ 662 w 1077"/>
                <a:gd name="T5" fmla="*/ 443 h 443"/>
                <a:gd name="T6" fmla="*/ 410 w 1077"/>
                <a:gd name="T7" fmla="*/ 443 h 443"/>
                <a:gd name="T8" fmla="*/ 0 w 1077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7" h="443">
                  <a:moveTo>
                    <a:pt x="0" y="0"/>
                  </a:moveTo>
                  <a:lnTo>
                    <a:pt x="1077" y="0"/>
                  </a:lnTo>
                  <a:lnTo>
                    <a:pt x="662" y="443"/>
                  </a:lnTo>
                  <a:lnTo>
                    <a:pt x="410" y="4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2298700" y="4376738"/>
              <a:ext cx="31750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2690813" y="4376738"/>
              <a:ext cx="23813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109788" y="4173538"/>
              <a:ext cx="792163" cy="211138"/>
            </a:xfrm>
            <a:custGeom>
              <a:avLst/>
              <a:gdLst>
                <a:gd name="T0" fmla="*/ 0 w 499"/>
                <a:gd name="T1" fmla="*/ 0 h 133"/>
                <a:gd name="T2" fmla="*/ 124 w 499"/>
                <a:gd name="T3" fmla="*/ 133 h 133"/>
                <a:gd name="T4" fmla="*/ 376 w 499"/>
                <a:gd name="T5" fmla="*/ 133 h 133"/>
                <a:gd name="T6" fmla="*/ 499 w 499"/>
                <a:gd name="T7" fmla="*/ 0 h 133"/>
                <a:gd name="T8" fmla="*/ 0 w 499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133">
                  <a:moveTo>
                    <a:pt x="0" y="0"/>
                  </a:moveTo>
                  <a:lnTo>
                    <a:pt x="124" y="133"/>
                  </a:lnTo>
                  <a:lnTo>
                    <a:pt x="376" y="133"/>
                  </a:lnTo>
                  <a:lnTo>
                    <a:pt x="4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220913" y="4932363"/>
              <a:ext cx="571500" cy="477838"/>
            </a:xfrm>
            <a:custGeom>
              <a:avLst/>
              <a:gdLst>
                <a:gd name="T0" fmla="*/ 39 w 73"/>
                <a:gd name="T1" fmla="*/ 0 h 61"/>
                <a:gd name="T2" fmla="*/ 39 w 73"/>
                <a:gd name="T3" fmla="*/ 0 h 61"/>
                <a:gd name="T4" fmla="*/ 37 w 73"/>
                <a:gd name="T5" fmla="*/ 0 h 61"/>
                <a:gd name="T6" fmla="*/ 35 w 73"/>
                <a:gd name="T7" fmla="*/ 0 h 61"/>
                <a:gd name="T8" fmla="*/ 35 w 73"/>
                <a:gd name="T9" fmla="*/ 0 h 61"/>
                <a:gd name="T10" fmla="*/ 0 w 73"/>
                <a:gd name="T11" fmla="*/ 1 h 61"/>
                <a:gd name="T12" fmla="*/ 8 w 73"/>
                <a:gd name="T13" fmla="*/ 51 h 61"/>
                <a:gd name="T14" fmla="*/ 23 w 73"/>
                <a:gd name="T15" fmla="*/ 61 h 61"/>
                <a:gd name="T16" fmla="*/ 36 w 73"/>
                <a:gd name="T17" fmla="*/ 61 h 61"/>
                <a:gd name="T18" fmla="*/ 38 w 73"/>
                <a:gd name="T19" fmla="*/ 61 h 61"/>
                <a:gd name="T20" fmla="*/ 51 w 73"/>
                <a:gd name="T21" fmla="*/ 61 h 61"/>
                <a:gd name="T22" fmla="*/ 66 w 73"/>
                <a:gd name="T23" fmla="*/ 51 h 61"/>
                <a:gd name="T24" fmla="*/ 73 w 73"/>
                <a:gd name="T25" fmla="*/ 1 h 61"/>
                <a:gd name="T26" fmla="*/ 39 w 73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61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61"/>
                    <a:pt x="23" y="61"/>
                  </a:cubicBezTo>
                  <a:cubicBezTo>
                    <a:pt x="30" y="61"/>
                    <a:pt x="34" y="61"/>
                    <a:pt x="3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0" y="61"/>
                    <a:pt x="43" y="61"/>
                    <a:pt x="51" y="61"/>
                  </a:cubicBezTo>
                  <a:cubicBezTo>
                    <a:pt x="64" y="61"/>
                    <a:pt x="66" y="51"/>
                    <a:pt x="66" y="51"/>
                  </a:cubicBezTo>
                  <a:cubicBezTo>
                    <a:pt x="73" y="1"/>
                    <a:pt x="73" y="1"/>
                    <a:pt x="73" y="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2212975" y="4894263"/>
              <a:ext cx="595313" cy="619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274888" y="4932363"/>
              <a:ext cx="95250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2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463800" y="4932363"/>
              <a:ext cx="93663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2651125" y="4932363"/>
              <a:ext cx="95250" cy="188913"/>
            </a:xfrm>
            <a:custGeom>
              <a:avLst/>
              <a:gdLst>
                <a:gd name="T0" fmla="*/ 9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9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9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190616" y="33731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88B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3200" b="1" dirty="0">
              <a:solidFill>
                <a:srgbClr val="88B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703369" y="1583126"/>
            <a:ext cx="2808289" cy="4419235"/>
            <a:chOff x="4676865" y="1583126"/>
            <a:chExt cx="2808289" cy="4419235"/>
          </a:xfrm>
        </p:grpSpPr>
        <p:grpSp>
          <p:nvGrpSpPr>
            <p:cNvPr id="29" name="组合 28"/>
            <p:cNvGrpSpPr/>
            <p:nvPr/>
          </p:nvGrpSpPr>
          <p:grpSpPr>
            <a:xfrm>
              <a:off x="5457915" y="5078801"/>
              <a:ext cx="1289707" cy="923560"/>
              <a:chOff x="4350532" y="1811995"/>
              <a:chExt cx="3661868" cy="2622287"/>
            </a:xfrm>
          </p:grpSpPr>
          <p:sp>
            <p:nvSpPr>
              <p:cNvPr id="147" name="Freeform 36"/>
              <p:cNvSpPr>
                <a:spLocks/>
              </p:cNvSpPr>
              <p:nvPr/>
            </p:nvSpPr>
            <p:spPr bwMode="auto">
              <a:xfrm>
                <a:off x="4539997" y="3410609"/>
                <a:ext cx="3282939" cy="162892"/>
              </a:xfrm>
              <a:custGeom>
                <a:avLst/>
                <a:gdLst>
                  <a:gd name="connsiteX0" fmla="*/ 35766 w 3282939"/>
                  <a:gd name="connsiteY0" fmla="*/ 320938 h 340225"/>
                  <a:gd name="connsiteX1" fmla="*/ 48093 w 3282939"/>
                  <a:gd name="connsiteY1" fmla="*/ 338101 h 340225"/>
                  <a:gd name="connsiteX2" fmla="*/ 0 w 3282939"/>
                  <a:gd name="connsiteY2" fmla="*/ 340225 h 340225"/>
                  <a:gd name="connsiteX3" fmla="*/ 35766 w 3282939"/>
                  <a:gd name="connsiteY3" fmla="*/ 320938 h 340225"/>
                  <a:gd name="connsiteX4" fmla="*/ 3253542 w 3282939"/>
                  <a:gd name="connsiteY4" fmla="*/ 179372 h 340225"/>
                  <a:gd name="connsiteX5" fmla="*/ 3253837 w 3282939"/>
                  <a:gd name="connsiteY5" fmla="*/ 196497 h 340225"/>
                  <a:gd name="connsiteX6" fmla="*/ 3253542 w 3282939"/>
                  <a:gd name="connsiteY6" fmla="*/ 179372 h 340225"/>
                  <a:gd name="connsiteX7" fmla="*/ 3282939 w 3282939"/>
                  <a:gd name="connsiteY7" fmla="*/ 0 h 340225"/>
                  <a:gd name="connsiteX8" fmla="*/ 3202017 w 3282939"/>
                  <a:gd name="connsiteY8" fmla="*/ 103183 h 340225"/>
                  <a:gd name="connsiteX9" fmla="*/ 3217148 w 3282939"/>
                  <a:gd name="connsiteY9" fmla="*/ 145976 h 340225"/>
                  <a:gd name="connsiteX10" fmla="*/ 15867 w 3282939"/>
                  <a:gd name="connsiteY10" fmla="*/ 144596 h 340225"/>
                  <a:gd name="connsiteX11" fmla="*/ 13528 w 3282939"/>
                  <a:gd name="connsiteY11" fmla="*/ 151326 h 340225"/>
                  <a:gd name="connsiteX12" fmla="*/ 0 w 3282939"/>
                  <a:gd name="connsiteY12" fmla="*/ 145014 h 340225"/>
                  <a:gd name="connsiteX13" fmla="*/ 3282939 w 3282939"/>
                  <a:gd name="connsiteY13" fmla="*/ 0 h 340225"/>
                  <a:gd name="connsiteX0" fmla="*/ 35766 w 3282939"/>
                  <a:gd name="connsiteY0" fmla="*/ 320938 h 340225"/>
                  <a:gd name="connsiteX1" fmla="*/ 48093 w 3282939"/>
                  <a:gd name="connsiteY1" fmla="*/ 338101 h 340225"/>
                  <a:gd name="connsiteX2" fmla="*/ 0 w 3282939"/>
                  <a:gd name="connsiteY2" fmla="*/ 340225 h 340225"/>
                  <a:gd name="connsiteX3" fmla="*/ 35766 w 3282939"/>
                  <a:gd name="connsiteY3" fmla="*/ 320938 h 340225"/>
                  <a:gd name="connsiteX4" fmla="*/ 3282939 w 3282939"/>
                  <a:gd name="connsiteY4" fmla="*/ 0 h 340225"/>
                  <a:gd name="connsiteX5" fmla="*/ 3202017 w 3282939"/>
                  <a:gd name="connsiteY5" fmla="*/ 103183 h 340225"/>
                  <a:gd name="connsiteX6" fmla="*/ 3217148 w 3282939"/>
                  <a:gd name="connsiteY6" fmla="*/ 145976 h 340225"/>
                  <a:gd name="connsiteX7" fmla="*/ 15867 w 3282939"/>
                  <a:gd name="connsiteY7" fmla="*/ 144596 h 340225"/>
                  <a:gd name="connsiteX8" fmla="*/ 13528 w 3282939"/>
                  <a:gd name="connsiteY8" fmla="*/ 151326 h 340225"/>
                  <a:gd name="connsiteX9" fmla="*/ 0 w 3282939"/>
                  <a:gd name="connsiteY9" fmla="*/ 145014 h 340225"/>
                  <a:gd name="connsiteX10" fmla="*/ 3282939 w 3282939"/>
                  <a:gd name="connsiteY10" fmla="*/ 0 h 340225"/>
                  <a:gd name="connsiteX0" fmla="*/ 0 w 3282939"/>
                  <a:gd name="connsiteY0" fmla="*/ 340225 h 340225"/>
                  <a:gd name="connsiteX1" fmla="*/ 48093 w 3282939"/>
                  <a:gd name="connsiteY1" fmla="*/ 338101 h 340225"/>
                  <a:gd name="connsiteX2" fmla="*/ 0 w 3282939"/>
                  <a:gd name="connsiteY2" fmla="*/ 340225 h 340225"/>
                  <a:gd name="connsiteX3" fmla="*/ 3282939 w 3282939"/>
                  <a:gd name="connsiteY3" fmla="*/ 0 h 340225"/>
                  <a:gd name="connsiteX4" fmla="*/ 3202017 w 3282939"/>
                  <a:gd name="connsiteY4" fmla="*/ 103183 h 340225"/>
                  <a:gd name="connsiteX5" fmla="*/ 3217148 w 3282939"/>
                  <a:gd name="connsiteY5" fmla="*/ 145976 h 340225"/>
                  <a:gd name="connsiteX6" fmla="*/ 15867 w 3282939"/>
                  <a:gd name="connsiteY6" fmla="*/ 144596 h 340225"/>
                  <a:gd name="connsiteX7" fmla="*/ 13528 w 3282939"/>
                  <a:gd name="connsiteY7" fmla="*/ 151326 h 340225"/>
                  <a:gd name="connsiteX8" fmla="*/ 0 w 3282939"/>
                  <a:gd name="connsiteY8" fmla="*/ 145014 h 340225"/>
                  <a:gd name="connsiteX9" fmla="*/ 3282939 w 3282939"/>
                  <a:gd name="connsiteY9" fmla="*/ 0 h 340225"/>
                  <a:gd name="connsiteX0" fmla="*/ 3282939 w 3374379"/>
                  <a:gd name="connsiteY0" fmla="*/ 0 h 151326"/>
                  <a:gd name="connsiteX1" fmla="*/ 3202017 w 3374379"/>
                  <a:gd name="connsiteY1" fmla="*/ 103183 h 151326"/>
                  <a:gd name="connsiteX2" fmla="*/ 3217148 w 3374379"/>
                  <a:gd name="connsiteY2" fmla="*/ 145976 h 151326"/>
                  <a:gd name="connsiteX3" fmla="*/ 15867 w 3374379"/>
                  <a:gd name="connsiteY3" fmla="*/ 144596 h 151326"/>
                  <a:gd name="connsiteX4" fmla="*/ 13528 w 3374379"/>
                  <a:gd name="connsiteY4" fmla="*/ 151326 h 151326"/>
                  <a:gd name="connsiteX5" fmla="*/ 0 w 3374379"/>
                  <a:gd name="connsiteY5" fmla="*/ 145014 h 151326"/>
                  <a:gd name="connsiteX6" fmla="*/ 3374379 w 3374379"/>
                  <a:gd name="connsiteY6" fmla="*/ 81944 h 151326"/>
                  <a:gd name="connsiteX0" fmla="*/ 3282939 w 3282939"/>
                  <a:gd name="connsiteY0" fmla="*/ 0 h 151326"/>
                  <a:gd name="connsiteX1" fmla="*/ 3202017 w 3282939"/>
                  <a:gd name="connsiteY1" fmla="*/ 103183 h 151326"/>
                  <a:gd name="connsiteX2" fmla="*/ 3217148 w 3282939"/>
                  <a:gd name="connsiteY2" fmla="*/ 145976 h 151326"/>
                  <a:gd name="connsiteX3" fmla="*/ 15867 w 3282939"/>
                  <a:gd name="connsiteY3" fmla="*/ 144596 h 151326"/>
                  <a:gd name="connsiteX4" fmla="*/ 13528 w 3282939"/>
                  <a:gd name="connsiteY4" fmla="*/ 151326 h 151326"/>
                  <a:gd name="connsiteX5" fmla="*/ 0 w 3282939"/>
                  <a:gd name="connsiteY5" fmla="*/ 145014 h 151326"/>
                  <a:gd name="connsiteX6" fmla="*/ 3272779 w 3282939"/>
                  <a:gd name="connsiteY6" fmla="*/ 7967 h 151326"/>
                  <a:gd name="connsiteX0" fmla="*/ 3282939 w 3282939"/>
                  <a:gd name="connsiteY0" fmla="*/ 0 h 145976"/>
                  <a:gd name="connsiteX1" fmla="*/ 3202017 w 3282939"/>
                  <a:gd name="connsiteY1" fmla="*/ 103183 h 145976"/>
                  <a:gd name="connsiteX2" fmla="*/ 3217148 w 3282939"/>
                  <a:gd name="connsiteY2" fmla="*/ 145976 h 145976"/>
                  <a:gd name="connsiteX3" fmla="*/ 15867 w 3282939"/>
                  <a:gd name="connsiteY3" fmla="*/ 144596 h 145976"/>
                  <a:gd name="connsiteX4" fmla="*/ 0 w 3282939"/>
                  <a:gd name="connsiteY4" fmla="*/ 145014 h 145976"/>
                  <a:gd name="connsiteX5" fmla="*/ 3272779 w 3282939"/>
                  <a:gd name="connsiteY5" fmla="*/ 7967 h 145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2939" h="145976">
                    <a:close/>
                    <a:moveTo>
                      <a:pt x="3282939" y="0"/>
                    </a:moveTo>
                    <a:cubicBezTo>
                      <a:pt x="3192270" y="39034"/>
                      <a:pt x="3202013" y="103156"/>
                      <a:pt x="3202017" y="103183"/>
                    </a:cubicBezTo>
                    <a:cubicBezTo>
                      <a:pt x="3202746" y="119931"/>
                      <a:pt x="3208611" y="134207"/>
                      <a:pt x="3217148" y="145976"/>
                    </a:cubicBezTo>
                    <a:lnTo>
                      <a:pt x="15867" y="144596"/>
                    </a:lnTo>
                    <a:lnTo>
                      <a:pt x="0" y="145014"/>
                    </a:lnTo>
                    <a:lnTo>
                      <a:pt x="3272779" y="7967"/>
                    </a:lnTo>
                  </a:path>
                </a:pathLst>
              </a:custGeom>
              <a:gradFill flip="none" rotWithShape="1">
                <a:gsLst>
                  <a:gs pos="0">
                    <a:srgbClr val="494949"/>
                  </a:gs>
                  <a:gs pos="100000">
                    <a:srgbClr val="9D9D9D"/>
                  </a:gs>
                </a:gsLst>
                <a:lin ang="16200000" scaled="1"/>
                <a:tileRect/>
              </a:gradFill>
              <a:ln w="9525">
                <a:solidFill>
                  <a:srgbClr val="4949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48" name="Freeform 38"/>
              <p:cNvSpPr>
                <a:spLocks/>
              </p:cNvSpPr>
              <p:nvPr/>
            </p:nvSpPr>
            <p:spPr bwMode="auto">
              <a:xfrm>
                <a:off x="4548266" y="3630966"/>
                <a:ext cx="3266400" cy="534674"/>
              </a:xfrm>
              <a:custGeom>
                <a:avLst/>
                <a:gdLst>
                  <a:gd name="T0" fmla="*/ 20 w 2341"/>
                  <a:gd name="T1" fmla="*/ 0 h 376"/>
                  <a:gd name="T2" fmla="*/ 4 w 2341"/>
                  <a:gd name="T3" fmla="*/ 69 h 376"/>
                  <a:gd name="T4" fmla="*/ 317 w 2341"/>
                  <a:gd name="T5" fmla="*/ 376 h 376"/>
                  <a:gd name="T6" fmla="*/ 2026 w 2341"/>
                  <a:gd name="T7" fmla="*/ 376 h 376"/>
                  <a:gd name="T8" fmla="*/ 2341 w 2341"/>
                  <a:gd name="T9" fmla="*/ 59 h 376"/>
                  <a:gd name="T10" fmla="*/ 2340 w 2341"/>
                  <a:gd name="T11" fmla="*/ 1 h 376"/>
                  <a:gd name="T12" fmla="*/ 20 w 2341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1" h="376">
                    <a:moveTo>
                      <a:pt x="20" y="0"/>
                    </a:moveTo>
                    <a:cubicBezTo>
                      <a:pt x="20" y="0"/>
                      <a:pt x="0" y="55"/>
                      <a:pt x="4" y="69"/>
                    </a:cubicBezTo>
                    <a:cubicBezTo>
                      <a:pt x="4" y="69"/>
                      <a:pt x="15" y="168"/>
                      <a:pt x="317" y="376"/>
                    </a:cubicBezTo>
                    <a:cubicBezTo>
                      <a:pt x="2026" y="376"/>
                      <a:pt x="2026" y="376"/>
                      <a:pt x="2026" y="376"/>
                    </a:cubicBezTo>
                    <a:cubicBezTo>
                      <a:pt x="2026" y="376"/>
                      <a:pt x="2330" y="167"/>
                      <a:pt x="2341" y="59"/>
                    </a:cubicBezTo>
                    <a:cubicBezTo>
                      <a:pt x="2340" y="1"/>
                      <a:pt x="2340" y="1"/>
                      <a:pt x="2340" y="1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1">
                <a:gsLst>
                  <a:gs pos="51000">
                    <a:schemeClr val="bg1">
                      <a:alpha val="76000"/>
                    </a:schemeClr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 w="9525"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49" name="Freeform 38"/>
              <p:cNvSpPr>
                <a:spLocks/>
              </p:cNvSpPr>
              <p:nvPr/>
            </p:nvSpPr>
            <p:spPr bwMode="auto">
              <a:xfrm>
                <a:off x="4527833" y="3574415"/>
                <a:ext cx="3266400" cy="524514"/>
              </a:xfrm>
              <a:custGeom>
                <a:avLst/>
                <a:gdLst>
                  <a:gd name="T0" fmla="*/ 20 w 2341"/>
                  <a:gd name="T1" fmla="*/ 0 h 376"/>
                  <a:gd name="T2" fmla="*/ 4 w 2341"/>
                  <a:gd name="T3" fmla="*/ 69 h 376"/>
                  <a:gd name="T4" fmla="*/ 317 w 2341"/>
                  <a:gd name="T5" fmla="*/ 376 h 376"/>
                  <a:gd name="T6" fmla="*/ 2026 w 2341"/>
                  <a:gd name="T7" fmla="*/ 376 h 376"/>
                  <a:gd name="T8" fmla="*/ 2341 w 2341"/>
                  <a:gd name="T9" fmla="*/ 59 h 376"/>
                  <a:gd name="T10" fmla="*/ 2340 w 2341"/>
                  <a:gd name="T11" fmla="*/ 1 h 376"/>
                  <a:gd name="T12" fmla="*/ 20 w 2341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1" h="376">
                    <a:moveTo>
                      <a:pt x="20" y="0"/>
                    </a:moveTo>
                    <a:cubicBezTo>
                      <a:pt x="20" y="0"/>
                      <a:pt x="0" y="55"/>
                      <a:pt x="4" y="69"/>
                    </a:cubicBezTo>
                    <a:cubicBezTo>
                      <a:pt x="4" y="69"/>
                      <a:pt x="15" y="168"/>
                      <a:pt x="317" y="376"/>
                    </a:cubicBezTo>
                    <a:cubicBezTo>
                      <a:pt x="2026" y="376"/>
                      <a:pt x="2026" y="376"/>
                      <a:pt x="2026" y="376"/>
                    </a:cubicBezTo>
                    <a:cubicBezTo>
                      <a:pt x="2026" y="376"/>
                      <a:pt x="2330" y="167"/>
                      <a:pt x="2341" y="59"/>
                    </a:cubicBezTo>
                    <a:cubicBezTo>
                      <a:pt x="2340" y="1"/>
                      <a:pt x="2340" y="1"/>
                      <a:pt x="2340" y="1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1">
                <a:gsLst>
                  <a:gs pos="833">
                    <a:srgbClr val="494949"/>
                  </a:gs>
                  <a:gs pos="59000">
                    <a:srgbClr val="9D9D9D"/>
                  </a:gs>
                  <a:gs pos="100000">
                    <a:srgbClr val="5E5E5E"/>
                  </a:gs>
                </a:gsLst>
                <a:lin ang="0" scaled="1"/>
                <a:tileRect/>
              </a:gradFill>
              <a:ln w="9525">
                <a:solidFill>
                  <a:srgbClr val="5E5E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0" name="矩形 2788"/>
              <p:cNvSpPr/>
              <p:nvPr/>
            </p:nvSpPr>
            <p:spPr>
              <a:xfrm rot="1283126">
                <a:off x="4475511" y="3459588"/>
                <a:ext cx="3292758" cy="452993"/>
              </a:xfrm>
              <a:custGeom>
                <a:avLst/>
                <a:gdLst>
                  <a:gd name="connsiteX0" fmla="*/ 0 w 5717811"/>
                  <a:gd name="connsiteY0" fmla="*/ 0 h 237842"/>
                  <a:gd name="connsiteX1" fmla="*/ 5717811 w 5717811"/>
                  <a:gd name="connsiteY1" fmla="*/ 0 h 237842"/>
                  <a:gd name="connsiteX2" fmla="*/ 5717811 w 5717811"/>
                  <a:gd name="connsiteY2" fmla="*/ 237842 h 237842"/>
                  <a:gd name="connsiteX3" fmla="*/ 0 w 5717811"/>
                  <a:gd name="connsiteY3" fmla="*/ 237842 h 237842"/>
                  <a:gd name="connsiteX4" fmla="*/ 0 w 5717811"/>
                  <a:gd name="connsiteY4" fmla="*/ 0 h 237842"/>
                  <a:gd name="connsiteX0" fmla="*/ 122548 w 5840359"/>
                  <a:gd name="connsiteY0" fmla="*/ 0 h 237842"/>
                  <a:gd name="connsiteX1" fmla="*/ 5840359 w 5840359"/>
                  <a:gd name="connsiteY1" fmla="*/ 0 h 237842"/>
                  <a:gd name="connsiteX2" fmla="*/ 5840359 w 5840359"/>
                  <a:gd name="connsiteY2" fmla="*/ 237842 h 237842"/>
                  <a:gd name="connsiteX3" fmla="*/ 0 w 5840359"/>
                  <a:gd name="connsiteY3" fmla="*/ 200134 h 237842"/>
                  <a:gd name="connsiteX4" fmla="*/ 122548 w 5840359"/>
                  <a:gd name="connsiteY4" fmla="*/ 0 h 237842"/>
                  <a:gd name="connsiteX0" fmla="*/ 223749 w 5941560"/>
                  <a:gd name="connsiteY0" fmla="*/ 0 h 237842"/>
                  <a:gd name="connsiteX1" fmla="*/ 5941560 w 5941560"/>
                  <a:gd name="connsiteY1" fmla="*/ 0 h 237842"/>
                  <a:gd name="connsiteX2" fmla="*/ 5941560 w 5941560"/>
                  <a:gd name="connsiteY2" fmla="*/ 237842 h 237842"/>
                  <a:gd name="connsiteX3" fmla="*/ 101201 w 5941560"/>
                  <a:gd name="connsiteY3" fmla="*/ 200134 h 237842"/>
                  <a:gd name="connsiteX4" fmla="*/ 223749 w 5941560"/>
                  <a:gd name="connsiteY4" fmla="*/ 0 h 237842"/>
                  <a:gd name="connsiteX0" fmla="*/ 258267 w 5976078"/>
                  <a:gd name="connsiteY0" fmla="*/ 0 h 237842"/>
                  <a:gd name="connsiteX1" fmla="*/ 5976078 w 5976078"/>
                  <a:gd name="connsiteY1" fmla="*/ 0 h 237842"/>
                  <a:gd name="connsiteX2" fmla="*/ 5976078 w 5976078"/>
                  <a:gd name="connsiteY2" fmla="*/ 237842 h 237842"/>
                  <a:gd name="connsiteX3" fmla="*/ 135719 w 5976078"/>
                  <a:gd name="connsiteY3" fmla="*/ 200134 h 237842"/>
                  <a:gd name="connsiteX4" fmla="*/ 258267 w 5976078"/>
                  <a:gd name="connsiteY4" fmla="*/ 0 h 237842"/>
                  <a:gd name="connsiteX0" fmla="*/ 336427 w 6054238"/>
                  <a:gd name="connsiteY0" fmla="*/ 0 h 237842"/>
                  <a:gd name="connsiteX1" fmla="*/ 6054238 w 6054238"/>
                  <a:gd name="connsiteY1" fmla="*/ 0 h 237842"/>
                  <a:gd name="connsiteX2" fmla="*/ 6054238 w 6054238"/>
                  <a:gd name="connsiteY2" fmla="*/ 237842 h 237842"/>
                  <a:gd name="connsiteX3" fmla="*/ 110185 w 6054238"/>
                  <a:gd name="connsiteY3" fmla="*/ 200134 h 237842"/>
                  <a:gd name="connsiteX4" fmla="*/ 336427 w 6054238"/>
                  <a:gd name="connsiteY4" fmla="*/ 0 h 237842"/>
                  <a:gd name="connsiteX0" fmla="*/ 340565 w 6058376"/>
                  <a:gd name="connsiteY0" fmla="*/ 0 h 237842"/>
                  <a:gd name="connsiteX1" fmla="*/ 6058376 w 6058376"/>
                  <a:gd name="connsiteY1" fmla="*/ 0 h 237842"/>
                  <a:gd name="connsiteX2" fmla="*/ 6058376 w 6058376"/>
                  <a:gd name="connsiteY2" fmla="*/ 237842 h 237842"/>
                  <a:gd name="connsiteX3" fmla="*/ 114323 w 6058376"/>
                  <a:gd name="connsiteY3" fmla="*/ 200134 h 237842"/>
                  <a:gd name="connsiteX4" fmla="*/ 340565 w 6058376"/>
                  <a:gd name="connsiteY4" fmla="*/ 0 h 237842"/>
                  <a:gd name="connsiteX0" fmla="*/ 340565 w 6213394"/>
                  <a:gd name="connsiteY0" fmla="*/ 0 h 237842"/>
                  <a:gd name="connsiteX1" fmla="*/ 6058376 w 6213394"/>
                  <a:gd name="connsiteY1" fmla="*/ 0 h 237842"/>
                  <a:gd name="connsiteX2" fmla="*/ 6058376 w 6213394"/>
                  <a:gd name="connsiteY2" fmla="*/ 237842 h 237842"/>
                  <a:gd name="connsiteX3" fmla="*/ 114323 w 6213394"/>
                  <a:gd name="connsiteY3" fmla="*/ 200134 h 237842"/>
                  <a:gd name="connsiteX4" fmla="*/ 340565 w 6213394"/>
                  <a:gd name="connsiteY4" fmla="*/ 0 h 237842"/>
                  <a:gd name="connsiteX0" fmla="*/ 340565 w 6236541"/>
                  <a:gd name="connsiteY0" fmla="*/ 0 h 237842"/>
                  <a:gd name="connsiteX1" fmla="*/ 6058376 w 6236541"/>
                  <a:gd name="connsiteY1" fmla="*/ 0 h 237842"/>
                  <a:gd name="connsiteX2" fmla="*/ 6058376 w 6236541"/>
                  <a:gd name="connsiteY2" fmla="*/ 237842 h 237842"/>
                  <a:gd name="connsiteX3" fmla="*/ 114323 w 6236541"/>
                  <a:gd name="connsiteY3" fmla="*/ 200134 h 237842"/>
                  <a:gd name="connsiteX4" fmla="*/ 340565 w 6236541"/>
                  <a:gd name="connsiteY4" fmla="*/ 0 h 23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36541" h="237842">
                    <a:moveTo>
                      <a:pt x="340565" y="0"/>
                    </a:moveTo>
                    <a:lnTo>
                      <a:pt x="6058376" y="0"/>
                    </a:lnTo>
                    <a:cubicBezTo>
                      <a:pt x="6407167" y="154695"/>
                      <a:pt x="6152644" y="158561"/>
                      <a:pt x="6058376" y="237842"/>
                    </a:cubicBezTo>
                    <a:lnTo>
                      <a:pt x="114323" y="200134"/>
                    </a:lnTo>
                    <a:cubicBezTo>
                      <a:pt x="-165338" y="86289"/>
                      <a:pt x="130034" y="19577"/>
                      <a:pt x="340565" y="0"/>
                    </a:cubicBezTo>
                    <a:close/>
                  </a:path>
                </a:pathLst>
              </a:custGeom>
              <a:gradFill flip="none" rotWithShape="0">
                <a:gsLst>
                  <a:gs pos="87000">
                    <a:schemeClr val="bg1">
                      <a:lumMod val="65000"/>
                    </a:schemeClr>
                  </a:gs>
                  <a:gs pos="16000">
                    <a:schemeClr val="bg1">
                      <a:lumMod val="75000"/>
                    </a:schemeClr>
                  </a:gs>
                  <a:gs pos="0">
                    <a:srgbClr val="5E5E5E"/>
                  </a:gs>
                  <a:gs pos="49000">
                    <a:schemeClr val="bg1"/>
                  </a:gs>
                  <a:gs pos="100000">
                    <a:srgbClr val="494949"/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softEdge rad="127000"/>
              </a:effectLst>
              <a:scene3d>
                <a:camera prst="orthographicFront">
                  <a:rot lat="2683488" lon="21466804" rev="12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151" name="组合 150"/>
              <p:cNvGrpSpPr/>
              <p:nvPr/>
            </p:nvGrpSpPr>
            <p:grpSpPr>
              <a:xfrm>
                <a:off x="4350532" y="1811995"/>
                <a:ext cx="3661868" cy="598986"/>
                <a:chOff x="4350532" y="2259168"/>
                <a:chExt cx="3661868" cy="598986"/>
              </a:xfrm>
            </p:grpSpPr>
            <p:sp>
              <p:nvSpPr>
                <p:cNvPr id="166" name="Freeform 35"/>
                <p:cNvSpPr>
                  <a:spLocks/>
                </p:cNvSpPr>
                <p:nvPr/>
              </p:nvSpPr>
              <p:spPr bwMode="auto">
                <a:xfrm>
                  <a:off x="4466938" y="2451774"/>
                  <a:ext cx="3396347" cy="406380"/>
                </a:xfrm>
                <a:custGeom>
                  <a:avLst/>
                  <a:gdLst>
                    <a:gd name="T0" fmla="*/ 1 w 2434"/>
                    <a:gd name="T1" fmla="*/ 0 h 291"/>
                    <a:gd name="T2" fmla="*/ 1 w 2434"/>
                    <a:gd name="T3" fmla="*/ 271 h 291"/>
                    <a:gd name="T4" fmla="*/ 41 w 2434"/>
                    <a:gd name="T5" fmla="*/ 291 h 291"/>
                    <a:gd name="T6" fmla="*/ 2383 w 2434"/>
                    <a:gd name="T7" fmla="*/ 189 h 291"/>
                    <a:gd name="T8" fmla="*/ 2430 w 2434"/>
                    <a:gd name="T9" fmla="*/ 140 h 291"/>
                    <a:gd name="T10" fmla="*/ 2430 w 2434"/>
                    <a:gd name="T11" fmla="*/ 0 h 291"/>
                    <a:gd name="T12" fmla="*/ 2322 w 2434"/>
                    <a:gd name="T13" fmla="*/ 21 h 291"/>
                    <a:gd name="T14" fmla="*/ 113 w 2434"/>
                    <a:gd name="T15" fmla="*/ 21 h 291"/>
                    <a:gd name="T16" fmla="*/ 1 w 2434"/>
                    <a:gd name="T17" fmla="*/ 0 h 2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34" h="291">
                      <a:moveTo>
                        <a:pt x="1" y="0"/>
                      </a:moveTo>
                      <a:cubicBezTo>
                        <a:pt x="1" y="271"/>
                        <a:pt x="1" y="271"/>
                        <a:pt x="1" y="271"/>
                      </a:cubicBezTo>
                      <a:cubicBezTo>
                        <a:pt x="1" y="271"/>
                        <a:pt x="0" y="291"/>
                        <a:pt x="41" y="291"/>
                      </a:cubicBezTo>
                      <a:cubicBezTo>
                        <a:pt x="82" y="291"/>
                        <a:pt x="2383" y="189"/>
                        <a:pt x="2383" y="189"/>
                      </a:cubicBezTo>
                      <a:cubicBezTo>
                        <a:pt x="2383" y="189"/>
                        <a:pt x="2434" y="185"/>
                        <a:pt x="2430" y="140"/>
                      </a:cubicBezTo>
                      <a:cubicBezTo>
                        <a:pt x="2430" y="0"/>
                        <a:pt x="2430" y="0"/>
                        <a:pt x="2430" y="0"/>
                      </a:cubicBezTo>
                      <a:cubicBezTo>
                        <a:pt x="2430" y="0"/>
                        <a:pt x="2404" y="22"/>
                        <a:pt x="2322" y="21"/>
                      </a:cubicBezTo>
                      <a:cubicBezTo>
                        <a:pt x="113" y="21"/>
                        <a:pt x="113" y="21"/>
                        <a:pt x="113" y="21"/>
                      </a:cubicBezTo>
                      <a:cubicBezTo>
                        <a:pt x="113" y="21"/>
                        <a:pt x="44" y="28"/>
                        <a:pt x="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494949"/>
                    </a:gs>
                    <a:gs pos="49000">
                      <a:schemeClr val="bg1"/>
                    </a:gs>
                    <a:gs pos="100000">
                      <a:srgbClr val="4C4C4C"/>
                    </a:gs>
                  </a:gsLst>
                  <a:lin ang="10800000" scaled="1"/>
                  <a:tileRect/>
                </a:gradFill>
                <a:ln w="12700">
                  <a:solidFill>
                    <a:schemeClr val="tx1">
                      <a:alpha val="98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67" name="Freeform 40"/>
                <p:cNvSpPr>
                  <a:spLocks/>
                </p:cNvSpPr>
                <p:nvPr/>
              </p:nvSpPr>
              <p:spPr bwMode="auto">
                <a:xfrm>
                  <a:off x="4376932" y="2259168"/>
                  <a:ext cx="3570004" cy="238630"/>
                </a:xfrm>
                <a:custGeom>
                  <a:avLst/>
                  <a:gdLst>
                    <a:gd name="T0" fmla="*/ 153 w 2559"/>
                    <a:gd name="T1" fmla="*/ 7 h 171"/>
                    <a:gd name="T2" fmla="*/ 1 w 2559"/>
                    <a:gd name="T3" fmla="*/ 92 h 171"/>
                    <a:gd name="T4" fmla="*/ 144 w 2559"/>
                    <a:gd name="T5" fmla="*/ 171 h 171"/>
                    <a:gd name="T6" fmla="*/ 2399 w 2559"/>
                    <a:gd name="T7" fmla="*/ 171 h 171"/>
                    <a:gd name="T8" fmla="*/ 2551 w 2559"/>
                    <a:gd name="T9" fmla="*/ 94 h 171"/>
                    <a:gd name="T10" fmla="*/ 2399 w 2559"/>
                    <a:gd name="T11" fmla="*/ 7 h 171"/>
                    <a:gd name="T12" fmla="*/ 2398 w 2559"/>
                    <a:gd name="T13" fmla="*/ 7 h 171"/>
                    <a:gd name="T14" fmla="*/ 2399 w 2559"/>
                    <a:gd name="T15" fmla="*/ 7 h 171"/>
                    <a:gd name="T16" fmla="*/ 153 w 2559"/>
                    <a:gd name="T17" fmla="*/ 7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59" h="171">
                      <a:moveTo>
                        <a:pt x="153" y="7"/>
                      </a:moveTo>
                      <a:cubicBezTo>
                        <a:pt x="153" y="7"/>
                        <a:pt x="10" y="8"/>
                        <a:pt x="1" y="92"/>
                      </a:cubicBezTo>
                      <a:cubicBezTo>
                        <a:pt x="1" y="92"/>
                        <a:pt x="0" y="160"/>
                        <a:pt x="144" y="171"/>
                      </a:cubicBezTo>
                      <a:cubicBezTo>
                        <a:pt x="2399" y="171"/>
                        <a:pt x="2399" y="171"/>
                        <a:pt x="2399" y="171"/>
                      </a:cubicBezTo>
                      <a:cubicBezTo>
                        <a:pt x="2399" y="171"/>
                        <a:pt x="2544" y="169"/>
                        <a:pt x="2551" y="94"/>
                      </a:cubicBezTo>
                      <a:cubicBezTo>
                        <a:pt x="2551" y="94"/>
                        <a:pt x="2559" y="14"/>
                        <a:pt x="2399" y="7"/>
                      </a:cubicBezTo>
                      <a:cubicBezTo>
                        <a:pt x="2399" y="7"/>
                        <a:pt x="2399" y="7"/>
                        <a:pt x="2398" y="7"/>
                      </a:cubicBezTo>
                      <a:cubicBezTo>
                        <a:pt x="2240" y="0"/>
                        <a:pt x="2399" y="7"/>
                        <a:pt x="2399" y="7"/>
                      </a:cubicBezTo>
                      <a:lnTo>
                        <a:pt x="153" y="7"/>
                      </a:lnTo>
                      <a:close/>
                    </a:path>
                  </a:pathLst>
                </a:custGeom>
                <a:gradFill>
                  <a:gsLst>
                    <a:gs pos="15827">
                      <a:srgbClr val="717171"/>
                    </a:gs>
                    <a:gs pos="0">
                      <a:srgbClr val="2D3939"/>
                    </a:gs>
                    <a:gs pos="49000">
                      <a:srgbClr val="2D3939"/>
                    </a:gs>
                    <a:gs pos="100000">
                      <a:srgbClr val="4C4C4C"/>
                    </a:gs>
                  </a:gsLst>
                  <a:lin ang="162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8" name="矩形 2788"/>
                <p:cNvSpPr/>
                <p:nvPr/>
              </p:nvSpPr>
              <p:spPr>
                <a:xfrm>
                  <a:off x="4350532" y="2274408"/>
                  <a:ext cx="3661868" cy="261491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2" name="组合 151"/>
              <p:cNvGrpSpPr/>
              <p:nvPr/>
            </p:nvGrpSpPr>
            <p:grpSpPr>
              <a:xfrm>
                <a:off x="4513666" y="2274205"/>
                <a:ext cx="3282939" cy="340225"/>
                <a:chOff x="4513666" y="2710466"/>
                <a:chExt cx="3282939" cy="340225"/>
              </a:xfrm>
            </p:grpSpPr>
            <p:sp>
              <p:nvSpPr>
                <p:cNvPr id="164" name="Freeform 36"/>
                <p:cNvSpPr>
                  <a:spLocks/>
                </p:cNvSpPr>
                <p:nvPr/>
              </p:nvSpPr>
              <p:spPr bwMode="auto">
                <a:xfrm>
                  <a:off x="4513666" y="2710466"/>
                  <a:ext cx="3282939" cy="340225"/>
                </a:xfrm>
                <a:custGeom>
                  <a:avLst/>
                  <a:gdLst>
                    <a:gd name="T0" fmla="*/ 0 w 2353"/>
                    <a:gd name="T1" fmla="*/ 104 h 244"/>
                    <a:gd name="T2" fmla="*/ 59 w 2353"/>
                    <a:gd name="T3" fmla="*/ 172 h 244"/>
                    <a:gd name="T4" fmla="*/ 0 w 2353"/>
                    <a:gd name="T5" fmla="*/ 244 h 244"/>
                    <a:gd name="T6" fmla="*/ 2353 w 2353"/>
                    <a:gd name="T7" fmla="*/ 140 h 244"/>
                    <a:gd name="T8" fmla="*/ 2295 w 2353"/>
                    <a:gd name="T9" fmla="*/ 74 h 244"/>
                    <a:gd name="T10" fmla="*/ 2353 w 2353"/>
                    <a:gd name="T11" fmla="*/ 0 h 244"/>
                    <a:gd name="T12" fmla="*/ 0 w 2353"/>
                    <a:gd name="T13" fmla="*/ 10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53" h="244">
                      <a:moveTo>
                        <a:pt x="0" y="104"/>
                      </a:moveTo>
                      <a:cubicBezTo>
                        <a:pt x="0" y="104"/>
                        <a:pt x="55" y="124"/>
                        <a:pt x="59" y="172"/>
                      </a:cubicBezTo>
                      <a:cubicBezTo>
                        <a:pt x="59" y="172"/>
                        <a:pt x="60" y="222"/>
                        <a:pt x="0" y="244"/>
                      </a:cubicBezTo>
                      <a:cubicBezTo>
                        <a:pt x="2353" y="140"/>
                        <a:pt x="2353" y="140"/>
                        <a:pt x="2353" y="140"/>
                      </a:cubicBezTo>
                      <a:cubicBezTo>
                        <a:pt x="2353" y="140"/>
                        <a:pt x="2297" y="120"/>
                        <a:pt x="2295" y="74"/>
                      </a:cubicBezTo>
                      <a:cubicBezTo>
                        <a:pt x="2295" y="74"/>
                        <a:pt x="2288" y="28"/>
                        <a:pt x="2353" y="0"/>
                      </a:cubicBezTo>
                      <a:lnTo>
                        <a:pt x="0" y="104"/>
                      </a:lnTo>
                      <a:close/>
                    </a:path>
                  </a:pathLst>
                </a:custGeom>
                <a:gradFill flip="none" rotWithShape="1">
                  <a:gsLst>
                    <a:gs pos="25000">
                      <a:srgbClr val="545454"/>
                    </a:gs>
                    <a:gs pos="70000">
                      <a:srgbClr val="545454"/>
                    </a:gs>
                    <a:gs pos="49000">
                      <a:srgbClr val="9D9D9D">
                        <a:alpha val="3000"/>
                      </a:srgbClr>
                    </a:gs>
                  </a:gsLst>
                  <a:lin ang="16080000" scaled="0"/>
                  <a:tileRect/>
                </a:gradFill>
                <a:ln w="9525">
                  <a:solidFill>
                    <a:srgbClr val="5E5E5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65" name="矩形 2788"/>
                <p:cNvSpPr/>
                <p:nvPr/>
              </p:nvSpPr>
              <p:spPr>
                <a:xfrm rot="21348992">
                  <a:off x="4628996" y="2777337"/>
                  <a:ext cx="3125312" cy="193465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  <a:scene3d>
                  <a:camera prst="orthographicFront">
                    <a:rot lat="1485327" lon="21548723" rev="21429783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3" name="组合 152"/>
              <p:cNvGrpSpPr/>
              <p:nvPr/>
            </p:nvGrpSpPr>
            <p:grpSpPr>
              <a:xfrm>
                <a:off x="4513666" y="2657696"/>
                <a:ext cx="3282939" cy="340225"/>
                <a:chOff x="4513666" y="2710466"/>
                <a:chExt cx="3282939" cy="340225"/>
              </a:xfrm>
            </p:grpSpPr>
            <p:sp>
              <p:nvSpPr>
                <p:cNvPr id="162" name="Freeform 36"/>
                <p:cNvSpPr>
                  <a:spLocks/>
                </p:cNvSpPr>
                <p:nvPr/>
              </p:nvSpPr>
              <p:spPr bwMode="auto">
                <a:xfrm>
                  <a:off x="4513666" y="2710466"/>
                  <a:ext cx="3282939" cy="340225"/>
                </a:xfrm>
                <a:custGeom>
                  <a:avLst/>
                  <a:gdLst>
                    <a:gd name="T0" fmla="*/ 0 w 2353"/>
                    <a:gd name="T1" fmla="*/ 104 h 244"/>
                    <a:gd name="T2" fmla="*/ 59 w 2353"/>
                    <a:gd name="T3" fmla="*/ 172 h 244"/>
                    <a:gd name="T4" fmla="*/ 0 w 2353"/>
                    <a:gd name="T5" fmla="*/ 244 h 244"/>
                    <a:gd name="T6" fmla="*/ 2353 w 2353"/>
                    <a:gd name="T7" fmla="*/ 140 h 244"/>
                    <a:gd name="T8" fmla="*/ 2295 w 2353"/>
                    <a:gd name="T9" fmla="*/ 74 h 244"/>
                    <a:gd name="T10" fmla="*/ 2353 w 2353"/>
                    <a:gd name="T11" fmla="*/ 0 h 244"/>
                    <a:gd name="T12" fmla="*/ 0 w 2353"/>
                    <a:gd name="T13" fmla="*/ 10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53" h="244">
                      <a:moveTo>
                        <a:pt x="0" y="104"/>
                      </a:moveTo>
                      <a:cubicBezTo>
                        <a:pt x="0" y="104"/>
                        <a:pt x="55" y="124"/>
                        <a:pt x="59" y="172"/>
                      </a:cubicBezTo>
                      <a:cubicBezTo>
                        <a:pt x="59" y="172"/>
                        <a:pt x="60" y="222"/>
                        <a:pt x="0" y="244"/>
                      </a:cubicBezTo>
                      <a:cubicBezTo>
                        <a:pt x="2353" y="140"/>
                        <a:pt x="2353" y="140"/>
                        <a:pt x="2353" y="140"/>
                      </a:cubicBezTo>
                      <a:cubicBezTo>
                        <a:pt x="2353" y="140"/>
                        <a:pt x="2297" y="120"/>
                        <a:pt x="2295" y="74"/>
                      </a:cubicBezTo>
                      <a:cubicBezTo>
                        <a:pt x="2295" y="74"/>
                        <a:pt x="2288" y="28"/>
                        <a:pt x="2353" y="0"/>
                      </a:cubicBezTo>
                      <a:lnTo>
                        <a:pt x="0" y="104"/>
                      </a:lnTo>
                      <a:close/>
                    </a:path>
                  </a:pathLst>
                </a:custGeom>
                <a:gradFill flip="none" rotWithShape="1">
                  <a:gsLst>
                    <a:gs pos="25000">
                      <a:srgbClr val="545454"/>
                    </a:gs>
                    <a:gs pos="70000">
                      <a:srgbClr val="545454"/>
                    </a:gs>
                    <a:gs pos="49000">
                      <a:srgbClr val="9D9D9D">
                        <a:alpha val="3000"/>
                      </a:srgbClr>
                    </a:gs>
                  </a:gsLst>
                  <a:lin ang="16080000" scaled="0"/>
                  <a:tileRect/>
                </a:gradFill>
                <a:ln w="9525">
                  <a:solidFill>
                    <a:srgbClr val="5E5E5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63" name="矩形 2788"/>
                <p:cNvSpPr/>
                <p:nvPr/>
              </p:nvSpPr>
              <p:spPr>
                <a:xfrm rot="21348992">
                  <a:off x="4628996" y="2777337"/>
                  <a:ext cx="3125312" cy="193465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  <a:scene3d>
                  <a:camera prst="orthographicFront">
                    <a:rot lat="1485327" lon="21548723" rev="21429783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4" name="Freeform 37"/>
              <p:cNvSpPr>
                <a:spLocks/>
              </p:cNvSpPr>
              <p:nvPr/>
            </p:nvSpPr>
            <p:spPr bwMode="auto">
              <a:xfrm>
                <a:off x="4438212" y="2463286"/>
                <a:ext cx="3464274" cy="339044"/>
              </a:xfrm>
              <a:custGeom>
                <a:avLst/>
                <a:gdLst>
                  <a:gd name="T0" fmla="*/ 99 w 2483"/>
                  <a:gd name="T1" fmla="*/ 102 h 243"/>
                  <a:gd name="T2" fmla="*/ 1 w 2483"/>
                  <a:gd name="T3" fmla="*/ 175 h 243"/>
                  <a:gd name="T4" fmla="*/ 103 w 2483"/>
                  <a:gd name="T5" fmla="*/ 243 h 243"/>
                  <a:gd name="T6" fmla="*/ 2404 w 2483"/>
                  <a:gd name="T7" fmla="*/ 139 h 243"/>
                  <a:gd name="T8" fmla="*/ 2482 w 2483"/>
                  <a:gd name="T9" fmla="*/ 69 h 243"/>
                  <a:gd name="T10" fmla="*/ 2392 w 2483"/>
                  <a:gd name="T11" fmla="*/ 0 h 243"/>
                  <a:gd name="T12" fmla="*/ 99 w 2483"/>
                  <a:gd name="T13" fmla="*/ 10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83" h="243">
                    <a:moveTo>
                      <a:pt x="99" y="102"/>
                    </a:moveTo>
                    <a:cubicBezTo>
                      <a:pt x="99" y="102"/>
                      <a:pt x="5" y="98"/>
                      <a:pt x="1" y="175"/>
                    </a:cubicBezTo>
                    <a:cubicBezTo>
                      <a:pt x="1" y="175"/>
                      <a:pt x="0" y="240"/>
                      <a:pt x="103" y="243"/>
                    </a:cubicBezTo>
                    <a:cubicBezTo>
                      <a:pt x="2404" y="139"/>
                      <a:pt x="2404" y="139"/>
                      <a:pt x="2404" y="139"/>
                    </a:cubicBezTo>
                    <a:cubicBezTo>
                      <a:pt x="2404" y="139"/>
                      <a:pt x="2482" y="131"/>
                      <a:pt x="2482" y="69"/>
                    </a:cubicBezTo>
                    <a:cubicBezTo>
                      <a:pt x="2482" y="69"/>
                      <a:pt x="2483" y="4"/>
                      <a:pt x="2392" y="0"/>
                    </a:cubicBezTo>
                    <a:lnTo>
                      <a:pt x="99" y="102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chemeClr val="tx1"/>
                  </a:gs>
                  <a:gs pos="87000">
                    <a:schemeClr val="tx1"/>
                  </a:gs>
                  <a:gs pos="68000">
                    <a:srgbClr val="494949"/>
                  </a:gs>
                  <a:gs pos="29000">
                    <a:srgbClr val="494949"/>
                  </a:gs>
                  <a:gs pos="48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155" name="组合 154"/>
              <p:cNvGrpSpPr/>
              <p:nvPr/>
            </p:nvGrpSpPr>
            <p:grpSpPr>
              <a:xfrm>
                <a:off x="4513666" y="3041297"/>
                <a:ext cx="3282939" cy="340225"/>
                <a:chOff x="4513666" y="2710466"/>
                <a:chExt cx="3282939" cy="340225"/>
              </a:xfrm>
            </p:grpSpPr>
            <p:sp>
              <p:nvSpPr>
                <p:cNvPr id="160" name="Freeform 36"/>
                <p:cNvSpPr>
                  <a:spLocks/>
                </p:cNvSpPr>
                <p:nvPr/>
              </p:nvSpPr>
              <p:spPr bwMode="auto">
                <a:xfrm>
                  <a:off x="4513666" y="2710466"/>
                  <a:ext cx="3282939" cy="340225"/>
                </a:xfrm>
                <a:custGeom>
                  <a:avLst/>
                  <a:gdLst>
                    <a:gd name="T0" fmla="*/ 0 w 2353"/>
                    <a:gd name="T1" fmla="*/ 104 h 244"/>
                    <a:gd name="T2" fmla="*/ 59 w 2353"/>
                    <a:gd name="T3" fmla="*/ 172 h 244"/>
                    <a:gd name="T4" fmla="*/ 0 w 2353"/>
                    <a:gd name="T5" fmla="*/ 244 h 244"/>
                    <a:gd name="T6" fmla="*/ 2353 w 2353"/>
                    <a:gd name="T7" fmla="*/ 140 h 244"/>
                    <a:gd name="T8" fmla="*/ 2295 w 2353"/>
                    <a:gd name="T9" fmla="*/ 74 h 244"/>
                    <a:gd name="T10" fmla="*/ 2353 w 2353"/>
                    <a:gd name="T11" fmla="*/ 0 h 244"/>
                    <a:gd name="T12" fmla="*/ 0 w 2353"/>
                    <a:gd name="T13" fmla="*/ 10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53" h="244">
                      <a:moveTo>
                        <a:pt x="0" y="104"/>
                      </a:moveTo>
                      <a:cubicBezTo>
                        <a:pt x="0" y="104"/>
                        <a:pt x="55" y="124"/>
                        <a:pt x="59" y="172"/>
                      </a:cubicBezTo>
                      <a:cubicBezTo>
                        <a:pt x="59" y="172"/>
                        <a:pt x="60" y="222"/>
                        <a:pt x="0" y="244"/>
                      </a:cubicBezTo>
                      <a:cubicBezTo>
                        <a:pt x="2353" y="140"/>
                        <a:pt x="2353" y="140"/>
                        <a:pt x="2353" y="140"/>
                      </a:cubicBezTo>
                      <a:cubicBezTo>
                        <a:pt x="2353" y="140"/>
                        <a:pt x="2297" y="120"/>
                        <a:pt x="2295" y="74"/>
                      </a:cubicBezTo>
                      <a:cubicBezTo>
                        <a:pt x="2295" y="74"/>
                        <a:pt x="2288" y="28"/>
                        <a:pt x="2353" y="0"/>
                      </a:cubicBezTo>
                      <a:lnTo>
                        <a:pt x="0" y="104"/>
                      </a:lnTo>
                      <a:close/>
                    </a:path>
                  </a:pathLst>
                </a:custGeom>
                <a:gradFill flip="none" rotWithShape="1">
                  <a:gsLst>
                    <a:gs pos="25000">
                      <a:srgbClr val="545454"/>
                    </a:gs>
                    <a:gs pos="70000">
                      <a:srgbClr val="545454"/>
                    </a:gs>
                    <a:gs pos="49000">
                      <a:srgbClr val="9D9D9D">
                        <a:alpha val="3000"/>
                      </a:srgbClr>
                    </a:gs>
                  </a:gsLst>
                  <a:lin ang="16080000" scaled="0"/>
                  <a:tileRect/>
                </a:gradFill>
                <a:ln w="9525">
                  <a:solidFill>
                    <a:srgbClr val="5E5E5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61" name="矩形 2788"/>
                <p:cNvSpPr/>
                <p:nvPr/>
              </p:nvSpPr>
              <p:spPr>
                <a:xfrm rot="21348992">
                  <a:off x="4628996" y="2777337"/>
                  <a:ext cx="3125312" cy="193465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  <a:scene3d>
                  <a:camera prst="orthographicFront">
                    <a:rot lat="1485327" lon="21548723" rev="21429783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6" name="Freeform 37"/>
              <p:cNvSpPr>
                <a:spLocks/>
              </p:cNvSpPr>
              <p:nvPr/>
            </p:nvSpPr>
            <p:spPr bwMode="auto">
              <a:xfrm>
                <a:off x="4438212" y="3230378"/>
                <a:ext cx="3464274" cy="339044"/>
              </a:xfrm>
              <a:custGeom>
                <a:avLst/>
                <a:gdLst>
                  <a:gd name="T0" fmla="*/ 99 w 2483"/>
                  <a:gd name="T1" fmla="*/ 102 h 243"/>
                  <a:gd name="T2" fmla="*/ 1 w 2483"/>
                  <a:gd name="T3" fmla="*/ 175 h 243"/>
                  <a:gd name="T4" fmla="*/ 103 w 2483"/>
                  <a:gd name="T5" fmla="*/ 243 h 243"/>
                  <a:gd name="T6" fmla="*/ 2404 w 2483"/>
                  <a:gd name="T7" fmla="*/ 139 h 243"/>
                  <a:gd name="T8" fmla="*/ 2482 w 2483"/>
                  <a:gd name="T9" fmla="*/ 69 h 243"/>
                  <a:gd name="T10" fmla="*/ 2392 w 2483"/>
                  <a:gd name="T11" fmla="*/ 0 h 243"/>
                  <a:gd name="T12" fmla="*/ 99 w 2483"/>
                  <a:gd name="T13" fmla="*/ 10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83" h="243">
                    <a:moveTo>
                      <a:pt x="99" y="102"/>
                    </a:moveTo>
                    <a:cubicBezTo>
                      <a:pt x="99" y="102"/>
                      <a:pt x="5" y="98"/>
                      <a:pt x="1" y="175"/>
                    </a:cubicBezTo>
                    <a:cubicBezTo>
                      <a:pt x="1" y="175"/>
                      <a:pt x="0" y="240"/>
                      <a:pt x="103" y="243"/>
                    </a:cubicBezTo>
                    <a:cubicBezTo>
                      <a:pt x="2404" y="139"/>
                      <a:pt x="2404" y="139"/>
                      <a:pt x="2404" y="139"/>
                    </a:cubicBezTo>
                    <a:cubicBezTo>
                      <a:pt x="2404" y="139"/>
                      <a:pt x="2482" y="131"/>
                      <a:pt x="2482" y="69"/>
                    </a:cubicBezTo>
                    <a:cubicBezTo>
                      <a:pt x="2482" y="69"/>
                      <a:pt x="2483" y="4"/>
                      <a:pt x="2392" y="0"/>
                    </a:cubicBezTo>
                    <a:lnTo>
                      <a:pt x="99" y="102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chemeClr val="tx1"/>
                  </a:gs>
                  <a:gs pos="87000">
                    <a:schemeClr val="tx1"/>
                  </a:gs>
                  <a:gs pos="68000">
                    <a:srgbClr val="494949"/>
                  </a:gs>
                  <a:gs pos="29000">
                    <a:srgbClr val="494949"/>
                  </a:gs>
                  <a:gs pos="48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7" name="Freeform 37"/>
              <p:cNvSpPr>
                <a:spLocks/>
              </p:cNvSpPr>
              <p:nvPr/>
            </p:nvSpPr>
            <p:spPr bwMode="auto">
              <a:xfrm>
                <a:off x="4438212" y="2846777"/>
                <a:ext cx="3464274" cy="339044"/>
              </a:xfrm>
              <a:custGeom>
                <a:avLst/>
                <a:gdLst>
                  <a:gd name="T0" fmla="*/ 99 w 2483"/>
                  <a:gd name="T1" fmla="*/ 102 h 243"/>
                  <a:gd name="T2" fmla="*/ 1 w 2483"/>
                  <a:gd name="T3" fmla="*/ 175 h 243"/>
                  <a:gd name="T4" fmla="*/ 103 w 2483"/>
                  <a:gd name="T5" fmla="*/ 243 h 243"/>
                  <a:gd name="T6" fmla="*/ 2404 w 2483"/>
                  <a:gd name="T7" fmla="*/ 139 h 243"/>
                  <a:gd name="T8" fmla="*/ 2482 w 2483"/>
                  <a:gd name="T9" fmla="*/ 69 h 243"/>
                  <a:gd name="T10" fmla="*/ 2392 w 2483"/>
                  <a:gd name="T11" fmla="*/ 0 h 243"/>
                  <a:gd name="T12" fmla="*/ 99 w 2483"/>
                  <a:gd name="T13" fmla="*/ 10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83" h="243">
                    <a:moveTo>
                      <a:pt x="99" y="102"/>
                    </a:moveTo>
                    <a:cubicBezTo>
                      <a:pt x="99" y="102"/>
                      <a:pt x="5" y="98"/>
                      <a:pt x="1" y="175"/>
                    </a:cubicBezTo>
                    <a:cubicBezTo>
                      <a:pt x="1" y="175"/>
                      <a:pt x="0" y="240"/>
                      <a:pt x="103" y="243"/>
                    </a:cubicBezTo>
                    <a:cubicBezTo>
                      <a:pt x="2404" y="139"/>
                      <a:pt x="2404" y="139"/>
                      <a:pt x="2404" y="139"/>
                    </a:cubicBezTo>
                    <a:cubicBezTo>
                      <a:pt x="2404" y="139"/>
                      <a:pt x="2482" y="131"/>
                      <a:pt x="2482" y="69"/>
                    </a:cubicBezTo>
                    <a:cubicBezTo>
                      <a:pt x="2482" y="69"/>
                      <a:pt x="2483" y="4"/>
                      <a:pt x="2392" y="0"/>
                    </a:cubicBezTo>
                    <a:lnTo>
                      <a:pt x="99" y="102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chemeClr val="tx1"/>
                  </a:gs>
                  <a:gs pos="87000">
                    <a:schemeClr val="tx1"/>
                  </a:gs>
                  <a:gs pos="68000">
                    <a:srgbClr val="494949"/>
                  </a:gs>
                  <a:gs pos="29000">
                    <a:srgbClr val="494949"/>
                  </a:gs>
                  <a:gs pos="48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8" name="Freeform 38"/>
              <p:cNvSpPr>
                <a:spLocks/>
              </p:cNvSpPr>
              <p:nvPr/>
            </p:nvSpPr>
            <p:spPr bwMode="auto">
              <a:xfrm rot="1313089">
                <a:off x="4499716" y="3552379"/>
                <a:ext cx="3266400" cy="829006"/>
              </a:xfrm>
              <a:custGeom>
                <a:avLst/>
                <a:gdLst>
                  <a:gd name="T0" fmla="*/ 20 w 2341"/>
                  <a:gd name="T1" fmla="*/ 0 h 376"/>
                  <a:gd name="T2" fmla="*/ 4 w 2341"/>
                  <a:gd name="T3" fmla="*/ 69 h 376"/>
                  <a:gd name="T4" fmla="*/ 317 w 2341"/>
                  <a:gd name="T5" fmla="*/ 376 h 376"/>
                  <a:gd name="T6" fmla="*/ 2026 w 2341"/>
                  <a:gd name="T7" fmla="*/ 376 h 376"/>
                  <a:gd name="T8" fmla="*/ 2341 w 2341"/>
                  <a:gd name="T9" fmla="*/ 59 h 376"/>
                  <a:gd name="T10" fmla="*/ 2340 w 2341"/>
                  <a:gd name="T11" fmla="*/ 1 h 376"/>
                  <a:gd name="T12" fmla="*/ 20 w 2341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1" h="376">
                    <a:moveTo>
                      <a:pt x="20" y="0"/>
                    </a:moveTo>
                    <a:cubicBezTo>
                      <a:pt x="20" y="0"/>
                      <a:pt x="0" y="55"/>
                      <a:pt x="4" y="69"/>
                    </a:cubicBezTo>
                    <a:cubicBezTo>
                      <a:pt x="4" y="69"/>
                      <a:pt x="15" y="168"/>
                      <a:pt x="317" y="376"/>
                    </a:cubicBezTo>
                    <a:cubicBezTo>
                      <a:pt x="2026" y="376"/>
                      <a:pt x="2026" y="376"/>
                      <a:pt x="2026" y="376"/>
                    </a:cubicBezTo>
                    <a:cubicBezTo>
                      <a:pt x="2026" y="376"/>
                      <a:pt x="2330" y="167"/>
                      <a:pt x="2341" y="59"/>
                    </a:cubicBezTo>
                    <a:cubicBezTo>
                      <a:pt x="2340" y="1"/>
                      <a:pt x="2340" y="1"/>
                      <a:pt x="2340" y="1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0">
                <a:gsLst>
                  <a:gs pos="87000">
                    <a:schemeClr val="bg1">
                      <a:lumMod val="65000"/>
                      <a:alpha val="34000"/>
                    </a:schemeClr>
                  </a:gs>
                  <a:gs pos="16000">
                    <a:schemeClr val="bg1">
                      <a:lumMod val="75000"/>
                    </a:schemeClr>
                  </a:gs>
                  <a:gs pos="0">
                    <a:srgbClr val="5E5E5E"/>
                  </a:gs>
                  <a:gs pos="49000">
                    <a:schemeClr val="bg1"/>
                  </a:gs>
                  <a:gs pos="100000">
                    <a:srgbClr val="494949"/>
                  </a:gs>
                </a:gsLst>
                <a:lin ang="16800000" scaled="0"/>
                <a:tileRect/>
              </a:gradFill>
              <a:ln>
                <a:noFill/>
              </a:ln>
              <a:effectLst>
                <a:softEdge rad="228600"/>
              </a:effectLst>
              <a:scene3d>
                <a:camera prst="orthographicFront">
                  <a:rot lat="2683488" lon="21466804" rev="12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9" name="Freeform 39"/>
              <p:cNvSpPr>
                <a:spLocks/>
              </p:cNvSpPr>
              <p:nvPr/>
            </p:nvSpPr>
            <p:spPr bwMode="auto">
              <a:xfrm>
                <a:off x="4968446" y="4105279"/>
                <a:ext cx="2382168" cy="329003"/>
              </a:xfrm>
              <a:custGeom>
                <a:avLst/>
                <a:gdLst>
                  <a:gd name="T0" fmla="*/ 0 w 1707"/>
                  <a:gd name="T1" fmla="*/ 0 h 236"/>
                  <a:gd name="T2" fmla="*/ 82 w 1707"/>
                  <a:gd name="T3" fmla="*/ 104 h 236"/>
                  <a:gd name="T4" fmla="*/ 181 w 1707"/>
                  <a:gd name="T5" fmla="*/ 191 h 236"/>
                  <a:gd name="T6" fmla="*/ 857 w 1707"/>
                  <a:gd name="T7" fmla="*/ 231 h 236"/>
                  <a:gd name="T8" fmla="*/ 1524 w 1707"/>
                  <a:gd name="T9" fmla="*/ 192 h 236"/>
                  <a:gd name="T10" fmla="*/ 1553 w 1707"/>
                  <a:gd name="T11" fmla="*/ 159 h 236"/>
                  <a:gd name="T12" fmla="*/ 1675 w 1707"/>
                  <a:gd name="T13" fmla="*/ 55 h 236"/>
                  <a:gd name="T14" fmla="*/ 1707 w 1707"/>
                  <a:gd name="T15" fmla="*/ 0 h 236"/>
                  <a:gd name="T16" fmla="*/ 0 w 1707"/>
                  <a:gd name="T17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07" h="236">
                    <a:moveTo>
                      <a:pt x="0" y="0"/>
                    </a:moveTo>
                    <a:cubicBezTo>
                      <a:pt x="0" y="0"/>
                      <a:pt x="16" y="51"/>
                      <a:pt x="82" y="104"/>
                    </a:cubicBezTo>
                    <a:cubicBezTo>
                      <a:pt x="82" y="104"/>
                      <a:pt x="187" y="174"/>
                      <a:pt x="181" y="191"/>
                    </a:cubicBezTo>
                    <a:cubicBezTo>
                      <a:pt x="181" y="191"/>
                      <a:pt x="789" y="236"/>
                      <a:pt x="857" y="231"/>
                    </a:cubicBezTo>
                    <a:cubicBezTo>
                      <a:pt x="857" y="231"/>
                      <a:pt x="1522" y="194"/>
                      <a:pt x="1524" y="192"/>
                    </a:cubicBezTo>
                    <a:cubicBezTo>
                      <a:pt x="1524" y="192"/>
                      <a:pt x="1522" y="181"/>
                      <a:pt x="1553" y="159"/>
                    </a:cubicBezTo>
                    <a:cubicBezTo>
                      <a:pt x="1553" y="159"/>
                      <a:pt x="1646" y="94"/>
                      <a:pt x="1675" y="55"/>
                    </a:cubicBezTo>
                    <a:cubicBezTo>
                      <a:pt x="1675" y="55"/>
                      <a:pt x="1700" y="23"/>
                      <a:pt x="170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261B18"/>
                  </a:gs>
                  <a:gs pos="100000">
                    <a:srgbClr val="443F3F"/>
                  </a:gs>
                </a:gsLst>
                <a:lin ang="162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1" name="AutoShape 291"/>
            <p:cNvSpPr>
              <a:spLocks noChangeAspect="1" noChangeArrowheads="1" noTextEdit="1"/>
            </p:cNvSpPr>
            <p:nvPr/>
          </p:nvSpPr>
          <p:spPr bwMode="auto">
            <a:xfrm>
              <a:off x="4676865" y="1583126"/>
              <a:ext cx="2806701" cy="339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Rectangle 293"/>
            <p:cNvSpPr>
              <a:spLocks noChangeArrowheads="1"/>
            </p:cNvSpPr>
            <p:nvPr/>
          </p:nvSpPr>
          <p:spPr bwMode="auto">
            <a:xfrm>
              <a:off x="6070690" y="4000889"/>
              <a:ext cx="26988" cy="857250"/>
            </a:xfrm>
            <a:prstGeom prst="rect">
              <a:avLst/>
            </a:pr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294"/>
            <p:cNvSpPr>
              <a:spLocks/>
            </p:cNvSpPr>
            <p:nvPr/>
          </p:nvSpPr>
          <p:spPr bwMode="auto">
            <a:xfrm>
              <a:off x="6080215" y="4842264"/>
              <a:ext cx="398463" cy="42863"/>
            </a:xfrm>
            <a:custGeom>
              <a:avLst/>
              <a:gdLst>
                <a:gd name="T0" fmla="*/ 251 w 251"/>
                <a:gd name="T1" fmla="*/ 27 h 27"/>
                <a:gd name="T2" fmla="*/ 0 w 251"/>
                <a:gd name="T3" fmla="*/ 17 h 27"/>
                <a:gd name="T4" fmla="*/ 0 w 251"/>
                <a:gd name="T5" fmla="*/ 0 h 27"/>
                <a:gd name="T6" fmla="*/ 251 w 251"/>
                <a:gd name="T7" fmla="*/ 12 h 27"/>
                <a:gd name="T8" fmla="*/ 251 w 251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7">
                  <a:moveTo>
                    <a:pt x="251" y="2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251" y="12"/>
                  </a:lnTo>
                  <a:lnTo>
                    <a:pt x="251" y="27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295"/>
            <p:cNvSpPr>
              <a:spLocks/>
            </p:cNvSpPr>
            <p:nvPr/>
          </p:nvSpPr>
          <p:spPr bwMode="auto">
            <a:xfrm>
              <a:off x="5784940" y="4470789"/>
              <a:ext cx="301625" cy="396875"/>
            </a:xfrm>
            <a:custGeom>
              <a:avLst/>
              <a:gdLst>
                <a:gd name="T0" fmla="*/ 178 w 190"/>
                <a:gd name="T1" fmla="*/ 250 h 250"/>
                <a:gd name="T2" fmla="*/ 0 w 190"/>
                <a:gd name="T3" fmla="*/ 10 h 250"/>
                <a:gd name="T4" fmla="*/ 14 w 190"/>
                <a:gd name="T5" fmla="*/ 0 h 250"/>
                <a:gd name="T6" fmla="*/ 190 w 190"/>
                <a:gd name="T7" fmla="*/ 240 h 250"/>
                <a:gd name="T8" fmla="*/ 178 w 190"/>
                <a:gd name="T9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250">
                  <a:moveTo>
                    <a:pt x="178" y="250"/>
                  </a:moveTo>
                  <a:lnTo>
                    <a:pt x="0" y="10"/>
                  </a:lnTo>
                  <a:lnTo>
                    <a:pt x="14" y="0"/>
                  </a:lnTo>
                  <a:lnTo>
                    <a:pt x="190" y="240"/>
                  </a:lnTo>
                  <a:lnTo>
                    <a:pt x="178" y="25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296"/>
            <p:cNvSpPr>
              <a:spLocks/>
            </p:cNvSpPr>
            <p:nvPr/>
          </p:nvSpPr>
          <p:spPr bwMode="auto">
            <a:xfrm>
              <a:off x="6064340" y="4515239"/>
              <a:ext cx="446088" cy="352425"/>
            </a:xfrm>
            <a:custGeom>
              <a:avLst/>
              <a:gdLst>
                <a:gd name="T0" fmla="*/ 11 w 281"/>
                <a:gd name="T1" fmla="*/ 222 h 222"/>
                <a:gd name="T2" fmla="*/ 0 w 281"/>
                <a:gd name="T3" fmla="*/ 208 h 222"/>
                <a:gd name="T4" fmla="*/ 271 w 281"/>
                <a:gd name="T5" fmla="*/ 0 h 222"/>
                <a:gd name="T6" fmla="*/ 281 w 281"/>
                <a:gd name="T7" fmla="*/ 12 h 222"/>
                <a:gd name="T8" fmla="*/ 11 w 28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222">
                  <a:moveTo>
                    <a:pt x="11" y="222"/>
                  </a:moveTo>
                  <a:lnTo>
                    <a:pt x="0" y="208"/>
                  </a:lnTo>
                  <a:lnTo>
                    <a:pt x="271" y="0"/>
                  </a:lnTo>
                  <a:lnTo>
                    <a:pt x="281" y="12"/>
                  </a:lnTo>
                  <a:lnTo>
                    <a:pt x="11" y="22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297"/>
            <p:cNvSpPr>
              <a:spLocks/>
            </p:cNvSpPr>
            <p:nvPr/>
          </p:nvSpPr>
          <p:spPr bwMode="auto">
            <a:xfrm>
              <a:off x="5457915" y="4850201"/>
              <a:ext cx="620713" cy="41275"/>
            </a:xfrm>
            <a:custGeom>
              <a:avLst/>
              <a:gdLst>
                <a:gd name="T0" fmla="*/ 0 w 391"/>
                <a:gd name="T1" fmla="*/ 26 h 26"/>
                <a:gd name="T2" fmla="*/ 0 w 391"/>
                <a:gd name="T3" fmla="*/ 11 h 26"/>
                <a:gd name="T4" fmla="*/ 389 w 391"/>
                <a:gd name="T5" fmla="*/ 0 h 26"/>
                <a:gd name="T6" fmla="*/ 391 w 391"/>
                <a:gd name="T7" fmla="*/ 16 h 26"/>
                <a:gd name="T8" fmla="*/ 0 w 39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26">
                  <a:moveTo>
                    <a:pt x="0" y="26"/>
                  </a:moveTo>
                  <a:lnTo>
                    <a:pt x="0" y="11"/>
                  </a:lnTo>
                  <a:lnTo>
                    <a:pt x="389" y="0"/>
                  </a:lnTo>
                  <a:lnTo>
                    <a:pt x="391" y="1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298"/>
            <p:cNvSpPr>
              <a:spLocks/>
            </p:cNvSpPr>
            <p:nvPr/>
          </p:nvSpPr>
          <p:spPr bwMode="auto">
            <a:xfrm>
              <a:off x="5318215" y="4413639"/>
              <a:ext cx="152400" cy="469900"/>
            </a:xfrm>
            <a:custGeom>
              <a:avLst/>
              <a:gdLst>
                <a:gd name="T0" fmla="*/ 79 w 96"/>
                <a:gd name="T1" fmla="*/ 296 h 296"/>
                <a:gd name="T2" fmla="*/ 0 w 96"/>
                <a:gd name="T3" fmla="*/ 5 h 296"/>
                <a:gd name="T4" fmla="*/ 16 w 96"/>
                <a:gd name="T5" fmla="*/ 0 h 296"/>
                <a:gd name="T6" fmla="*/ 96 w 96"/>
                <a:gd name="T7" fmla="*/ 291 h 296"/>
                <a:gd name="T8" fmla="*/ 79 w 96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96">
                  <a:moveTo>
                    <a:pt x="79" y="296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96" y="291"/>
                  </a:lnTo>
                  <a:lnTo>
                    <a:pt x="79" y="296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299"/>
            <p:cNvSpPr>
              <a:spLocks/>
            </p:cNvSpPr>
            <p:nvPr/>
          </p:nvSpPr>
          <p:spPr bwMode="auto">
            <a:xfrm>
              <a:off x="5443628" y="4475551"/>
              <a:ext cx="358775" cy="404813"/>
            </a:xfrm>
            <a:custGeom>
              <a:avLst/>
              <a:gdLst>
                <a:gd name="T0" fmla="*/ 13 w 226"/>
                <a:gd name="T1" fmla="*/ 255 h 255"/>
                <a:gd name="T2" fmla="*/ 0 w 226"/>
                <a:gd name="T3" fmla="*/ 245 h 255"/>
                <a:gd name="T4" fmla="*/ 214 w 226"/>
                <a:gd name="T5" fmla="*/ 0 h 255"/>
                <a:gd name="T6" fmla="*/ 226 w 226"/>
                <a:gd name="T7" fmla="*/ 11 h 255"/>
                <a:gd name="T8" fmla="*/ 13 w 226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55">
                  <a:moveTo>
                    <a:pt x="13" y="255"/>
                  </a:moveTo>
                  <a:lnTo>
                    <a:pt x="0" y="245"/>
                  </a:lnTo>
                  <a:lnTo>
                    <a:pt x="214" y="0"/>
                  </a:lnTo>
                  <a:lnTo>
                    <a:pt x="226" y="11"/>
                  </a:lnTo>
                  <a:lnTo>
                    <a:pt x="13" y="25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300"/>
            <p:cNvSpPr>
              <a:spLocks/>
            </p:cNvSpPr>
            <p:nvPr/>
          </p:nvSpPr>
          <p:spPr bwMode="auto">
            <a:xfrm>
              <a:off x="5321390" y="4402526"/>
              <a:ext cx="477838" cy="84138"/>
            </a:xfrm>
            <a:custGeom>
              <a:avLst/>
              <a:gdLst>
                <a:gd name="T0" fmla="*/ 298 w 301"/>
                <a:gd name="T1" fmla="*/ 53 h 53"/>
                <a:gd name="T2" fmla="*/ 0 w 301"/>
                <a:gd name="T3" fmla="*/ 15 h 53"/>
                <a:gd name="T4" fmla="*/ 3 w 301"/>
                <a:gd name="T5" fmla="*/ 0 h 53"/>
                <a:gd name="T6" fmla="*/ 301 w 301"/>
                <a:gd name="T7" fmla="*/ 37 h 53"/>
                <a:gd name="T8" fmla="*/ 298 w 30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53">
                  <a:moveTo>
                    <a:pt x="298" y="53"/>
                  </a:moveTo>
                  <a:lnTo>
                    <a:pt x="0" y="15"/>
                  </a:lnTo>
                  <a:lnTo>
                    <a:pt x="3" y="0"/>
                  </a:lnTo>
                  <a:lnTo>
                    <a:pt x="301" y="37"/>
                  </a:lnTo>
                  <a:lnTo>
                    <a:pt x="298" y="53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301"/>
            <p:cNvSpPr>
              <a:spLocks/>
            </p:cNvSpPr>
            <p:nvPr/>
          </p:nvSpPr>
          <p:spPr bwMode="auto">
            <a:xfrm>
              <a:off x="5783353" y="4000889"/>
              <a:ext cx="312738" cy="476250"/>
            </a:xfrm>
            <a:custGeom>
              <a:avLst/>
              <a:gdLst>
                <a:gd name="T0" fmla="*/ 14 w 197"/>
                <a:gd name="T1" fmla="*/ 300 h 300"/>
                <a:gd name="T2" fmla="*/ 0 w 197"/>
                <a:gd name="T3" fmla="*/ 292 h 300"/>
                <a:gd name="T4" fmla="*/ 183 w 197"/>
                <a:gd name="T5" fmla="*/ 0 h 300"/>
                <a:gd name="T6" fmla="*/ 197 w 197"/>
                <a:gd name="T7" fmla="*/ 10 h 300"/>
                <a:gd name="T8" fmla="*/ 14 w 197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00">
                  <a:moveTo>
                    <a:pt x="14" y="300"/>
                  </a:moveTo>
                  <a:lnTo>
                    <a:pt x="0" y="292"/>
                  </a:lnTo>
                  <a:lnTo>
                    <a:pt x="183" y="0"/>
                  </a:lnTo>
                  <a:lnTo>
                    <a:pt x="197" y="10"/>
                  </a:lnTo>
                  <a:lnTo>
                    <a:pt x="14" y="30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302"/>
            <p:cNvSpPr>
              <a:spLocks/>
            </p:cNvSpPr>
            <p:nvPr/>
          </p:nvSpPr>
          <p:spPr bwMode="auto">
            <a:xfrm>
              <a:off x="6492966" y="4258064"/>
              <a:ext cx="358775" cy="276225"/>
            </a:xfrm>
            <a:custGeom>
              <a:avLst/>
              <a:gdLst>
                <a:gd name="T0" fmla="*/ 10 w 226"/>
                <a:gd name="T1" fmla="*/ 174 h 174"/>
                <a:gd name="T2" fmla="*/ 0 w 226"/>
                <a:gd name="T3" fmla="*/ 162 h 174"/>
                <a:gd name="T4" fmla="*/ 216 w 226"/>
                <a:gd name="T5" fmla="*/ 0 h 174"/>
                <a:gd name="T6" fmla="*/ 226 w 226"/>
                <a:gd name="T7" fmla="*/ 12 h 174"/>
                <a:gd name="T8" fmla="*/ 10 w 226"/>
                <a:gd name="T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174">
                  <a:moveTo>
                    <a:pt x="10" y="174"/>
                  </a:moveTo>
                  <a:lnTo>
                    <a:pt x="0" y="162"/>
                  </a:lnTo>
                  <a:lnTo>
                    <a:pt x="216" y="0"/>
                  </a:lnTo>
                  <a:lnTo>
                    <a:pt x="226" y="12"/>
                  </a:lnTo>
                  <a:lnTo>
                    <a:pt x="10" y="174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303"/>
            <p:cNvSpPr>
              <a:spLocks/>
            </p:cNvSpPr>
            <p:nvPr/>
          </p:nvSpPr>
          <p:spPr bwMode="auto">
            <a:xfrm>
              <a:off x="6470741" y="4527939"/>
              <a:ext cx="41275" cy="339725"/>
            </a:xfrm>
            <a:custGeom>
              <a:avLst/>
              <a:gdLst>
                <a:gd name="T0" fmla="*/ 15 w 26"/>
                <a:gd name="T1" fmla="*/ 214 h 214"/>
                <a:gd name="T2" fmla="*/ 0 w 26"/>
                <a:gd name="T3" fmla="*/ 212 h 214"/>
                <a:gd name="T4" fmla="*/ 10 w 26"/>
                <a:gd name="T5" fmla="*/ 0 h 214"/>
                <a:gd name="T6" fmla="*/ 26 w 26"/>
                <a:gd name="T7" fmla="*/ 0 h 214"/>
                <a:gd name="T8" fmla="*/ 15 w 26"/>
                <a:gd name="T9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14">
                  <a:moveTo>
                    <a:pt x="15" y="214"/>
                  </a:moveTo>
                  <a:lnTo>
                    <a:pt x="0" y="212"/>
                  </a:lnTo>
                  <a:lnTo>
                    <a:pt x="10" y="0"/>
                  </a:lnTo>
                  <a:lnTo>
                    <a:pt x="26" y="0"/>
                  </a:lnTo>
                  <a:lnTo>
                    <a:pt x="15" y="214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304"/>
            <p:cNvSpPr>
              <a:spLocks/>
            </p:cNvSpPr>
            <p:nvPr/>
          </p:nvSpPr>
          <p:spPr bwMode="auto">
            <a:xfrm>
              <a:off x="5799228" y="4450151"/>
              <a:ext cx="698500" cy="93663"/>
            </a:xfrm>
            <a:custGeom>
              <a:avLst/>
              <a:gdLst>
                <a:gd name="T0" fmla="*/ 438 w 440"/>
                <a:gd name="T1" fmla="*/ 59 h 59"/>
                <a:gd name="T2" fmla="*/ 0 w 440"/>
                <a:gd name="T3" fmla="*/ 17 h 59"/>
                <a:gd name="T4" fmla="*/ 1 w 440"/>
                <a:gd name="T5" fmla="*/ 0 h 59"/>
                <a:gd name="T6" fmla="*/ 440 w 440"/>
                <a:gd name="T7" fmla="*/ 44 h 59"/>
                <a:gd name="T8" fmla="*/ 438 w 440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" h="59">
                  <a:moveTo>
                    <a:pt x="438" y="59"/>
                  </a:moveTo>
                  <a:lnTo>
                    <a:pt x="0" y="17"/>
                  </a:lnTo>
                  <a:lnTo>
                    <a:pt x="1" y="0"/>
                  </a:lnTo>
                  <a:lnTo>
                    <a:pt x="440" y="44"/>
                  </a:lnTo>
                  <a:lnTo>
                    <a:pt x="438" y="59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305"/>
            <p:cNvSpPr>
              <a:spLocks/>
            </p:cNvSpPr>
            <p:nvPr/>
          </p:nvSpPr>
          <p:spPr bwMode="auto">
            <a:xfrm>
              <a:off x="6478678" y="4058039"/>
              <a:ext cx="33338" cy="468313"/>
            </a:xfrm>
            <a:custGeom>
              <a:avLst/>
              <a:gdLst>
                <a:gd name="T0" fmla="*/ 5 w 21"/>
                <a:gd name="T1" fmla="*/ 295 h 295"/>
                <a:gd name="T2" fmla="*/ 0 w 21"/>
                <a:gd name="T3" fmla="*/ 0 h 295"/>
                <a:gd name="T4" fmla="*/ 17 w 21"/>
                <a:gd name="T5" fmla="*/ 0 h 295"/>
                <a:gd name="T6" fmla="*/ 21 w 21"/>
                <a:gd name="T7" fmla="*/ 293 h 295"/>
                <a:gd name="T8" fmla="*/ 5 w 21"/>
                <a:gd name="T9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5">
                  <a:moveTo>
                    <a:pt x="5" y="295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21" y="293"/>
                  </a:lnTo>
                  <a:lnTo>
                    <a:pt x="5" y="29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306"/>
            <p:cNvSpPr>
              <a:spLocks/>
            </p:cNvSpPr>
            <p:nvPr/>
          </p:nvSpPr>
          <p:spPr bwMode="auto">
            <a:xfrm>
              <a:off x="6489791" y="4500951"/>
              <a:ext cx="288925" cy="312738"/>
            </a:xfrm>
            <a:custGeom>
              <a:avLst/>
              <a:gdLst>
                <a:gd name="T0" fmla="*/ 122 w 130"/>
                <a:gd name="T1" fmla="*/ 141 h 141"/>
                <a:gd name="T2" fmla="*/ 0 w 130"/>
                <a:gd name="T3" fmla="*/ 5 h 141"/>
                <a:gd name="T4" fmla="*/ 11 w 130"/>
                <a:gd name="T5" fmla="*/ 1 h 141"/>
                <a:gd name="T6" fmla="*/ 6 w 130"/>
                <a:gd name="T7" fmla="*/ 3 h 141"/>
                <a:gd name="T8" fmla="*/ 11 w 130"/>
                <a:gd name="T9" fmla="*/ 0 h 141"/>
                <a:gd name="T10" fmla="*/ 130 w 130"/>
                <a:gd name="T11" fmla="*/ 133 h 141"/>
                <a:gd name="T12" fmla="*/ 122 w 130"/>
                <a:gd name="T1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41">
                  <a:moveTo>
                    <a:pt x="122" y="141"/>
                  </a:moveTo>
                  <a:cubicBezTo>
                    <a:pt x="2" y="10"/>
                    <a:pt x="0" y="6"/>
                    <a:pt x="0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6"/>
                    <a:pt x="84" y="83"/>
                    <a:pt x="130" y="133"/>
                  </a:cubicBezTo>
                  <a:lnTo>
                    <a:pt x="122" y="141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307"/>
            <p:cNvSpPr>
              <a:spLocks/>
            </p:cNvSpPr>
            <p:nvPr/>
          </p:nvSpPr>
          <p:spPr bwMode="auto">
            <a:xfrm>
              <a:off x="6483441" y="4794639"/>
              <a:ext cx="288925" cy="95250"/>
            </a:xfrm>
            <a:custGeom>
              <a:avLst/>
              <a:gdLst>
                <a:gd name="T0" fmla="*/ 3 w 182"/>
                <a:gd name="T1" fmla="*/ 60 h 60"/>
                <a:gd name="T2" fmla="*/ 0 w 182"/>
                <a:gd name="T3" fmla="*/ 43 h 60"/>
                <a:gd name="T4" fmla="*/ 179 w 182"/>
                <a:gd name="T5" fmla="*/ 0 h 60"/>
                <a:gd name="T6" fmla="*/ 182 w 182"/>
                <a:gd name="T7" fmla="*/ 16 h 60"/>
                <a:gd name="T8" fmla="*/ 3 w 182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60">
                  <a:moveTo>
                    <a:pt x="3" y="60"/>
                  </a:moveTo>
                  <a:lnTo>
                    <a:pt x="0" y="43"/>
                  </a:lnTo>
                  <a:lnTo>
                    <a:pt x="179" y="0"/>
                  </a:lnTo>
                  <a:lnTo>
                    <a:pt x="182" y="16"/>
                  </a:lnTo>
                  <a:lnTo>
                    <a:pt x="3" y="6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308"/>
            <p:cNvSpPr>
              <a:spLocks/>
            </p:cNvSpPr>
            <p:nvPr/>
          </p:nvSpPr>
          <p:spPr bwMode="auto">
            <a:xfrm>
              <a:off x="6762841" y="4270764"/>
              <a:ext cx="90488" cy="541338"/>
            </a:xfrm>
            <a:custGeom>
              <a:avLst/>
              <a:gdLst>
                <a:gd name="T0" fmla="*/ 17 w 57"/>
                <a:gd name="T1" fmla="*/ 341 h 341"/>
                <a:gd name="T2" fmla="*/ 0 w 57"/>
                <a:gd name="T3" fmla="*/ 339 h 341"/>
                <a:gd name="T4" fmla="*/ 41 w 57"/>
                <a:gd name="T5" fmla="*/ 0 h 341"/>
                <a:gd name="T6" fmla="*/ 57 w 57"/>
                <a:gd name="T7" fmla="*/ 2 h 341"/>
                <a:gd name="T8" fmla="*/ 17 w 57"/>
                <a:gd name="T9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41">
                  <a:moveTo>
                    <a:pt x="17" y="341"/>
                  </a:moveTo>
                  <a:lnTo>
                    <a:pt x="0" y="339"/>
                  </a:lnTo>
                  <a:lnTo>
                    <a:pt x="41" y="0"/>
                  </a:lnTo>
                  <a:lnTo>
                    <a:pt x="57" y="2"/>
                  </a:lnTo>
                  <a:lnTo>
                    <a:pt x="17" y="341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309"/>
            <p:cNvSpPr>
              <a:spLocks/>
            </p:cNvSpPr>
            <p:nvPr/>
          </p:nvSpPr>
          <p:spPr bwMode="auto">
            <a:xfrm>
              <a:off x="6831103" y="3783401"/>
              <a:ext cx="260350" cy="496888"/>
            </a:xfrm>
            <a:custGeom>
              <a:avLst/>
              <a:gdLst>
                <a:gd name="T0" fmla="*/ 16 w 164"/>
                <a:gd name="T1" fmla="*/ 313 h 313"/>
                <a:gd name="T2" fmla="*/ 0 w 164"/>
                <a:gd name="T3" fmla="*/ 306 h 313"/>
                <a:gd name="T4" fmla="*/ 150 w 164"/>
                <a:gd name="T5" fmla="*/ 0 h 313"/>
                <a:gd name="T6" fmla="*/ 164 w 164"/>
                <a:gd name="T7" fmla="*/ 7 h 313"/>
                <a:gd name="T8" fmla="*/ 16 w 164"/>
                <a:gd name="T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313">
                  <a:moveTo>
                    <a:pt x="16" y="313"/>
                  </a:moveTo>
                  <a:lnTo>
                    <a:pt x="0" y="306"/>
                  </a:lnTo>
                  <a:lnTo>
                    <a:pt x="150" y="0"/>
                  </a:lnTo>
                  <a:lnTo>
                    <a:pt x="164" y="7"/>
                  </a:lnTo>
                  <a:lnTo>
                    <a:pt x="16" y="313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310"/>
            <p:cNvSpPr>
              <a:spLocks/>
            </p:cNvSpPr>
            <p:nvPr/>
          </p:nvSpPr>
          <p:spPr bwMode="auto">
            <a:xfrm>
              <a:off x="7064466" y="3183326"/>
              <a:ext cx="306388" cy="611188"/>
            </a:xfrm>
            <a:custGeom>
              <a:avLst/>
              <a:gdLst>
                <a:gd name="T0" fmla="*/ 15 w 193"/>
                <a:gd name="T1" fmla="*/ 385 h 385"/>
                <a:gd name="T2" fmla="*/ 0 w 193"/>
                <a:gd name="T3" fmla="*/ 378 h 385"/>
                <a:gd name="T4" fmla="*/ 179 w 193"/>
                <a:gd name="T5" fmla="*/ 0 h 385"/>
                <a:gd name="T6" fmla="*/ 193 w 193"/>
                <a:gd name="T7" fmla="*/ 7 h 385"/>
                <a:gd name="T8" fmla="*/ 15 w 193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385">
                  <a:moveTo>
                    <a:pt x="15" y="385"/>
                  </a:moveTo>
                  <a:lnTo>
                    <a:pt x="0" y="378"/>
                  </a:lnTo>
                  <a:lnTo>
                    <a:pt x="179" y="0"/>
                  </a:lnTo>
                  <a:lnTo>
                    <a:pt x="193" y="7"/>
                  </a:lnTo>
                  <a:lnTo>
                    <a:pt x="15" y="38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311"/>
            <p:cNvSpPr>
              <a:spLocks/>
            </p:cNvSpPr>
            <p:nvPr/>
          </p:nvSpPr>
          <p:spPr bwMode="auto">
            <a:xfrm>
              <a:off x="6762841" y="3453201"/>
              <a:ext cx="325438" cy="344488"/>
            </a:xfrm>
            <a:custGeom>
              <a:avLst/>
              <a:gdLst>
                <a:gd name="T0" fmla="*/ 194 w 205"/>
                <a:gd name="T1" fmla="*/ 217 h 217"/>
                <a:gd name="T2" fmla="*/ 0 w 205"/>
                <a:gd name="T3" fmla="*/ 11 h 217"/>
                <a:gd name="T4" fmla="*/ 13 w 205"/>
                <a:gd name="T5" fmla="*/ 0 h 217"/>
                <a:gd name="T6" fmla="*/ 205 w 205"/>
                <a:gd name="T7" fmla="*/ 205 h 217"/>
                <a:gd name="T8" fmla="*/ 194 w 205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17">
                  <a:moveTo>
                    <a:pt x="194" y="217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05" y="205"/>
                  </a:lnTo>
                  <a:lnTo>
                    <a:pt x="194" y="217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312"/>
            <p:cNvSpPr>
              <a:spLocks/>
            </p:cNvSpPr>
            <p:nvPr/>
          </p:nvSpPr>
          <p:spPr bwMode="auto">
            <a:xfrm>
              <a:off x="6483441" y="3453201"/>
              <a:ext cx="301625" cy="619125"/>
            </a:xfrm>
            <a:custGeom>
              <a:avLst/>
              <a:gdLst>
                <a:gd name="T0" fmla="*/ 16 w 190"/>
                <a:gd name="T1" fmla="*/ 390 h 390"/>
                <a:gd name="T2" fmla="*/ 0 w 190"/>
                <a:gd name="T3" fmla="*/ 383 h 390"/>
                <a:gd name="T4" fmla="*/ 175 w 190"/>
                <a:gd name="T5" fmla="*/ 0 h 390"/>
                <a:gd name="T6" fmla="*/ 190 w 190"/>
                <a:gd name="T7" fmla="*/ 6 h 390"/>
                <a:gd name="T8" fmla="*/ 16 w 1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390">
                  <a:moveTo>
                    <a:pt x="16" y="390"/>
                  </a:moveTo>
                  <a:lnTo>
                    <a:pt x="0" y="383"/>
                  </a:lnTo>
                  <a:lnTo>
                    <a:pt x="175" y="0"/>
                  </a:lnTo>
                  <a:lnTo>
                    <a:pt x="190" y="6"/>
                  </a:lnTo>
                  <a:lnTo>
                    <a:pt x="16" y="39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313"/>
            <p:cNvSpPr>
              <a:spLocks/>
            </p:cNvSpPr>
            <p:nvPr/>
          </p:nvSpPr>
          <p:spPr bwMode="auto">
            <a:xfrm>
              <a:off x="6081803" y="3991364"/>
              <a:ext cx="407988" cy="87313"/>
            </a:xfrm>
            <a:custGeom>
              <a:avLst/>
              <a:gdLst>
                <a:gd name="T0" fmla="*/ 256 w 257"/>
                <a:gd name="T1" fmla="*/ 55 h 55"/>
                <a:gd name="T2" fmla="*/ 0 w 257"/>
                <a:gd name="T3" fmla="*/ 17 h 55"/>
                <a:gd name="T4" fmla="*/ 3 w 257"/>
                <a:gd name="T5" fmla="*/ 0 h 55"/>
                <a:gd name="T6" fmla="*/ 257 w 257"/>
                <a:gd name="T7" fmla="*/ 39 h 55"/>
                <a:gd name="T8" fmla="*/ 256 w 25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55">
                  <a:moveTo>
                    <a:pt x="256" y="55"/>
                  </a:moveTo>
                  <a:lnTo>
                    <a:pt x="0" y="17"/>
                  </a:lnTo>
                  <a:lnTo>
                    <a:pt x="3" y="0"/>
                  </a:lnTo>
                  <a:lnTo>
                    <a:pt x="257" y="39"/>
                  </a:lnTo>
                  <a:lnTo>
                    <a:pt x="256" y="5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314"/>
            <p:cNvSpPr>
              <a:spLocks/>
            </p:cNvSpPr>
            <p:nvPr/>
          </p:nvSpPr>
          <p:spPr bwMode="auto">
            <a:xfrm>
              <a:off x="6492966" y="4046926"/>
              <a:ext cx="354013" cy="228600"/>
            </a:xfrm>
            <a:custGeom>
              <a:avLst/>
              <a:gdLst>
                <a:gd name="T0" fmla="*/ 215 w 223"/>
                <a:gd name="T1" fmla="*/ 144 h 144"/>
                <a:gd name="T2" fmla="*/ 0 w 223"/>
                <a:gd name="T3" fmla="*/ 14 h 144"/>
                <a:gd name="T4" fmla="*/ 8 w 223"/>
                <a:gd name="T5" fmla="*/ 0 h 144"/>
                <a:gd name="T6" fmla="*/ 223 w 223"/>
                <a:gd name="T7" fmla="*/ 130 h 144"/>
                <a:gd name="T8" fmla="*/ 215 w 223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44">
                  <a:moveTo>
                    <a:pt x="215" y="144"/>
                  </a:moveTo>
                  <a:lnTo>
                    <a:pt x="0" y="14"/>
                  </a:lnTo>
                  <a:lnTo>
                    <a:pt x="8" y="0"/>
                  </a:lnTo>
                  <a:lnTo>
                    <a:pt x="223" y="130"/>
                  </a:lnTo>
                  <a:lnTo>
                    <a:pt x="215" y="144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315"/>
            <p:cNvSpPr>
              <a:spLocks/>
            </p:cNvSpPr>
            <p:nvPr/>
          </p:nvSpPr>
          <p:spPr bwMode="auto">
            <a:xfrm>
              <a:off x="6497728" y="3777051"/>
              <a:ext cx="582613" cy="290513"/>
            </a:xfrm>
            <a:custGeom>
              <a:avLst/>
              <a:gdLst>
                <a:gd name="T0" fmla="*/ 7 w 367"/>
                <a:gd name="T1" fmla="*/ 183 h 183"/>
                <a:gd name="T2" fmla="*/ 0 w 367"/>
                <a:gd name="T3" fmla="*/ 167 h 183"/>
                <a:gd name="T4" fmla="*/ 360 w 367"/>
                <a:gd name="T5" fmla="*/ 0 h 183"/>
                <a:gd name="T6" fmla="*/ 367 w 367"/>
                <a:gd name="T7" fmla="*/ 15 h 183"/>
                <a:gd name="T8" fmla="*/ 7 w 367"/>
                <a:gd name="T9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183">
                  <a:moveTo>
                    <a:pt x="7" y="183"/>
                  </a:moveTo>
                  <a:lnTo>
                    <a:pt x="0" y="167"/>
                  </a:lnTo>
                  <a:lnTo>
                    <a:pt x="360" y="0"/>
                  </a:lnTo>
                  <a:lnTo>
                    <a:pt x="367" y="15"/>
                  </a:lnTo>
                  <a:lnTo>
                    <a:pt x="7" y="183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316"/>
            <p:cNvSpPr>
              <a:spLocks/>
            </p:cNvSpPr>
            <p:nvPr/>
          </p:nvSpPr>
          <p:spPr bwMode="auto">
            <a:xfrm>
              <a:off x="6402478" y="3557976"/>
              <a:ext cx="106363" cy="495300"/>
            </a:xfrm>
            <a:custGeom>
              <a:avLst/>
              <a:gdLst>
                <a:gd name="T0" fmla="*/ 51 w 67"/>
                <a:gd name="T1" fmla="*/ 312 h 312"/>
                <a:gd name="T2" fmla="*/ 0 w 67"/>
                <a:gd name="T3" fmla="*/ 3 h 312"/>
                <a:gd name="T4" fmla="*/ 16 w 67"/>
                <a:gd name="T5" fmla="*/ 0 h 312"/>
                <a:gd name="T6" fmla="*/ 67 w 67"/>
                <a:gd name="T7" fmla="*/ 310 h 312"/>
                <a:gd name="T8" fmla="*/ 51 w 67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312">
                  <a:moveTo>
                    <a:pt x="51" y="312"/>
                  </a:moveTo>
                  <a:lnTo>
                    <a:pt x="0" y="3"/>
                  </a:lnTo>
                  <a:lnTo>
                    <a:pt x="16" y="0"/>
                  </a:lnTo>
                  <a:lnTo>
                    <a:pt x="67" y="310"/>
                  </a:lnTo>
                  <a:lnTo>
                    <a:pt x="51" y="31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317"/>
            <p:cNvSpPr>
              <a:spLocks/>
            </p:cNvSpPr>
            <p:nvPr/>
          </p:nvSpPr>
          <p:spPr bwMode="auto">
            <a:xfrm>
              <a:off x="6067515" y="3565914"/>
              <a:ext cx="30163" cy="434975"/>
            </a:xfrm>
            <a:custGeom>
              <a:avLst/>
              <a:gdLst>
                <a:gd name="T0" fmla="*/ 2 w 19"/>
                <a:gd name="T1" fmla="*/ 274 h 274"/>
                <a:gd name="T2" fmla="*/ 0 w 19"/>
                <a:gd name="T3" fmla="*/ 0 h 274"/>
                <a:gd name="T4" fmla="*/ 16 w 19"/>
                <a:gd name="T5" fmla="*/ 0 h 274"/>
                <a:gd name="T6" fmla="*/ 19 w 19"/>
                <a:gd name="T7" fmla="*/ 274 h 274"/>
                <a:gd name="T8" fmla="*/ 2 w 19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74">
                  <a:moveTo>
                    <a:pt x="2" y="274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9" y="274"/>
                  </a:lnTo>
                  <a:lnTo>
                    <a:pt x="2" y="274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318"/>
            <p:cNvSpPr>
              <a:spLocks/>
            </p:cNvSpPr>
            <p:nvPr/>
          </p:nvSpPr>
          <p:spPr bwMode="auto">
            <a:xfrm>
              <a:off x="6040528" y="2891226"/>
              <a:ext cx="52388" cy="682625"/>
            </a:xfrm>
            <a:custGeom>
              <a:avLst/>
              <a:gdLst>
                <a:gd name="T0" fmla="*/ 17 w 33"/>
                <a:gd name="T1" fmla="*/ 430 h 430"/>
                <a:gd name="T2" fmla="*/ 0 w 33"/>
                <a:gd name="T3" fmla="*/ 0 h 430"/>
                <a:gd name="T4" fmla="*/ 17 w 33"/>
                <a:gd name="T5" fmla="*/ 0 h 430"/>
                <a:gd name="T6" fmla="*/ 33 w 33"/>
                <a:gd name="T7" fmla="*/ 430 h 430"/>
                <a:gd name="T8" fmla="*/ 17 w 33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0">
                  <a:moveTo>
                    <a:pt x="17" y="430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33" y="430"/>
                  </a:lnTo>
                  <a:lnTo>
                    <a:pt x="17" y="43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319"/>
            <p:cNvSpPr>
              <a:spLocks/>
            </p:cNvSpPr>
            <p:nvPr/>
          </p:nvSpPr>
          <p:spPr bwMode="auto">
            <a:xfrm>
              <a:off x="6086566" y="3542101"/>
              <a:ext cx="333375" cy="50800"/>
            </a:xfrm>
            <a:custGeom>
              <a:avLst/>
              <a:gdLst>
                <a:gd name="T0" fmla="*/ 2 w 210"/>
                <a:gd name="T1" fmla="*/ 32 h 32"/>
                <a:gd name="T2" fmla="*/ 0 w 210"/>
                <a:gd name="T3" fmla="*/ 15 h 32"/>
                <a:gd name="T4" fmla="*/ 208 w 210"/>
                <a:gd name="T5" fmla="*/ 0 h 32"/>
                <a:gd name="T6" fmla="*/ 210 w 210"/>
                <a:gd name="T7" fmla="*/ 17 h 32"/>
                <a:gd name="T8" fmla="*/ 2 w 210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2">
                  <a:moveTo>
                    <a:pt x="2" y="32"/>
                  </a:moveTo>
                  <a:lnTo>
                    <a:pt x="0" y="15"/>
                  </a:lnTo>
                  <a:lnTo>
                    <a:pt x="208" y="0"/>
                  </a:lnTo>
                  <a:lnTo>
                    <a:pt x="210" y="17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320"/>
            <p:cNvSpPr>
              <a:spLocks/>
            </p:cNvSpPr>
            <p:nvPr/>
          </p:nvSpPr>
          <p:spPr bwMode="auto">
            <a:xfrm>
              <a:off x="5610315" y="3573851"/>
              <a:ext cx="476250" cy="320675"/>
            </a:xfrm>
            <a:custGeom>
              <a:avLst/>
              <a:gdLst>
                <a:gd name="T0" fmla="*/ 10 w 300"/>
                <a:gd name="T1" fmla="*/ 202 h 202"/>
                <a:gd name="T2" fmla="*/ 0 w 300"/>
                <a:gd name="T3" fmla="*/ 188 h 202"/>
                <a:gd name="T4" fmla="*/ 292 w 300"/>
                <a:gd name="T5" fmla="*/ 0 h 202"/>
                <a:gd name="T6" fmla="*/ 300 w 300"/>
                <a:gd name="T7" fmla="*/ 12 h 202"/>
                <a:gd name="T8" fmla="*/ 10 w 300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202">
                  <a:moveTo>
                    <a:pt x="10" y="202"/>
                  </a:moveTo>
                  <a:lnTo>
                    <a:pt x="0" y="188"/>
                  </a:lnTo>
                  <a:lnTo>
                    <a:pt x="292" y="0"/>
                  </a:lnTo>
                  <a:lnTo>
                    <a:pt x="300" y="12"/>
                  </a:lnTo>
                  <a:lnTo>
                    <a:pt x="10" y="20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321"/>
            <p:cNvSpPr>
              <a:spLocks/>
            </p:cNvSpPr>
            <p:nvPr/>
          </p:nvSpPr>
          <p:spPr bwMode="auto">
            <a:xfrm>
              <a:off x="5315040" y="3877064"/>
              <a:ext cx="315913" cy="539750"/>
            </a:xfrm>
            <a:custGeom>
              <a:avLst/>
              <a:gdLst>
                <a:gd name="T0" fmla="*/ 16 w 199"/>
                <a:gd name="T1" fmla="*/ 340 h 340"/>
                <a:gd name="T2" fmla="*/ 0 w 199"/>
                <a:gd name="T3" fmla="*/ 332 h 340"/>
                <a:gd name="T4" fmla="*/ 183 w 199"/>
                <a:gd name="T5" fmla="*/ 0 h 340"/>
                <a:gd name="T6" fmla="*/ 199 w 199"/>
                <a:gd name="T7" fmla="*/ 8 h 340"/>
                <a:gd name="T8" fmla="*/ 16 w 199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340">
                  <a:moveTo>
                    <a:pt x="16" y="340"/>
                  </a:moveTo>
                  <a:lnTo>
                    <a:pt x="0" y="332"/>
                  </a:lnTo>
                  <a:lnTo>
                    <a:pt x="183" y="0"/>
                  </a:lnTo>
                  <a:lnTo>
                    <a:pt x="199" y="8"/>
                  </a:lnTo>
                  <a:lnTo>
                    <a:pt x="16" y="34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322"/>
            <p:cNvSpPr>
              <a:spLocks/>
            </p:cNvSpPr>
            <p:nvPr/>
          </p:nvSpPr>
          <p:spPr bwMode="auto">
            <a:xfrm>
              <a:off x="5321390" y="3996126"/>
              <a:ext cx="765175" cy="412750"/>
            </a:xfrm>
            <a:custGeom>
              <a:avLst/>
              <a:gdLst>
                <a:gd name="T0" fmla="*/ 7 w 482"/>
                <a:gd name="T1" fmla="*/ 260 h 260"/>
                <a:gd name="T2" fmla="*/ 0 w 482"/>
                <a:gd name="T3" fmla="*/ 246 h 260"/>
                <a:gd name="T4" fmla="*/ 474 w 482"/>
                <a:gd name="T5" fmla="*/ 0 h 260"/>
                <a:gd name="T6" fmla="*/ 482 w 482"/>
                <a:gd name="T7" fmla="*/ 16 h 260"/>
                <a:gd name="T8" fmla="*/ 7 w 482"/>
                <a:gd name="T9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60">
                  <a:moveTo>
                    <a:pt x="7" y="260"/>
                  </a:moveTo>
                  <a:lnTo>
                    <a:pt x="0" y="246"/>
                  </a:lnTo>
                  <a:lnTo>
                    <a:pt x="474" y="0"/>
                  </a:lnTo>
                  <a:lnTo>
                    <a:pt x="482" y="16"/>
                  </a:lnTo>
                  <a:lnTo>
                    <a:pt x="7" y="26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323"/>
            <p:cNvSpPr>
              <a:spLocks/>
            </p:cNvSpPr>
            <p:nvPr/>
          </p:nvSpPr>
          <p:spPr bwMode="auto">
            <a:xfrm>
              <a:off x="5608728" y="3877064"/>
              <a:ext cx="193675" cy="590550"/>
            </a:xfrm>
            <a:custGeom>
              <a:avLst/>
              <a:gdLst>
                <a:gd name="T0" fmla="*/ 106 w 122"/>
                <a:gd name="T1" fmla="*/ 372 h 372"/>
                <a:gd name="T2" fmla="*/ 0 w 122"/>
                <a:gd name="T3" fmla="*/ 4 h 372"/>
                <a:gd name="T4" fmla="*/ 16 w 122"/>
                <a:gd name="T5" fmla="*/ 0 h 372"/>
                <a:gd name="T6" fmla="*/ 122 w 122"/>
                <a:gd name="T7" fmla="*/ 367 h 372"/>
                <a:gd name="T8" fmla="*/ 106 w 122"/>
                <a:gd name="T9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372">
                  <a:moveTo>
                    <a:pt x="106" y="372"/>
                  </a:moveTo>
                  <a:lnTo>
                    <a:pt x="0" y="4"/>
                  </a:lnTo>
                  <a:lnTo>
                    <a:pt x="16" y="0"/>
                  </a:lnTo>
                  <a:lnTo>
                    <a:pt x="122" y="367"/>
                  </a:lnTo>
                  <a:lnTo>
                    <a:pt x="106" y="37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324"/>
            <p:cNvSpPr>
              <a:spLocks/>
            </p:cNvSpPr>
            <p:nvPr/>
          </p:nvSpPr>
          <p:spPr bwMode="auto">
            <a:xfrm>
              <a:off x="4927690" y="3586551"/>
              <a:ext cx="407988" cy="815975"/>
            </a:xfrm>
            <a:custGeom>
              <a:avLst/>
              <a:gdLst>
                <a:gd name="T0" fmla="*/ 243 w 257"/>
                <a:gd name="T1" fmla="*/ 514 h 514"/>
                <a:gd name="T2" fmla="*/ 0 w 257"/>
                <a:gd name="T3" fmla="*/ 7 h 514"/>
                <a:gd name="T4" fmla="*/ 15 w 257"/>
                <a:gd name="T5" fmla="*/ 0 h 514"/>
                <a:gd name="T6" fmla="*/ 257 w 257"/>
                <a:gd name="T7" fmla="*/ 507 h 514"/>
                <a:gd name="T8" fmla="*/ 243 w 257"/>
                <a:gd name="T9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514">
                  <a:moveTo>
                    <a:pt x="243" y="514"/>
                  </a:moveTo>
                  <a:lnTo>
                    <a:pt x="0" y="7"/>
                  </a:lnTo>
                  <a:lnTo>
                    <a:pt x="15" y="0"/>
                  </a:lnTo>
                  <a:lnTo>
                    <a:pt x="257" y="507"/>
                  </a:lnTo>
                  <a:lnTo>
                    <a:pt x="243" y="514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325"/>
            <p:cNvSpPr>
              <a:spLocks/>
            </p:cNvSpPr>
            <p:nvPr/>
          </p:nvSpPr>
          <p:spPr bwMode="auto">
            <a:xfrm>
              <a:off x="4754653" y="2743589"/>
              <a:ext cx="196850" cy="858838"/>
            </a:xfrm>
            <a:custGeom>
              <a:avLst/>
              <a:gdLst>
                <a:gd name="T0" fmla="*/ 109 w 124"/>
                <a:gd name="T1" fmla="*/ 541 h 541"/>
                <a:gd name="T2" fmla="*/ 0 w 124"/>
                <a:gd name="T3" fmla="*/ 3 h 541"/>
                <a:gd name="T4" fmla="*/ 15 w 124"/>
                <a:gd name="T5" fmla="*/ 0 h 541"/>
                <a:gd name="T6" fmla="*/ 124 w 124"/>
                <a:gd name="T7" fmla="*/ 536 h 541"/>
                <a:gd name="T8" fmla="*/ 109 w 124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541">
                  <a:moveTo>
                    <a:pt x="109" y="541"/>
                  </a:moveTo>
                  <a:lnTo>
                    <a:pt x="0" y="3"/>
                  </a:lnTo>
                  <a:lnTo>
                    <a:pt x="15" y="0"/>
                  </a:lnTo>
                  <a:lnTo>
                    <a:pt x="124" y="536"/>
                  </a:lnTo>
                  <a:lnTo>
                    <a:pt x="109" y="541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326"/>
            <p:cNvSpPr>
              <a:spLocks/>
            </p:cNvSpPr>
            <p:nvPr/>
          </p:nvSpPr>
          <p:spPr bwMode="auto">
            <a:xfrm>
              <a:off x="4761003" y="2742001"/>
              <a:ext cx="388938" cy="328613"/>
            </a:xfrm>
            <a:custGeom>
              <a:avLst/>
              <a:gdLst>
                <a:gd name="T0" fmla="*/ 235 w 245"/>
                <a:gd name="T1" fmla="*/ 207 h 207"/>
                <a:gd name="T2" fmla="*/ 0 w 245"/>
                <a:gd name="T3" fmla="*/ 13 h 207"/>
                <a:gd name="T4" fmla="*/ 11 w 245"/>
                <a:gd name="T5" fmla="*/ 0 h 207"/>
                <a:gd name="T6" fmla="*/ 245 w 245"/>
                <a:gd name="T7" fmla="*/ 194 h 207"/>
                <a:gd name="T8" fmla="*/ 235 w 245"/>
                <a:gd name="T9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207">
                  <a:moveTo>
                    <a:pt x="235" y="207"/>
                  </a:moveTo>
                  <a:lnTo>
                    <a:pt x="0" y="13"/>
                  </a:lnTo>
                  <a:lnTo>
                    <a:pt x="11" y="0"/>
                  </a:lnTo>
                  <a:lnTo>
                    <a:pt x="245" y="194"/>
                  </a:lnTo>
                  <a:lnTo>
                    <a:pt x="235" y="207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327"/>
            <p:cNvSpPr>
              <a:spLocks/>
            </p:cNvSpPr>
            <p:nvPr/>
          </p:nvSpPr>
          <p:spPr bwMode="auto">
            <a:xfrm>
              <a:off x="4924515" y="3059501"/>
              <a:ext cx="233363" cy="527050"/>
            </a:xfrm>
            <a:custGeom>
              <a:avLst/>
              <a:gdLst>
                <a:gd name="T0" fmla="*/ 16 w 147"/>
                <a:gd name="T1" fmla="*/ 332 h 332"/>
                <a:gd name="T2" fmla="*/ 0 w 147"/>
                <a:gd name="T3" fmla="*/ 326 h 332"/>
                <a:gd name="T4" fmla="*/ 132 w 147"/>
                <a:gd name="T5" fmla="*/ 0 h 332"/>
                <a:gd name="T6" fmla="*/ 147 w 147"/>
                <a:gd name="T7" fmla="*/ 5 h 332"/>
                <a:gd name="T8" fmla="*/ 16 w 147"/>
                <a:gd name="T9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32">
                  <a:moveTo>
                    <a:pt x="16" y="332"/>
                  </a:moveTo>
                  <a:lnTo>
                    <a:pt x="0" y="326"/>
                  </a:lnTo>
                  <a:lnTo>
                    <a:pt x="132" y="0"/>
                  </a:lnTo>
                  <a:lnTo>
                    <a:pt x="147" y="5"/>
                  </a:lnTo>
                  <a:lnTo>
                    <a:pt x="16" y="33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328"/>
            <p:cNvSpPr>
              <a:spLocks/>
            </p:cNvSpPr>
            <p:nvPr/>
          </p:nvSpPr>
          <p:spPr bwMode="auto">
            <a:xfrm>
              <a:off x="5135653" y="3048389"/>
              <a:ext cx="417513" cy="247650"/>
            </a:xfrm>
            <a:custGeom>
              <a:avLst/>
              <a:gdLst>
                <a:gd name="T0" fmla="*/ 256 w 263"/>
                <a:gd name="T1" fmla="*/ 156 h 156"/>
                <a:gd name="T2" fmla="*/ 0 w 263"/>
                <a:gd name="T3" fmla="*/ 14 h 156"/>
                <a:gd name="T4" fmla="*/ 7 w 263"/>
                <a:gd name="T5" fmla="*/ 0 h 156"/>
                <a:gd name="T6" fmla="*/ 263 w 263"/>
                <a:gd name="T7" fmla="*/ 142 h 156"/>
                <a:gd name="T8" fmla="*/ 256 w 263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156">
                  <a:moveTo>
                    <a:pt x="256" y="156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263" y="142"/>
                  </a:lnTo>
                  <a:lnTo>
                    <a:pt x="256" y="156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329"/>
            <p:cNvSpPr>
              <a:spLocks/>
            </p:cNvSpPr>
            <p:nvPr/>
          </p:nvSpPr>
          <p:spPr bwMode="auto">
            <a:xfrm>
              <a:off x="5527765" y="3280164"/>
              <a:ext cx="100013" cy="608013"/>
            </a:xfrm>
            <a:custGeom>
              <a:avLst/>
              <a:gdLst>
                <a:gd name="T0" fmla="*/ 46 w 63"/>
                <a:gd name="T1" fmla="*/ 383 h 383"/>
                <a:gd name="T2" fmla="*/ 0 w 63"/>
                <a:gd name="T3" fmla="*/ 3 h 383"/>
                <a:gd name="T4" fmla="*/ 16 w 63"/>
                <a:gd name="T5" fmla="*/ 0 h 383"/>
                <a:gd name="T6" fmla="*/ 63 w 63"/>
                <a:gd name="T7" fmla="*/ 381 h 383"/>
                <a:gd name="T8" fmla="*/ 46 w 63"/>
                <a:gd name="T9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3">
                  <a:moveTo>
                    <a:pt x="46" y="383"/>
                  </a:moveTo>
                  <a:lnTo>
                    <a:pt x="0" y="3"/>
                  </a:lnTo>
                  <a:lnTo>
                    <a:pt x="16" y="0"/>
                  </a:lnTo>
                  <a:lnTo>
                    <a:pt x="63" y="381"/>
                  </a:lnTo>
                  <a:lnTo>
                    <a:pt x="46" y="383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330"/>
            <p:cNvSpPr>
              <a:spLocks/>
            </p:cNvSpPr>
            <p:nvPr/>
          </p:nvSpPr>
          <p:spPr bwMode="auto">
            <a:xfrm>
              <a:off x="5542053" y="3272226"/>
              <a:ext cx="539750" cy="315913"/>
            </a:xfrm>
            <a:custGeom>
              <a:avLst/>
              <a:gdLst>
                <a:gd name="T0" fmla="*/ 333 w 340"/>
                <a:gd name="T1" fmla="*/ 199 h 199"/>
                <a:gd name="T2" fmla="*/ 0 w 340"/>
                <a:gd name="T3" fmla="*/ 14 h 199"/>
                <a:gd name="T4" fmla="*/ 7 w 340"/>
                <a:gd name="T5" fmla="*/ 0 h 199"/>
                <a:gd name="T6" fmla="*/ 340 w 340"/>
                <a:gd name="T7" fmla="*/ 184 h 199"/>
                <a:gd name="T8" fmla="*/ 333 w 340"/>
                <a:gd name="T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9">
                  <a:moveTo>
                    <a:pt x="333" y="199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340" y="184"/>
                  </a:lnTo>
                  <a:lnTo>
                    <a:pt x="333" y="199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331"/>
            <p:cNvSpPr>
              <a:spLocks/>
            </p:cNvSpPr>
            <p:nvPr/>
          </p:nvSpPr>
          <p:spPr bwMode="auto">
            <a:xfrm>
              <a:off x="5480140" y="2964251"/>
              <a:ext cx="76200" cy="322263"/>
            </a:xfrm>
            <a:custGeom>
              <a:avLst/>
              <a:gdLst>
                <a:gd name="T0" fmla="*/ 32 w 48"/>
                <a:gd name="T1" fmla="*/ 203 h 203"/>
                <a:gd name="T2" fmla="*/ 0 w 48"/>
                <a:gd name="T3" fmla="*/ 2 h 203"/>
                <a:gd name="T4" fmla="*/ 16 w 48"/>
                <a:gd name="T5" fmla="*/ 0 h 203"/>
                <a:gd name="T6" fmla="*/ 48 w 48"/>
                <a:gd name="T7" fmla="*/ 201 h 203"/>
                <a:gd name="T8" fmla="*/ 32 w 48"/>
                <a:gd name="T9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03">
                  <a:moveTo>
                    <a:pt x="32" y="203"/>
                  </a:moveTo>
                  <a:lnTo>
                    <a:pt x="0" y="2"/>
                  </a:lnTo>
                  <a:lnTo>
                    <a:pt x="16" y="0"/>
                  </a:lnTo>
                  <a:lnTo>
                    <a:pt x="48" y="201"/>
                  </a:lnTo>
                  <a:lnTo>
                    <a:pt x="32" y="203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332"/>
            <p:cNvSpPr>
              <a:spLocks/>
            </p:cNvSpPr>
            <p:nvPr/>
          </p:nvSpPr>
          <p:spPr bwMode="auto">
            <a:xfrm>
              <a:off x="4934040" y="3267464"/>
              <a:ext cx="611188" cy="317500"/>
            </a:xfrm>
            <a:custGeom>
              <a:avLst/>
              <a:gdLst>
                <a:gd name="T0" fmla="*/ 7 w 385"/>
                <a:gd name="T1" fmla="*/ 200 h 200"/>
                <a:gd name="T2" fmla="*/ 0 w 385"/>
                <a:gd name="T3" fmla="*/ 184 h 200"/>
                <a:gd name="T4" fmla="*/ 378 w 385"/>
                <a:gd name="T5" fmla="*/ 0 h 200"/>
                <a:gd name="T6" fmla="*/ 385 w 385"/>
                <a:gd name="T7" fmla="*/ 15 h 200"/>
                <a:gd name="T8" fmla="*/ 7 w 385"/>
                <a:gd name="T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200">
                  <a:moveTo>
                    <a:pt x="7" y="200"/>
                  </a:moveTo>
                  <a:lnTo>
                    <a:pt x="0" y="184"/>
                  </a:lnTo>
                  <a:lnTo>
                    <a:pt x="378" y="0"/>
                  </a:lnTo>
                  <a:lnTo>
                    <a:pt x="385" y="15"/>
                  </a:lnTo>
                  <a:lnTo>
                    <a:pt x="7" y="20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333"/>
            <p:cNvSpPr>
              <a:spLocks/>
            </p:cNvSpPr>
            <p:nvPr/>
          </p:nvSpPr>
          <p:spPr bwMode="auto">
            <a:xfrm>
              <a:off x="4938803" y="3564326"/>
              <a:ext cx="677863" cy="317500"/>
            </a:xfrm>
            <a:custGeom>
              <a:avLst/>
              <a:gdLst>
                <a:gd name="T0" fmla="*/ 420 w 427"/>
                <a:gd name="T1" fmla="*/ 200 h 200"/>
                <a:gd name="T2" fmla="*/ 0 w 427"/>
                <a:gd name="T3" fmla="*/ 14 h 200"/>
                <a:gd name="T4" fmla="*/ 7 w 427"/>
                <a:gd name="T5" fmla="*/ 0 h 200"/>
                <a:gd name="T6" fmla="*/ 427 w 427"/>
                <a:gd name="T7" fmla="*/ 186 h 200"/>
                <a:gd name="T8" fmla="*/ 420 w 427"/>
                <a:gd name="T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7" h="200">
                  <a:moveTo>
                    <a:pt x="420" y="200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427" y="186"/>
                  </a:lnTo>
                  <a:lnTo>
                    <a:pt x="420" y="20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334"/>
            <p:cNvSpPr>
              <a:spLocks/>
            </p:cNvSpPr>
            <p:nvPr/>
          </p:nvSpPr>
          <p:spPr bwMode="auto">
            <a:xfrm>
              <a:off x="5623015" y="3777051"/>
              <a:ext cx="1447801" cy="119063"/>
            </a:xfrm>
            <a:custGeom>
              <a:avLst/>
              <a:gdLst>
                <a:gd name="T0" fmla="*/ 2 w 912"/>
                <a:gd name="T1" fmla="*/ 75 h 75"/>
                <a:gd name="T2" fmla="*/ 0 w 912"/>
                <a:gd name="T3" fmla="*/ 59 h 75"/>
                <a:gd name="T4" fmla="*/ 911 w 912"/>
                <a:gd name="T5" fmla="*/ 0 h 75"/>
                <a:gd name="T6" fmla="*/ 912 w 912"/>
                <a:gd name="T7" fmla="*/ 15 h 75"/>
                <a:gd name="T8" fmla="*/ 2 w 912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75">
                  <a:moveTo>
                    <a:pt x="2" y="75"/>
                  </a:moveTo>
                  <a:lnTo>
                    <a:pt x="0" y="59"/>
                  </a:lnTo>
                  <a:lnTo>
                    <a:pt x="911" y="0"/>
                  </a:lnTo>
                  <a:lnTo>
                    <a:pt x="912" y="15"/>
                  </a:lnTo>
                  <a:lnTo>
                    <a:pt x="2" y="7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335"/>
            <p:cNvSpPr>
              <a:spLocks/>
            </p:cNvSpPr>
            <p:nvPr/>
          </p:nvSpPr>
          <p:spPr bwMode="auto">
            <a:xfrm>
              <a:off x="6767603" y="3180151"/>
              <a:ext cx="596900" cy="287338"/>
            </a:xfrm>
            <a:custGeom>
              <a:avLst/>
              <a:gdLst>
                <a:gd name="T0" fmla="*/ 7 w 376"/>
                <a:gd name="T1" fmla="*/ 181 h 181"/>
                <a:gd name="T2" fmla="*/ 0 w 376"/>
                <a:gd name="T3" fmla="*/ 165 h 181"/>
                <a:gd name="T4" fmla="*/ 370 w 376"/>
                <a:gd name="T5" fmla="*/ 0 h 181"/>
                <a:gd name="T6" fmla="*/ 376 w 376"/>
                <a:gd name="T7" fmla="*/ 16 h 181"/>
                <a:gd name="T8" fmla="*/ 7 w 376"/>
                <a:gd name="T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81">
                  <a:moveTo>
                    <a:pt x="7" y="181"/>
                  </a:moveTo>
                  <a:lnTo>
                    <a:pt x="0" y="165"/>
                  </a:lnTo>
                  <a:lnTo>
                    <a:pt x="370" y="0"/>
                  </a:lnTo>
                  <a:lnTo>
                    <a:pt x="376" y="16"/>
                  </a:lnTo>
                  <a:lnTo>
                    <a:pt x="7" y="181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336"/>
            <p:cNvSpPr>
              <a:spLocks/>
            </p:cNvSpPr>
            <p:nvPr/>
          </p:nvSpPr>
          <p:spPr bwMode="auto">
            <a:xfrm>
              <a:off x="6410416" y="3442089"/>
              <a:ext cx="366713" cy="122238"/>
            </a:xfrm>
            <a:custGeom>
              <a:avLst/>
              <a:gdLst>
                <a:gd name="T0" fmla="*/ 4 w 231"/>
                <a:gd name="T1" fmla="*/ 77 h 77"/>
                <a:gd name="T2" fmla="*/ 0 w 231"/>
                <a:gd name="T3" fmla="*/ 62 h 77"/>
                <a:gd name="T4" fmla="*/ 226 w 231"/>
                <a:gd name="T5" fmla="*/ 0 h 77"/>
                <a:gd name="T6" fmla="*/ 231 w 231"/>
                <a:gd name="T7" fmla="*/ 16 h 77"/>
                <a:gd name="T8" fmla="*/ 4 w 231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77">
                  <a:moveTo>
                    <a:pt x="4" y="77"/>
                  </a:moveTo>
                  <a:lnTo>
                    <a:pt x="0" y="62"/>
                  </a:lnTo>
                  <a:lnTo>
                    <a:pt x="226" y="0"/>
                  </a:lnTo>
                  <a:lnTo>
                    <a:pt x="231" y="16"/>
                  </a:lnTo>
                  <a:lnTo>
                    <a:pt x="4" y="77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337"/>
            <p:cNvSpPr>
              <a:spLocks/>
            </p:cNvSpPr>
            <p:nvPr/>
          </p:nvSpPr>
          <p:spPr bwMode="auto">
            <a:xfrm>
              <a:off x="7312116" y="2422914"/>
              <a:ext cx="60325" cy="771525"/>
            </a:xfrm>
            <a:custGeom>
              <a:avLst/>
              <a:gdLst>
                <a:gd name="T0" fmla="*/ 21 w 38"/>
                <a:gd name="T1" fmla="*/ 486 h 486"/>
                <a:gd name="T2" fmla="*/ 0 w 38"/>
                <a:gd name="T3" fmla="*/ 1 h 486"/>
                <a:gd name="T4" fmla="*/ 16 w 38"/>
                <a:gd name="T5" fmla="*/ 0 h 486"/>
                <a:gd name="T6" fmla="*/ 38 w 38"/>
                <a:gd name="T7" fmla="*/ 484 h 486"/>
                <a:gd name="T8" fmla="*/ 21 w 38"/>
                <a:gd name="T9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86">
                  <a:moveTo>
                    <a:pt x="21" y="486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38" y="484"/>
                  </a:lnTo>
                  <a:lnTo>
                    <a:pt x="21" y="486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338"/>
            <p:cNvSpPr>
              <a:spLocks/>
            </p:cNvSpPr>
            <p:nvPr/>
          </p:nvSpPr>
          <p:spPr bwMode="auto">
            <a:xfrm>
              <a:off x="6897778" y="1940314"/>
              <a:ext cx="436563" cy="495300"/>
            </a:xfrm>
            <a:custGeom>
              <a:avLst/>
              <a:gdLst>
                <a:gd name="T0" fmla="*/ 263 w 275"/>
                <a:gd name="T1" fmla="*/ 312 h 312"/>
                <a:gd name="T2" fmla="*/ 0 w 275"/>
                <a:gd name="T3" fmla="*/ 11 h 312"/>
                <a:gd name="T4" fmla="*/ 13 w 275"/>
                <a:gd name="T5" fmla="*/ 0 h 312"/>
                <a:gd name="T6" fmla="*/ 275 w 275"/>
                <a:gd name="T7" fmla="*/ 301 h 312"/>
                <a:gd name="T8" fmla="*/ 263 w 275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312">
                  <a:moveTo>
                    <a:pt x="263" y="312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75" y="301"/>
                  </a:lnTo>
                  <a:lnTo>
                    <a:pt x="263" y="31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339"/>
            <p:cNvSpPr>
              <a:spLocks/>
            </p:cNvSpPr>
            <p:nvPr/>
          </p:nvSpPr>
          <p:spPr bwMode="auto">
            <a:xfrm>
              <a:off x="6980328" y="2421326"/>
              <a:ext cx="347663" cy="271463"/>
            </a:xfrm>
            <a:custGeom>
              <a:avLst/>
              <a:gdLst>
                <a:gd name="T0" fmla="*/ 11 w 219"/>
                <a:gd name="T1" fmla="*/ 171 h 171"/>
                <a:gd name="T2" fmla="*/ 0 w 219"/>
                <a:gd name="T3" fmla="*/ 157 h 171"/>
                <a:gd name="T4" fmla="*/ 209 w 219"/>
                <a:gd name="T5" fmla="*/ 0 h 171"/>
                <a:gd name="T6" fmla="*/ 219 w 219"/>
                <a:gd name="T7" fmla="*/ 12 h 171"/>
                <a:gd name="T8" fmla="*/ 11 w 219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71">
                  <a:moveTo>
                    <a:pt x="11" y="171"/>
                  </a:moveTo>
                  <a:lnTo>
                    <a:pt x="0" y="157"/>
                  </a:lnTo>
                  <a:lnTo>
                    <a:pt x="209" y="0"/>
                  </a:lnTo>
                  <a:lnTo>
                    <a:pt x="219" y="12"/>
                  </a:lnTo>
                  <a:lnTo>
                    <a:pt x="11" y="171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340"/>
            <p:cNvSpPr>
              <a:spLocks/>
            </p:cNvSpPr>
            <p:nvPr/>
          </p:nvSpPr>
          <p:spPr bwMode="auto">
            <a:xfrm>
              <a:off x="6629491" y="2673739"/>
              <a:ext cx="371475" cy="320675"/>
            </a:xfrm>
            <a:custGeom>
              <a:avLst/>
              <a:gdLst>
                <a:gd name="T0" fmla="*/ 10 w 234"/>
                <a:gd name="T1" fmla="*/ 202 h 202"/>
                <a:gd name="T2" fmla="*/ 0 w 234"/>
                <a:gd name="T3" fmla="*/ 190 h 202"/>
                <a:gd name="T4" fmla="*/ 224 w 234"/>
                <a:gd name="T5" fmla="*/ 0 h 202"/>
                <a:gd name="T6" fmla="*/ 234 w 234"/>
                <a:gd name="T7" fmla="*/ 12 h 202"/>
                <a:gd name="T8" fmla="*/ 10 w 234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02">
                  <a:moveTo>
                    <a:pt x="10" y="202"/>
                  </a:moveTo>
                  <a:lnTo>
                    <a:pt x="0" y="190"/>
                  </a:lnTo>
                  <a:lnTo>
                    <a:pt x="224" y="0"/>
                  </a:lnTo>
                  <a:lnTo>
                    <a:pt x="234" y="12"/>
                  </a:lnTo>
                  <a:lnTo>
                    <a:pt x="10" y="20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341"/>
            <p:cNvSpPr>
              <a:spLocks/>
            </p:cNvSpPr>
            <p:nvPr/>
          </p:nvSpPr>
          <p:spPr bwMode="auto">
            <a:xfrm>
              <a:off x="6051640" y="2891226"/>
              <a:ext cx="592138" cy="103188"/>
            </a:xfrm>
            <a:custGeom>
              <a:avLst/>
              <a:gdLst>
                <a:gd name="T0" fmla="*/ 370 w 373"/>
                <a:gd name="T1" fmla="*/ 65 h 65"/>
                <a:gd name="T2" fmla="*/ 0 w 373"/>
                <a:gd name="T3" fmla="*/ 16 h 65"/>
                <a:gd name="T4" fmla="*/ 3 w 373"/>
                <a:gd name="T5" fmla="*/ 0 h 65"/>
                <a:gd name="T6" fmla="*/ 373 w 373"/>
                <a:gd name="T7" fmla="*/ 48 h 65"/>
                <a:gd name="T8" fmla="*/ 370 w 373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65">
                  <a:moveTo>
                    <a:pt x="370" y="65"/>
                  </a:moveTo>
                  <a:lnTo>
                    <a:pt x="0" y="16"/>
                  </a:lnTo>
                  <a:lnTo>
                    <a:pt x="3" y="0"/>
                  </a:lnTo>
                  <a:lnTo>
                    <a:pt x="373" y="48"/>
                  </a:lnTo>
                  <a:lnTo>
                    <a:pt x="370" y="6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342"/>
            <p:cNvSpPr>
              <a:spLocks/>
            </p:cNvSpPr>
            <p:nvPr/>
          </p:nvSpPr>
          <p:spPr bwMode="auto">
            <a:xfrm>
              <a:off x="5491253" y="2897576"/>
              <a:ext cx="560388" cy="79375"/>
            </a:xfrm>
            <a:custGeom>
              <a:avLst/>
              <a:gdLst>
                <a:gd name="T0" fmla="*/ 2 w 353"/>
                <a:gd name="T1" fmla="*/ 50 h 50"/>
                <a:gd name="T2" fmla="*/ 0 w 353"/>
                <a:gd name="T3" fmla="*/ 35 h 50"/>
                <a:gd name="T4" fmla="*/ 351 w 353"/>
                <a:gd name="T5" fmla="*/ 0 h 50"/>
                <a:gd name="T6" fmla="*/ 353 w 353"/>
                <a:gd name="T7" fmla="*/ 17 h 50"/>
                <a:gd name="T8" fmla="*/ 2 w 353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50">
                  <a:moveTo>
                    <a:pt x="2" y="50"/>
                  </a:moveTo>
                  <a:lnTo>
                    <a:pt x="0" y="35"/>
                  </a:lnTo>
                  <a:lnTo>
                    <a:pt x="351" y="0"/>
                  </a:lnTo>
                  <a:lnTo>
                    <a:pt x="353" y="17"/>
                  </a:lnTo>
                  <a:lnTo>
                    <a:pt x="2" y="5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343"/>
            <p:cNvSpPr>
              <a:spLocks/>
            </p:cNvSpPr>
            <p:nvPr/>
          </p:nvSpPr>
          <p:spPr bwMode="auto">
            <a:xfrm>
              <a:off x="4765765" y="2737239"/>
              <a:ext cx="731838" cy="246063"/>
            </a:xfrm>
            <a:custGeom>
              <a:avLst/>
              <a:gdLst>
                <a:gd name="T0" fmla="*/ 455 w 461"/>
                <a:gd name="T1" fmla="*/ 155 h 155"/>
                <a:gd name="T2" fmla="*/ 0 w 461"/>
                <a:gd name="T3" fmla="*/ 16 h 155"/>
                <a:gd name="T4" fmla="*/ 5 w 461"/>
                <a:gd name="T5" fmla="*/ 0 h 155"/>
                <a:gd name="T6" fmla="*/ 461 w 461"/>
                <a:gd name="T7" fmla="*/ 140 h 155"/>
                <a:gd name="T8" fmla="*/ 455 w 461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155">
                  <a:moveTo>
                    <a:pt x="455" y="155"/>
                  </a:moveTo>
                  <a:lnTo>
                    <a:pt x="0" y="16"/>
                  </a:lnTo>
                  <a:lnTo>
                    <a:pt x="5" y="0"/>
                  </a:lnTo>
                  <a:lnTo>
                    <a:pt x="461" y="140"/>
                  </a:lnTo>
                  <a:lnTo>
                    <a:pt x="455" y="15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344"/>
            <p:cNvSpPr>
              <a:spLocks/>
            </p:cNvSpPr>
            <p:nvPr/>
          </p:nvSpPr>
          <p:spPr bwMode="auto">
            <a:xfrm>
              <a:off x="5142003" y="2964251"/>
              <a:ext cx="346075" cy="112713"/>
            </a:xfrm>
            <a:custGeom>
              <a:avLst/>
              <a:gdLst>
                <a:gd name="T0" fmla="*/ 5 w 218"/>
                <a:gd name="T1" fmla="*/ 71 h 71"/>
                <a:gd name="T2" fmla="*/ 0 w 218"/>
                <a:gd name="T3" fmla="*/ 54 h 71"/>
                <a:gd name="T4" fmla="*/ 215 w 218"/>
                <a:gd name="T5" fmla="*/ 0 h 71"/>
                <a:gd name="T6" fmla="*/ 218 w 218"/>
                <a:gd name="T7" fmla="*/ 15 h 71"/>
                <a:gd name="T8" fmla="*/ 5 w 218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71">
                  <a:moveTo>
                    <a:pt x="5" y="71"/>
                  </a:moveTo>
                  <a:lnTo>
                    <a:pt x="0" y="54"/>
                  </a:lnTo>
                  <a:lnTo>
                    <a:pt x="215" y="0"/>
                  </a:lnTo>
                  <a:lnTo>
                    <a:pt x="218" y="15"/>
                  </a:lnTo>
                  <a:lnTo>
                    <a:pt x="5" y="71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345"/>
            <p:cNvSpPr>
              <a:spLocks/>
            </p:cNvSpPr>
            <p:nvPr/>
          </p:nvSpPr>
          <p:spPr bwMode="auto">
            <a:xfrm>
              <a:off x="5537290" y="2970601"/>
              <a:ext cx="1100138" cy="309563"/>
            </a:xfrm>
            <a:custGeom>
              <a:avLst/>
              <a:gdLst>
                <a:gd name="T0" fmla="*/ 0 w 496"/>
                <a:gd name="T1" fmla="*/ 140 h 140"/>
                <a:gd name="T2" fmla="*/ 0 w 496"/>
                <a:gd name="T3" fmla="*/ 140 h 140"/>
                <a:gd name="T4" fmla="*/ 1 w 496"/>
                <a:gd name="T5" fmla="*/ 135 h 140"/>
                <a:gd name="T6" fmla="*/ 1 w 496"/>
                <a:gd name="T7" fmla="*/ 129 h 140"/>
                <a:gd name="T8" fmla="*/ 493 w 496"/>
                <a:gd name="T9" fmla="*/ 0 h 140"/>
                <a:gd name="T10" fmla="*/ 496 w 496"/>
                <a:gd name="T11" fmla="*/ 11 h 140"/>
                <a:gd name="T12" fmla="*/ 0 w 496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140">
                  <a:moveTo>
                    <a:pt x="0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5" y="127"/>
                    <a:pt x="361" y="35"/>
                    <a:pt x="493" y="0"/>
                  </a:cubicBezTo>
                  <a:cubicBezTo>
                    <a:pt x="496" y="11"/>
                    <a:pt x="496" y="11"/>
                    <a:pt x="496" y="11"/>
                  </a:cubicBezTo>
                  <a:cubicBezTo>
                    <a:pt x="44" y="132"/>
                    <a:pt x="5" y="140"/>
                    <a:pt x="0" y="140"/>
                  </a:cubicBez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346"/>
            <p:cNvSpPr>
              <a:spLocks/>
            </p:cNvSpPr>
            <p:nvPr/>
          </p:nvSpPr>
          <p:spPr bwMode="auto">
            <a:xfrm>
              <a:off x="5537290" y="2903926"/>
              <a:ext cx="522288" cy="379413"/>
            </a:xfrm>
            <a:custGeom>
              <a:avLst/>
              <a:gdLst>
                <a:gd name="T0" fmla="*/ 8 w 329"/>
                <a:gd name="T1" fmla="*/ 239 h 239"/>
                <a:gd name="T2" fmla="*/ 0 w 329"/>
                <a:gd name="T3" fmla="*/ 225 h 239"/>
                <a:gd name="T4" fmla="*/ 321 w 329"/>
                <a:gd name="T5" fmla="*/ 0 h 239"/>
                <a:gd name="T6" fmla="*/ 329 w 329"/>
                <a:gd name="T7" fmla="*/ 14 h 239"/>
                <a:gd name="T8" fmla="*/ 8 w 329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239">
                  <a:moveTo>
                    <a:pt x="8" y="239"/>
                  </a:moveTo>
                  <a:lnTo>
                    <a:pt x="0" y="225"/>
                  </a:lnTo>
                  <a:lnTo>
                    <a:pt x="321" y="0"/>
                  </a:lnTo>
                  <a:lnTo>
                    <a:pt x="329" y="14"/>
                  </a:lnTo>
                  <a:lnTo>
                    <a:pt x="8" y="239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347"/>
            <p:cNvSpPr>
              <a:spLocks/>
            </p:cNvSpPr>
            <p:nvPr/>
          </p:nvSpPr>
          <p:spPr bwMode="auto">
            <a:xfrm>
              <a:off x="6064340" y="2673739"/>
              <a:ext cx="925513" cy="230188"/>
            </a:xfrm>
            <a:custGeom>
              <a:avLst/>
              <a:gdLst>
                <a:gd name="T0" fmla="*/ 3 w 583"/>
                <a:gd name="T1" fmla="*/ 145 h 145"/>
                <a:gd name="T2" fmla="*/ 0 w 583"/>
                <a:gd name="T3" fmla="*/ 128 h 145"/>
                <a:gd name="T4" fmla="*/ 578 w 583"/>
                <a:gd name="T5" fmla="*/ 0 h 145"/>
                <a:gd name="T6" fmla="*/ 583 w 583"/>
                <a:gd name="T7" fmla="*/ 15 h 145"/>
                <a:gd name="T8" fmla="*/ 3 w 583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145">
                  <a:moveTo>
                    <a:pt x="3" y="145"/>
                  </a:moveTo>
                  <a:lnTo>
                    <a:pt x="0" y="128"/>
                  </a:lnTo>
                  <a:lnTo>
                    <a:pt x="578" y="0"/>
                  </a:lnTo>
                  <a:lnTo>
                    <a:pt x="583" y="15"/>
                  </a:lnTo>
                  <a:lnTo>
                    <a:pt x="3" y="14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348"/>
            <p:cNvSpPr>
              <a:spLocks/>
            </p:cNvSpPr>
            <p:nvPr/>
          </p:nvSpPr>
          <p:spPr bwMode="auto">
            <a:xfrm>
              <a:off x="6627903" y="2986476"/>
              <a:ext cx="161925" cy="465138"/>
            </a:xfrm>
            <a:custGeom>
              <a:avLst/>
              <a:gdLst>
                <a:gd name="T0" fmla="*/ 85 w 102"/>
                <a:gd name="T1" fmla="*/ 293 h 293"/>
                <a:gd name="T2" fmla="*/ 0 w 102"/>
                <a:gd name="T3" fmla="*/ 4 h 293"/>
                <a:gd name="T4" fmla="*/ 17 w 102"/>
                <a:gd name="T5" fmla="*/ 0 h 293"/>
                <a:gd name="T6" fmla="*/ 102 w 102"/>
                <a:gd name="T7" fmla="*/ 289 h 293"/>
                <a:gd name="T8" fmla="*/ 85 w 102"/>
                <a:gd name="T9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293">
                  <a:moveTo>
                    <a:pt x="85" y="293"/>
                  </a:moveTo>
                  <a:lnTo>
                    <a:pt x="0" y="4"/>
                  </a:lnTo>
                  <a:lnTo>
                    <a:pt x="17" y="0"/>
                  </a:lnTo>
                  <a:lnTo>
                    <a:pt x="102" y="289"/>
                  </a:lnTo>
                  <a:lnTo>
                    <a:pt x="85" y="293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349"/>
            <p:cNvSpPr>
              <a:spLocks/>
            </p:cNvSpPr>
            <p:nvPr/>
          </p:nvSpPr>
          <p:spPr bwMode="auto">
            <a:xfrm>
              <a:off x="6380253" y="2314964"/>
              <a:ext cx="935038" cy="123825"/>
            </a:xfrm>
            <a:custGeom>
              <a:avLst/>
              <a:gdLst>
                <a:gd name="T0" fmla="*/ 587 w 589"/>
                <a:gd name="T1" fmla="*/ 78 h 78"/>
                <a:gd name="T2" fmla="*/ 0 w 589"/>
                <a:gd name="T3" fmla="*/ 16 h 78"/>
                <a:gd name="T4" fmla="*/ 1 w 589"/>
                <a:gd name="T5" fmla="*/ 0 h 78"/>
                <a:gd name="T6" fmla="*/ 589 w 589"/>
                <a:gd name="T7" fmla="*/ 61 h 78"/>
                <a:gd name="T8" fmla="*/ 587 w 589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9" h="78">
                  <a:moveTo>
                    <a:pt x="587" y="78"/>
                  </a:moveTo>
                  <a:lnTo>
                    <a:pt x="0" y="16"/>
                  </a:lnTo>
                  <a:lnTo>
                    <a:pt x="1" y="0"/>
                  </a:lnTo>
                  <a:lnTo>
                    <a:pt x="589" y="61"/>
                  </a:lnTo>
                  <a:lnTo>
                    <a:pt x="587" y="78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350"/>
            <p:cNvSpPr>
              <a:spLocks/>
            </p:cNvSpPr>
            <p:nvPr/>
          </p:nvSpPr>
          <p:spPr bwMode="auto">
            <a:xfrm>
              <a:off x="6377078" y="1941901"/>
              <a:ext cx="534988" cy="392113"/>
            </a:xfrm>
            <a:custGeom>
              <a:avLst/>
              <a:gdLst>
                <a:gd name="T0" fmla="*/ 10 w 337"/>
                <a:gd name="T1" fmla="*/ 247 h 247"/>
                <a:gd name="T2" fmla="*/ 0 w 337"/>
                <a:gd name="T3" fmla="*/ 233 h 247"/>
                <a:gd name="T4" fmla="*/ 327 w 337"/>
                <a:gd name="T5" fmla="*/ 0 h 247"/>
                <a:gd name="T6" fmla="*/ 337 w 337"/>
                <a:gd name="T7" fmla="*/ 13 h 247"/>
                <a:gd name="T8" fmla="*/ 10 w 337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247">
                  <a:moveTo>
                    <a:pt x="10" y="247"/>
                  </a:moveTo>
                  <a:lnTo>
                    <a:pt x="0" y="233"/>
                  </a:lnTo>
                  <a:lnTo>
                    <a:pt x="327" y="0"/>
                  </a:lnTo>
                  <a:lnTo>
                    <a:pt x="337" y="13"/>
                  </a:lnTo>
                  <a:lnTo>
                    <a:pt x="10" y="247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351"/>
            <p:cNvSpPr>
              <a:spLocks/>
            </p:cNvSpPr>
            <p:nvPr/>
          </p:nvSpPr>
          <p:spPr bwMode="auto">
            <a:xfrm>
              <a:off x="4754653" y="2164151"/>
              <a:ext cx="257175" cy="582613"/>
            </a:xfrm>
            <a:custGeom>
              <a:avLst/>
              <a:gdLst>
                <a:gd name="T0" fmla="*/ 15 w 162"/>
                <a:gd name="T1" fmla="*/ 367 h 367"/>
                <a:gd name="T2" fmla="*/ 0 w 162"/>
                <a:gd name="T3" fmla="*/ 361 h 367"/>
                <a:gd name="T4" fmla="*/ 147 w 162"/>
                <a:gd name="T5" fmla="*/ 0 h 367"/>
                <a:gd name="T6" fmla="*/ 162 w 162"/>
                <a:gd name="T7" fmla="*/ 5 h 367"/>
                <a:gd name="T8" fmla="*/ 15 w 162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67">
                  <a:moveTo>
                    <a:pt x="15" y="367"/>
                  </a:moveTo>
                  <a:lnTo>
                    <a:pt x="0" y="361"/>
                  </a:lnTo>
                  <a:lnTo>
                    <a:pt x="147" y="0"/>
                  </a:lnTo>
                  <a:lnTo>
                    <a:pt x="162" y="5"/>
                  </a:lnTo>
                  <a:lnTo>
                    <a:pt x="15" y="367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352"/>
            <p:cNvSpPr>
              <a:spLocks/>
            </p:cNvSpPr>
            <p:nvPr/>
          </p:nvSpPr>
          <p:spPr bwMode="auto">
            <a:xfrm>
              <a:off x="5000715" y="2153039"/>
              <a:ext cx="404813" cy="558800"/>
            </a:xfrm>
            <a:custGeom>
              <a:avLst/>
              <a:gdLst>
                <a:gd name="T0" fmla="*/ 242 w 255"/>
                <a:gd name="T1" fmla="*/ 352 h 352"/>
                <a:gd name="T2" fmla="*/ 0 w 255"/>
                <a:gd name="T3" fmla="*/ 10 h 352"/>
                <a:gd name="T4" fmla="*/ 13 w 255"/>
                <a:gd name="T5" fmla="*/ 0 h 352"/>
                <a:gd name="T6" fmla="*/ 255 w 255"/>
                <a:gd name="T7" fmla="*/ 343 h 352"/>
                <a:gd name="T8" fmla="*/ 242 w 255"/>
                <a:gd name="T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52">
                  <a:moveTo>
                    <a:pt x="242" y="352"/>
                  </a:moveTo>
                  <a:lnTo>
                    <a:pt x="0" y="10"/>
                  </a:lnTo>
                  <a:lnTo>
                    <a:pt x="13" y="0"/>
                  </a:lnTo>
                  <a:lnTo>
                    <a:pt x="255" y="343"/>
                  </a:lnTo>
                  <a:lnTo>
                    <a:pt x="242" y="352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353"/>
            <p:cNvSpPr>
              <a:spLocks/>
            </p:cNvSpPr>
            <p:nvPr/>
          </p:nvSpPr>
          <p:spPr bwMode="auto">
            <a:xfrm>
              <a:off x="5403940" y="2681676"/>
              <a:ext cx="666750" cy="231775"/>
            </a:xfrm>
            <a:custGeom>
              <a:avLst/>
              <a:gdLst>
                <a:gd name="T0" fmla="*/ 415 w 420"/>
                <a:gd name="T1" fmla="*/ 146 h 146"/>
                <a:gd name="T2" fmla="*/ 0 w 420"/>
                <a:gd name="T3" fmla="*/ 16 h 146"/>
                <a:gd name="T4" fmla="*/ 6 w 420"/>
                <a:gd name="T5" fmla="*/ 0 h 146"/>
                <a:gd name="T6" fmla="*/ 420 w 420"/>
                <a:gd name="T7" fmla="*/ 130 h 146"/>
                <a:gd name="T8" fmla="*/ 415 w 420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" h="146">
                  <a:moveTo>
                    <a:pt x="415" y="146"/>
                  </a:moveTo>
                  <a:lnTo>
                    <a:pt x="0" y="16"/>
                  </a:lnTo>
                  <a:lnTo>
                    <a:pt x="6" y="0"/>
                  </a:lnTo>
                  <a:lnTo>
                    <a:pt x="420" y="130"/>
                  </a:lnTo>
                  <a:lnTo>
                    <a:pt x="415" y="146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354"/>
            <p:cNvSpPr>
              <a:spLocks/>
            </p:cNvSpPr>
            <p:nvPr/>
          </p:nvSpPr>
          <p:spPr bwMode="auto">
            <a:xfrm>
              <a:off x="5388065" y="2691201"/>
              <a:ext cx="111125" cy="280988"/>
            </a:xfrm>
            <a:custGeom>
              <a:avLst/>
              <a:gdLst>
                <a:gd name="T0" fmla="*/ 53 w 70"/>
                <a:gd name="T1" fmla="*/ 177 h 177"/>
                <a:gd name="T2" fmla="*/ 0 w 70"/>
                <a:gd name="T3" fmla="*/ 4 h 177"/>
                <a:gd name="T4" fmla="*/ 17 w 70"/>
                <a:gd name="T5" fmla="*/ 0 h 177"/>
                <a:gd name="T6" fmla="*/ 70 w 70"/>
                <a:gd name="T7" fmla="*/ 172 h 177"/>
                <a:gd name="T8" fmla="*/ 53 w 70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77">
                  <a:moveTo>
                    <a:pt x="53" y="177"/>
                  </a:moveTo>
                  <a:lnTo>
                    <a:pt x="0" y="4"/>
                  </a:lnTo>
                  <a:lnTo>
                    <a:pt x="17" y="0"/>
                  </a:lnTo>
                  <a:lnTo>
                    <a:pt x="70" y="172"/>
                  </a:lnTo>
                  <a:lnTo>
                    <a:pt x="53" y="177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355"/>
            <p:cNvSpPr>
              <a:spLocks/>
            </p:cNvSpPr>
            <p:nvPr/>
          </p:nvSpPr>
          <p:spPr bwMode="auto">
            <a:xfrm>
              <a:off x="5130890" y="2684851"/>
              <a:ext cx="277813" cy="382588"/>
            </a:xfrm>
            <a:custGeom>
              <a:avLst/>
              <a:gdLst>
                <a:gd name="T0" fmla="*/ 13 w 175"/>
                <a:gd name="T1" fmla="*/ 241 h 241"/>
                <a:gd name="T2" fmla="*/ 0 w 175"/>
                <a:gd name="T3" fmla="*/ 231 h 241"/>
                <a:gd name="T4" fmla="*/ 162 w 175"/>
                <a:gd name="T5" fmla="*/ 0 h 241"/>
                <a:gd name="T6" fmla="*/ 175 w 175"/>
                <a:gd name="T7" fmla="*/ 10 h 241"/>
                <a:gd name="T8" fmla="*/ 13 w 175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41">
                  <a:moveTo>
                    <a:pt x="13" y="241"/>
                  </a:moveTo>
                  <a:lnTo>
                    <a:pt x="0" y="231"/>
                  </a:lnTo>
                  <a:lnTo>
                    <a:pt x="162" y="0"/>
                  </a:lnTo>
                  <a:lnTo>
                    <a:pt x="175" y="10"/>
                  </a:lnTo>
                  <a:lnTo>
                    <a:pt x="13" y="241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356"/>
            <p:cNvSpPr>
              <a:spLocks/>
            </p:cNvSpPr>
            <p:nvPr/>
          </p:nvSpPr>
          <p:spPr bwMode="auto">
            <a:xfrm>
              <a:off x="4988015" y="1800614"/>
              <a:ext cx="458788" cy="374650"/>
            </a:xfrm>
            <a:custGeom>
              <a:avLst/>
              <a:gdLst>
                <a:gd name="T0" fmla="*/ 9 w 289"/>
                <a:gd name="T1" fmla="*/ 236 h 236"/>
                <a:gd name="T2" fmla="*/ 0 w 289"/>
                <a:gd name="T3" fmla="*/ 223 h 236"/>
                <a:gd name="T4" fmla="*/ 279 w 289"/>
                <a:gd name="T5" fmla="*/ 0 h 236"/>
                <a:gd name="T6" fmla="*/ 289 w 289"/>
                <a:gd name="T7" fmla="*/ 12 h 236"/>
                <a:gd name="T8" fmla="*/ 9 w 289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36">
                  <a:moveTo>
                    <a:pt x="9" y="236"/>
                  </a:moveTo>
                  <a:lnTo>
                    <a:pt x="0" y="223"/>
                  </a:lnTo>
                  <a:lnTo>
                    <a:pt x="279" y="0"/>
                  </a:lnTo>
                  <a:lnTo>
                    <a:pt x="289" y="12"/>
                  </a:lnTo>
                  <a:lnTo>
                    <a:pt x="9" y="236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357"/>
            <p:cNvSpPr>
              <a:spLocks/>
            </p:cNvSpPr>
            <p:nvPr/>
          </p:nvSpPr>
          <p:spPr bwMode="auto">
            <a:xfrm>
              <a:off x="5421403" y="1805376"/>
              <a:ext cx="485775" cy="579438"/>
            </a:xfrm>
            <a:custGeom>
              <a:avLst/>
              <a:gdLst>
                <a:gd name="T0" fmla="*/ 294 w 306"/>
                <a:gd name="T1" fmla="*/ 365 h 365"/>
                <a:gd name="T2" fmla="*/ 0 w 306"/>
                <a:gd name="T3" fmla="*/ 11 h 365"/>
                <a:gd name="T4" fmla="*/ 13 w 306"/>
                <a:gd name="T5" fmla="*/ 0 h 365"/>
                <a:gd name="T6" fmla="*/ 306 w 306"/>
                <a:gd name="T7" fmla="*/ 356 h 365"/>
                <a:gd name="T8" fmla="*/ 294 w 306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365">
                  <a:moveTo>
                    <a:pt x="294" y="365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306" y="356"/>
                  </a:lnTo>
                  <a:lnTo>
                    <a:pt x="294" y="36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Freeform 358"/>
            <p:cNvSpPr>
              <a:spLocks/>
            </p:cNvSpPr>
            <p:nvPr/>
          </p:nvSpPr>
          <p:spPr bwMode="auto">
            <a:xfrm>
              <a:off x="5388065" y="2356239"/>
              <a:ext cx="512763" cy="344488"/>
            </a:xfrm>
            <a:custGeom>
              <a:avLst/>
              <a:gdLst>
                <a:gd name="T0" fmla="*/ 9 w 323"/>
                <a:gd name="T1" fmla="*/ 217 h 217"/>
                <a:gd name="T2" fmla="*/ 0 w 323"/>
                <a:gd name="T3" fmla="*/ 203 h 217"/>
                <a:gd name="T4" fmla="*/ 315 w 323"/>
                <a:gd name="T5" fmla="*/ 0 h 217"/>
                <a:gd name="T6" fmla="*/ 323 w 323"/>
                <a:gd name="T7" fmla="*/ 14 h 217"/>
                <a:gd name="T8" fmla="*/ 9 w 323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17">
                  <a:moveTo>
                    <a:pt x="9" y="217"/>
                  </a:moveTo>
                  <a:lnTo>
                    <a:pt x="0" y="203"/>
                  </a:lnTo>
                  <a:lnTo>
                    <a:pt x="315" y="0"/>
                  </a:lnTo>
                  <a:lnTo>
                    <a:pt x="323" y="14"/>
                  </a:lnTo>
                  <a:lnTo>
                    <a:pt x="9" y="217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Freeform 359"/>
            <p:cNvSpPr>
              <a:spLocks/>
            </p:cNvSpPr>
            <p:nvPr/>
          </p:nvSpPr>
          <p:spPr bwMode="auto">
            <a:xfrm>
              <a:off x="4770528" y="2681676"/>
              <a:ext cx="628650" cy="66675"/>
            </a:xfrm>
            <a:custGeom>
              <a:avLst/>
              <a:gdLst>
                <a:gd name="T0" fmla="*/ 0 w 396"/>
                <a:gd name="T1" fmla="*/ 42 h 42"/>
                <a:gd name="T2" fmla="*/ 0 w 396"/>
                <a:gd name="T3" fmla="*/ 25 h 42"/>
                <a:gd name="T4" fmla="*/ 395 w 396"/>
                <a:gd name="T5" fmla="*/ 0 h 42"/>
                <a:gd name="T6" fmla="*/ 396 w 396"/>
                <a:gd name="T7" fmla="*/ 17 h 42"/>
                <a:gd name="T8" fmla="*/ 0 w 396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42">
                  <a:moveTo>
                    <a:pt x="0" y="42"/>
                  </a:moveTo>
                  <a:lnTo>
                    <a:pt x="0" y="25"/>
                  </a:lnTo>
                  <a:lnTo>
                    <a:pt x="395" y="0"/>
                  </a:lnTo>
                  <a:lnTo>
                    <a:pt x="396" y="17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Freeform 360"/>
            <p:cNvSpPr>
              <a:spLocks/>
            </p:cNvSpPr>
            <p:nvPr/>
          </p:nvSpPr>
          <p:spPr bwMode="auto">
            <a:xfrm>
              <a:off x="5896065" y="2310201"/>
              <a:ext cx="490538" cy="71438"/>
            </a:xfrm>
            <a:custGeom>
              <a:avLst/>
              <a:gdLst>
                <a:gd name="T0" fmla="*/ 2 w 309"/>
                <a:gd name="T1" fmla="*/ 45 h 45"/>
                <a:gd name="T2" fmla="*/ 0 w 309"/>
                <a:gd name="T3" fmla="*/ 28 h 45"/>
                <a:gd name="T4" fmla="*/ 307 w 309"/>
                <a:gd name="T5" fmla="*/ 0 h 45"/>
                <a:gd name="T6" fmla="*/ 309 w 309"/>
                <a:gd name="T7" fmla="*/ 17 h 45"/>
                <a:gd name="T8" fmla="*/ 2 w 309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45">
                  <a:moveTo>
                    <a:pt x="2" y="45"/>
                  </a:moveTo>
                  <a:lnTo>
                    <a:pt x="0" y="28"/>
                  </a:lnTo>
                  <a:lnTo>
                    <a:pt x="307" y="0"/>
                  </a:lnTo>
                  <a:lnTo>
                    <a:pt x="309" y="17"/>
                  </a:lnTo>
                  <a:lnTo>
                    <a:pt x="2" y="4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Freeform 361"/>
            <p:cNvSpPr>
              <a:spLocks/>
            </p:cNvSpPr>
            <p:nvPr/>
          </p:nvSpPr>
          <p:spPr bwMode="auto">
            <a:xfrm>
              <a:off x="6191341" y="1638689"/>
              <a:ext cx="717550" cy="320675"/>
            </a:xfrm>
            <a:custGeom>
              <a:avLst/>
              <a:gdLst>
                <a:gd name="T0" fmla="*/ 447 w 452"/>
                <a:gd name="T1" fmla="*/ 202 h 202"/>
                <a:gd name="T2" fmla="*/ 0 w 452"/>
                <a:gd name="T3" fmla="*/ 14 h 202"/>
                <a:gd name="T4" fmla="*/ 7 w 452"/>
                <a:gd name="T5" fmla="*/ 0 h 202"/>
                <a:gd name="T6" fmla="*/ 452 w 452"/>
                <a:gd name="T7" fmla="*/ 188 h 202"/>
                <a:gd name="T8" fmla="*/ 447 w 452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202">
                  <a:moveTo>
                    <a:pt x="447" y="202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452" y="188"/>
                  </a:lnTo>
                  <a:lnTo>
                    <a:pt x="447" y="20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Freeform 362"/>
            <p:cNvSpPr>
              <a:spLocks/>
            </p:cNvSpPr>
            <p:nvPr/>
          </p:nvSpPr>
          <p:spPr bwMode="auto">
            <a:xfrm>
              <a:off x="5426165" y="1635514"/>
              <a:ext cx="773113" cy="184150"/>
            </a:xfrm>
            <a:custGeom>
              <a:avLst/>
              <a:gdLst>
                <a:gd name="T0" fmla="*/ 3 w 487"/>
                <a:gd name="T1" fmla="*/ 116 h 116"/>
                <a:gd name="T2" fmla="*/ 0 w 487"/>
                <a:gd name="T3" fmla="*/ 100 h 116"/>
                <a:gd name="T4" fmla="*/ 483 w 487"/>
                <a:gd name="T5" fmla="*/ 0 h 116"/>
                <a:gd name="T6" fmla="*/ 487 w 487"/>
                <a:gd name="T7" fmla="*/ 17 h 116"/>
                <a:gd name="T8" fmla="*/ 3 w 487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16">
                  <a:moveTo>
                    <a:pt x="3" y="116"/>
                  </a:moveTo>
                  <a:lnTo>
                    <a:pt x="0" y="100"/>
                  </a:lnTo>
                  <a:lnTo>
                    <a:pt x="483" y="0"/>
                  </a:lnTo>
                  <a:lnTo>
                    <a:pt x="487" y="17"/>
                  </a:lnTo>
                  <a:lnTo>
                    <a:pt x="3" y="116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" name="Freeform 363"/>
            <p:cNvSpPr>
              <a:spLocks/>
            </p:cNvSpPr>
            <p:nvPr/>
          </p:nvSpPr>
          <p:spPr bwMode="auto">
            <a:xfrm>
              <a:off x="6184991" y="1645039"/>
              <a:ext cx="214313" cy="682625"/>
            </a:xfrm>
            <a:custGeom>
              <a:avLst/>
              <a:gdLst>
                <a:gd name="T0" fmla="*/ 120 w 135"/>
                <a:gd name="T1" fmla="*/ 430 h 430"/>
                <a:gd name="T2" fmla="*/ 0 w 135"/>
                <a:gd name="T3" fmla="*/ 6 h 430"/>
                <a:gd name="T4" fmla="*/ 15 w 135"/>
                <a:gd name="T5" fmla="*/ 0 h 430"/>
                <a:gd name="T6" fmla="*/ 135 w 135"/>
                <a:gd name="T7" fmla="*/ 426 h 430"/>
                <a:gd name="T8" fmla="*/ 120 w 135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430">
                  <a:moveTo>
                    <a:pt x="120" y="430"/>
                  </a:moveTo>
                  <a:lnTo>
                    <a:pt x="0" y="6"/>
                  </a:lnTo>
                  <a:lnTo>
                    <a:pt x="15" y="0"/>
                  </a:lnTo>
                  <a:lnTo>
                    <a:pt x="135" y="426"/>
                  </a:lnTo>
                  <a:lnTo>
                    <a:pt x="120" y="43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" name="Freeform 364"/>
            <p:cNvSpPr>
              <a:spLocks/>
            </p:cNvSpPr>
            <p:nvPr/>
          </p:nvSpPr>
          <p:spPr bwMode="auto">
            <a:xfrm>
              <a:off x="5872253" y="1657739"/>
              <a:ext cx="330200" cy="712788"/>
            </a:xfrm>
            <a:custGeom>
              <a:avLst/>
              <a:gdLst>
                <a:gd name="T0" fmla="*/ 15 w 208"/>
                <a:gd name="T1" fmla="*/ 449 h 449"/>
                <a:gd name="T2" fmla="*/ 0 w 208"/>
                <a:gd name="T3" fmla="*/ 442 h 449"/>
                <a:gd name="T4" fmla="*/ 192 w 208"/>
                <a:gd name="T5" fmla="*/ 0 h 449"/>
                <a:gd name="T6" fmla="*/ 208 w 208"/>
                <a:gd name="T7" fmla="*/ 6 h 449"/>
                <a:gd name="T8" fmla="*/ 15 w 208"/>
                <a:gd name="T9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449">
                  <a:moveTo>
                    <a:pt x="15" y="449"/>
                  </a:moveTo>
                  <a:lnTo>
                    <a:pt x="0" y="442"/>
                  </a:lnTo>
                  <a:lnTo>
                    <a:pt x="192" y="0"/>
                  </a:lnTo>
                  <a:lnTo>
                    <a:pt x="208" y="6"/>
                  </a:lnTo>
                  <a:lnTo>
                    <a:pt x="15" y="449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" name="Freeform 365"/>
            <p:cNvSpPr>
              <a:spLocks/>
            </p:cNvSpPr>
            <p:nvPr/>
          </p:nvSpPr>
          <p:spPr bwMode="auto">
            <a:xfrm>
              <a:off x="5376953" y="1808551"/>
              <a:ext cx="65088" cy="869950"/>
            </a:xfrm>
            <a:custGeom>
              <a:avLst/>
              <a:gdLst>
                <a:gd name="T0" fmla="*/ 17 w 41"/>
                <a:gd name="T1" fmla="*/ 548 h 548"/>
                <a:gd name="T2" fmla="*/ 0 w 41"/>
                <a:gd name="T3" fmla="*/ 548 h 548"/>
                <a:gd name="T4" fmla="*/ 24 w 41"/>
                <a:gd name="T5" fmla="*/ 0 h 548"/>
                <a:gd name="T6" fmla="*/ 41 w 41"/>
                <a:gd name="T7" fmla="*/ 2 h 548"/>
                <a:gd name="T8" fmla="*/ 17 w 41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48">
                  <a:moveTo>
                    <a:pt x="17" y="548"/>
                  </a:moveTo>
                  <a:lnTo>
                    <a:pt x="0" y="548"/>
                  </a:lnTo>
                  <a:lnTo>
                    <a:pt x="24" y="0"/>
                  </a:lnTo>
                  <a:lnTo>
                    <a:pt x="41" y="2"/>
                  </a:lnTo>
                  <a:lnTo>
                    <a:pt x="17" y="548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5" name="Freeform 366"/>
            <p:cNvSpPr>
              <a:spLocks/>
            </p:cNvSpPr>
            <p:nvPr/>
          </p:nvSpPr>
          <p:spPr bwMode="auto">
            <a:xfrm>
              <a:off x="6375491" y="2318139"/>
              <a:ext cx="276225" cy="658813"/>
            </a:xfrm>
            <a:custGeom>
              <a:avLst/>
              <a:gdLst>
                <a:gd name="T0" fmla="*/ 160 w 174"/>
                <a:gd name="T1" fmla="*/ 415 h 415"/>
                <a:gd name="T2" fmla="*/ 0 w 174"/>
                <a:gd name="T3" fmla="*/ 6 h 415"/>
                <a:gd name="T4" fmla="*/ 15 w 174"/>
                <a:gd name="T5" fmla="*/ 0 h 415"/>
                <a:gd name="T6" fmla="*/ 174 w 174"/>
                <a:gd name="T7" fmla="*/ 409 h 415"/>
                <a:gd name="T8" fmla="*/ 160 w 174"/>
                <a:gd name="T9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415">
                  <a:moveTo>
                    <a:pt x="160" y="415"/>
                  </a:moveTo>
                  <a:lnTo>
                    <a:pt x="0" y="6"/>
                  </a:lnTo>
                  <a:lnTo>
                    <a:pt x="15" y="0"/>
                  </a:lnTo>
                  <a:lnTo>
                    <a:pt x="174" y="409"/>
                  </a:lnTo>
                  <a:lnTo>
                    <a:pt x="160" y="41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6" name="Freeform 367"/>
            <p:cNvSpPr>
              <a:spLocks/>
            </p:cNvSpPr>
            <p:nvPr/>
          </p:nvSpPr>
          <p:spPr bwMode="auto">
            <a:xfrm>
              <a:off x="5891303" y="2365764"/>
              <a:ext cx="168275" cy="522288"/>
            </a:xfrm>
            <a:custGeom>
              <a:avLst/>
              <a:gdLst>
                <a:gd name="T0" fmla="*/ 90 w 106"/>
                <a:gd name="T1" fmla="*/ 329 h 329"/>
                <a:gd name="T2" fmla="*/ 0 w 106"/>
                <a:gd name="T3" fmla="*/ 5 h 329"/>
                <a:gd name="T4" fmla="*/ 16 w 106"/>
                <a:gd name="T5" fmla="*/ 0 h 329"/>
                <a:gd name="T6" fmla="*/ 106 w 106"/>
                <a:gd name="T7" fmla="*/ 325 h 329"/>
                <a:gd name="T8" fmla="*/ 90 w 106"/>
                <a:gd name="T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329">
                  <a:moveTo>
                    <a:pt x="90" y="329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106" y="325"/>
                  </a:lnTo>
                  <a:lnTo>
                    <a:pt x="90" y="329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Freeform 368"/>
            <p:cNvSpPr>
              <a:spLocks/>
            </p:cNvSpPr>
            <p:nvPr/>
          </p:nvSpPr>
          <p:spPr bwMode="auto">
            <a:xfrm>
              <a:off x="6042115" y="2327664"/>
              <a:ext cx="350838" cy="576263"/>
            </a:xfrm>
            <a:custGeom>
              <a:avLst/>
              <a:gdLst>
                <a:gd name="T0" fmla="*/ 14 w 221"/>
                <a:gd name="T1" fmla="*/ 363 h 363"/>
                <a:gd name="T2" fmla="*/ 0 w 221"/>
                <a:gd name="T3" fmla="*/ 355 h 363"/>
                <a:gd name="T4" fmla="*/ 207 w 221"/>
                <a:gd name="T5" fmla="*/ 0 h 363"/>
                <a:gd name="T6" fmla="*/ 221 w 221"/>
                <a:gd name="T7" fmla="*/ 8 h 363"/>
                <a:gd name="T8" fmla="*/ 14 w 221"/>
                <a:gd name="T9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363">
                  <a:moveTo>
                    <a:pt x="14" y="363"/>
                  </a:moveTo>
                  <a:lnTo>
                    <a:pt x="0" y="355"/>
                  </a:lnTo>
                  <a:lnTo>
                    <a:pt x="207" y="0"/>
                  </a:lnTo>
                  <a:lnTo>
                    <a:pt x="221" y="8"/>
                  </a:lnTo>
                  <a:lnTo>
                    <a:pt x="14" y="363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Freeform 369"/>
            <p:cNvSpPr>
              <a:spLocks/>
            </p:cNvSpPr>
            <p:nvPr/>
          </p:nvSpPr>
          <p:spPr bwMode="auto">
            <a:xfrm>
              <a:off x="6394541" y="2316551"/>
              <a:ext cx="598488" cy="374650"/>
            </a:xfrm>
            <a:custGeom>
              <a:avLst/>
              <a:gdLst>
                <a:gd name="T0" fmla="*/ 368 w 377"/>
                <a:gd name="T1" fmla="*/ 236 h 236"/>
                <a:gd name="T2" fmla="*/ 0 w 377"/>
                <a:gd name="T3" fmla="*/ 14 h 236"/>
                <a:gd name="T4" fmla="*/ 9 w 377"/>
                <a:gd name="T5" fmla="*/ 0 h 236"/>
                <a:gd name="T6" fmla="*/ 377 w 377"/>
                <a:gd name="T7" fmla="*/ 222 h 236"/>
                <a:gd name="T8" fmla="*/ 368 w 377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236">
                  <a:moveTo>
                    <a:pt x="368" y="236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377" y="222"/>
                  </a:lnTo>
                  <a:lnTo>
                    <a:pt x="368" y="236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Freeform 370"/>
            <p:cNvSpPr>
              <a:spLocks/>
            </p:cNvSpPr>
            <p:nvPr/>
          </p:nvSpPr>
          <p:spPr bwMode="auto">
            <a:xfrm>
              <a:off x="6975566" y="2684851"/>
              <a:ext cx="384175" cy="509588"/>
            </a:xfrm>
            <a:custGeom>
              <a:avLst/>
              <a:gdLst>
                <a:gd name="T0" fmla="*/ 229 w 242"/>
                <a:gd name="T1" fmla="*/ 321 h 321"/>
                <a:gd name="T2" fmla="*/ 0 w 242"/>
                <a:gd name="T3" fmla="*/ 10 h 321"/>
                <a:gd name="T4" fmla="*/ 13 w 242"/>
                <a:gd name="T5" fmla="*/ 0 h 321"/>
                <a:gd name="T6" fmla="*/ 242 w 242"/>
                <a:gd name="T7" fmla="*/ 311 h 321"/>
                <a:gd name="T8" fmla="*/ 229 w 242"/>
                <a:gd name="T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321">
                  <a:moveTo>
                    <a:pt x="229" y="321"/>
                  </a:moveTo>
                  <a:lnTo>
                    <a:pt x="0" y="10"/>
                  </a:lnTo>
                  <a:lnTo>
                    <a:pt x="13" y="0"/>
                  </a:lnTo>
                  <a:lnTo>
                    <a:pt x="242" y="311"/>
                  </a:lnTo>
                  <a:lnTo>
                    <a:pt x="229" y="321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0" name="Freeform 371"/>
            <p:cNvSpPr>
              <a:spLocks/>
            </p:cNvSpPr>
            <p:nvPr/>
          </p:nvSpPr>
          <p:spPr bwMode="auto">
            <a:xfrm>
              <a:off x="6773953" y="2702314"/>
              <a:ext cx="222250" cy="746125"/>
            </a:xfrm>
            <a:custGeom>
              <a:avLst/>
              <a:gdLst>
                <a:gd name="T0" fmla="*/ 15 w 140"/>
                <a:gd name="T1" fmla="*/ 470 h 470"/>
                <a:gd name="T2" fmla="*/ 0 w 140"/>
                <a:gd name="T3" fmla="*/ 466 h 470"/>
                <a:gd name="T4" fmla="*/ 124 w 140"/>
                <a:gd name="T5" fmla="*/ 0 h 470"/>
                <a:gd name="T6" fmla="*/ 140 w 140"/>
                <a:gd name="T7" fmla="*/ 4 h 470"/>
                <a:gd name="T8" fmla="*/ 15 w 140"/>
                <a:gd name="T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470">
                  <a:moveTo>
                    <a:pt x="15" y="470"/>
                  </a:moveTo>
                  <a:lnTo>
                    <a:pt x="0" y="466"/>
                  </a:lnTo>
                  <a:lnTo>
                    <a:pt x="124" y="0"/>
                  </a:lnTo>
                  <a:lnTo>
                    <a:pt x="140" y="4"/>
                  </a:lnTo>
                  <a:lnTo>
                    <a:pt x="15" y="47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Freeform 372"/>
            <p:cNvSpPr>
              <a:spLocks/>
            </p:cNvSpPr>
            <p:nvPr/>
          </p:nvSpPr>
          <p:spPr bwMode="auto">
            <a:xfrm>
              <a:off x="6048465" y="2903926"/>
              <a:ext cx="368300" cy="660400"/>
            </a:xfrm>
            <a:custGeom>
              <a:avLst/>
              <a:gdLst>
                <a:gd name="T0" fmla="*/ 218 w 232"/>
                <a:gd name="T1" fmla="*/ 416 h 416"/>
                <a:gd name="T2" fmla="*/ 0 w 232"/>
                <a:gd name="T3" fmla="*/ 7 h 416"/>
                <a:gd name="T4" fmla="*/ 14 w 232"/>
                <a:gd name="T5" fmla="*/ 0 h 416"/>
                <a:gd name="T6" fmla="*/ 232 w 232"/>
                <a:gd name="T7" fmla="*/ 408 h 416"/>
                <a:gd name="T8" fmla="*/ 218 w 232"/>
                <a:gd name="T9" fmla="*/ 41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416">
                  <a:moveTo>
                    <a:pt x="218" y="416"/>
                  </a:moveTo>
                  <a:lnTo>
                    <a:pt x="0" y="7"/>
                  </a:lnTo>
                  <a:lnTo>
                    <a:pt x="14" y="0"/>
                  </a:lnTo>
                  <a:lnTo>
                    <a:pt x="232" y="408"/>
                  </a:lnTo>
                  <a:lnTo>
                    <a:pt x="218" y="416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Freeform 373"/>
            <p:cNvSpPr>
              <a:spLocks/>
            </p:cNvSpPr>
            <p:nvPr/>
          </p:nvSpPr>
          <p:spPr bwMode="auto">
            <a:xfrm>
              <a:off x="6394541" y="2981714"/>
              <a:ext cx="257175" cy="573088"/>
            </a:xfrm>
            <a:custGeom>
              <a:avLst/>
              <a:gdLst>
                <a:gd name="T0" fmla="*/ 14 w 162"/>
                <a:gd name="T1" fmla="*/ 361 h 361"/>
                <a:gd name="T2" fmla="*/ 0 w 162"/>
                <a:gd name="T3" fmla="*/ 354 h 361"/>
                <a:gd name="T4" fmla="*/ 147 w 162"/>
                <a:gd name="T5" fmla="*/ 0 h 361"/>
                <a:gd name="T6" fmla="*/ 162 w 162"/>
                <a:gd name="T7" fmla="*/ 7 h 361"/>
                <a:gd name="T8" fmla="*/ 14 w 162"/>
                <a:gd name="T9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61">
                  <a:moveTo>
                    <a:pt x="14" y="361"/>
                  </a:moveTo>
                  <a:lnTo>
                    <a:pt x="0" y="354"/>
                  </a:lnTo>
                  <a:lnTo>
                    <a:pt x="147" y="0"/>
                  </a:lnTo>
                  <a:lnTo>
                    <a:pt x="162" y="7"/>
                  </a:lnTo>
                  <a:lnTo>
                    <a:pt x="14" y="361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" name="Freeform 374"/>
            <p:cNvSpPr>
              <a:spLocks/>
            </p:cNvSpPr>
            <p:nvPr/>
          </p:nvSpPr>
          <p:spPr bwMode="auto">
            <a:xfrm>
              <a:off x="6075453" y="3551626"/>
              <a:ext cx="333375" cy="455613"/>
            </a:xfrm>
            <a:custGeom>
              <a:avLst/>
              <a:gdLst>
                <a:gd name="T0" fmla="*/ 13 w 210"/>
                <a:gd name="T1" fmla="*/ 287 h 287"/>
                <a:gd name="T2" fmla="*/ 0 w 210"/>
                <a:gd name="T3" fmla="*/ 277 h 287"/>
                <a:gd name="T4" fmla="*/ 196 w 210"/>
                <a:gd name="T5" fmla="*/ 0 h 287"/>
                <a:gd name="T6" fmla="*/ 210 w 210"/>
                <a:gd name="T7" fmla="*/ 9 h 287"/>
                <a:gd name="T8" fmla="*/ 13 w 210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87">
                  <a:moveTo>
                    <a:pt x="13" y="287"/>
                  </a:moveTo>
                  <a:lnTo>
                    <a:pt x="0" y="277"/>
                  </a:lnTo>
                  <a:lnTo>
                    <a:pt x="196" y="0"/>
                  </a:lnTo>
                  <a:lnTo>
                    <a:pt x="210" y="9"/>
                  </a:lnTo>
                  <a:lnTo>
                    <a:pt x="13" y="287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" name="Freeform 375"/>
            <p:cNvSpPr>
              <a:spLocks/>
            </p:cNvSpPr>
            <p:nvPr/>
          </p:nvSpPr>
          <p:spPr bwMode="auto">
            <a:xfrm>
              <a:off x="6075453" y="4024701"/>
              <a:ext cx="411163" cy="476250"/>
            </a:xfrm>
            <a:custGeom>
              <a:avLst/>
              <a:gdLst>
                <a:gd name="T0" fmla="*/ 246 w 259"/>
                <a:gd name="T1" fmla="*/ 300 h 300"/>
                <a:gd name="T2" fmla="*/ 0 w 259"/>
                <a:gd name="T3" fmla="*/ 11 h 300"/>
                <a:gd name="T4" fmla="*/ 13 w 259"/>
                <a:gd name="T5" fmla="*/ 0 h 300"/>
                <a:gd name="T6" fmla="*/ 259 w 259"/>
                <a:gd name="T7" fmla="*/ 289 h 300"/>
                <a:gd name="T8" fmla="*/ 246 w 259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300">
                  <a:moveTo>
                    <a:pt x="246" y="300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59" y="289"/>
                  </a:lnTo>
                  <a:lnTo>
                    <a:pt x="246" y="30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" name="Freeform 376"/>
            <p:cNvSpPr>
              <a:spLocks/>
            </p:cNvSpPr>
            <p:nvPr/>
          </p:nvSpPr>
          <p:spPr bwMode="auto">
            <a:xfrm>
              <a:off x="5530940" y="3291276"/>
              <a:ext cx="565150" cy="749300"/>
            </a:xfrm>
            <a:custGeom>
              <a:avLst/>
              <a:gdLst>
                <a:gd name="T0" fmla="*/ 343 w 356"/>
                <a:gd name="T1" fmla="*/ 472 h 472"/>
                <a:gd name="T2" fmla="*/ 0 w 356"/>
                <a:gd name="T3" fmla="*/ 10 h 472"/>
                <a:gd name="T4" fmla="*/ 12 w 356"/>
                <a:gd name="T5" fmla="*/ 0 h 472"/>
                <a:gd name="T6" fmla="*/ 356 w 356"/>
                <a:gd name="T7" fmla="*/ 462 h 472"/>
                <a:gd name="T8" fmla="*/ 343 w 356"/>
                <a:gd name="T9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72">
                  <a:moveTo>
                    <a:pt x="343" y="472"/>
                  </a:moveTo>
                  <a:lnTo>
                    <a:pt x="0" y="10"/>
                  </a:lnTo>
                  <a:lnTo>
                    <a:pt x="12" y="0"/>
                  </a:lnTo>
                  <a:lnTo>
                    <a:pt x="356" y="462"/>
                  </a:lnTo>
                  <a:lnTo>
                    <a:pt x="343" y="47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6" name="Oval 377"/>
            <p:cNvSpPr>
              <a:spLocks noChangeArrowheads="1"/>
            </p:cNvSpPr>
            <p:nvPr/>
          </p:nvSpPr>
          <p:spPr bwMode="auto">
            <a:xfrm>
              <a:off x="5929403" y="2751526"/>
              <a:ext cx="258763" cy="25876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7" name="Oval 378"/>
            <p:cNvSpPr>
              <a:spLocks noChangeArrowheads="1"/>
            </p:cNvSpPr>
            <p:nvPr/>
          </p:nvSpPr>
          <p:spPr bwMode="auto">
            <a:xfrm>
              <a:off x="4810215" y="3453201"/>
              <a:ext cx="258763" cy="25876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8" name="Oval 379"/>
            <p:cNvSpPr>
              <a:spLocks noChangeArrowheads="1"/>
            </p:cNvSpPr>
            <p:nvPr/>
          </p:nvSpPr>
          <p:spPr bwMode="auto">
            <a:xfrm>
              <a:off x="5956390" y="4723201"/>
              <a:ext cx="258763" cy="25876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9" name="Oval 380"/>
            <p:cNvSpPr>
              <a:spLocks noChangeArrowheads="1"/>
            </p:cNvSpPr>
            <p:nvPr/>
          </p:nvSpPr>
          <p:spPr bwMode="auto">
            <a:xfrm>
              <a:off x="5956390" y="3423039"/>
              <a:ext cx="258763" cy="25876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0" name="Oval 381"/>
            <p:cNvSpPr>
              <a:spLocks noChangeArrowheads="1"/>
            </p:cNvSpPr>
            <p:nvPr/>
          </p:nvSpPr>
          <p:spPr bwMode="auto">
            <a:xfrm>
              <a:off x="7226391" y="3054739"/>
              <a:ext cx="258763" cy="25876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1" name="Oval 382"/>
            <p:cNvSpPr>
              <a:spLocks noChangeArrowheads="1"/>
            </p:cNvSpPr>
            <p:nvPr/>
          </p:nvSpPr>
          <p:spPr bwMode="auto">
            <a:xfrm>
              <a:off x="5315040" y="1687901"/>
              <a:ext cx="260350" cy="25876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2" name="Oval 383"/>
            <p:cNvSpPr>
              <a:spLocks noChangeArrowheads="1"/>
            </p:cNvSpPr>
            <p:nvPr/>
          </p:nvSpPr>
          <p:spPr bwMode="auto">
            <a:xfrm>
              <a:off x="5313453" y="2605476"/>
              <a:ext cx="185738" cy="185738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" name="Oval 384"/>
            <p:cNvSpPr>
              <a:spLocks noChangeArrowheads="1"/>
            </p:cNvSpPr>
            <p:nvPr/>
          </p:nvSpPr>
          <p:spPr bwMode="auto">
            <a:xfrm>
              <a:off x="4676865" y="2653101"/>
              <a:ext cx="185738" cy="185738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4" name="Oval 385"/>
            <p:cNvSpPr>
              <a:spLocks noChangeArrowheads="1"/>
            </p:cNvSpPr>
            <p:nvPr/>
          </p:nvSpPr>
          <p:spPr bwMode="auto">
            <a:xfrm>
              <a:off x="4911815" y="2072076"/>
              <a:ext cx="188913" cy="187325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5" name="Oval 386"/>
            <p:cNvSpPr>
              <a:spLocks noChangeArrowheads="1"/>
            </p:cNvSpPr>
            <p:nvPr/>
          </p:nvSpPr>
          <p:spPr bwMode="auto">
            <a:xfrm>
              <a:off x="6291353" y="2232414"/>
              <a:ext cx="185738" cy="18573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6" name="Oval 387"/>
            <p:cNvSpPr>
              <a:spLocks noChangeArrowheads="1"/>
            </p:cNvSpPr>
            <p:nvPr/>
          </p:nvSpPr>
          <p:spPr bwMode="auto">
            <a:xfrm>
              <a:off x="7235916" y="2326076"/>
              <a:ext cx="185738" cy="185738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7" name="Oval 388"/>
            <p:cNvSpPr>
              <a:spLocks noChangeArrowheads="1"/>
            </p:cNvSpPr>
            <p:nvPr/>
          </p:nvSpPr>
          <p:spPr bwMode="auto">
            <a:xfrm>
              <a:off x="6685053" y="3372239"/>
              <a:ext cx="187325" cy="185738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8" name="Oval 389"/>
            <p:cNvSpPr>
              <a:spLocks noChangeArrowheads="1"/>
            </p:cNvSpPr>
            <p:nvPr/>
          </p:nvSpPr>
          <p:spPr bwMode="auto">
            <a:xfrm>
              <a:off x="6900953" y="2594364"/>
              <a:ext cx="187325" cy="18573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9" name="Oval 390"/>
            <p:cNvSpPr>
              <a:spLocks noChangeArrowheads="1"/>
            </p:cNvSpPr>
            <p:nvPr/>
          </p:nvSpPr>
          <p:spPr bwMode="auto">
            <a:xfrm>
              <a:off x="5237253" y="4318389"/>
              <a:ext cx="187325" cy="185738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0" name="Oval 391"/>
            <p:cNvSpPr>
              <a:spLocks noChangeArrowheads="1"/>
            </p:cNvSpPr>
            <p:nvPr/>
          </p:nvSpPr>
          <p:spPr bwMode="auto">
            <a:xfrm>
              <a:off x="6745378" y="4169164"/>
              <a:ext cx="188913" cy="18891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1" name="Oval 392"/>
            <p:cNvSpPr>
              <a:spLocks noChangeArrowheads="1"/>
            </p:cNvSpPr>
            <p:nvPr/>
          </p:nvSpPr>
          <p:spPr bwMode="auto">
            <a:xfrm>
              <a:off x="5834153" y="2310201"/>
              <a:ext cx="133350" cy="134938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2" name="Oval 393"/>
            <p:cNvSpPr>
              <a:spLocks noChangeArrowheads="1"/>
            </p:cNvSpPr>
            <p:nvPr/>
          </p:nvSpPr>
          <p:spPr bwMode="auto">
            <a:xfrm>
              <a:off x="5080090" y="2994414"/>
              <a:ext cx="133350" cy="1333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3" name="Oval 394"/>
            <p:cNvSpPr>
              <a:spLocks noChangeArrowheads="1"/>
            </p:cNvSpPr>
            <p:nvPr/>
          </p:nvSpPr>
          <p:spPr bwMode="auto">
            <a:xfrm>
              <a:off x="5430928" y="2905514"/>
              <a:ext cx="133350" cy="1365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4" name="Oval 395"/>
            <p:cNvSpPr>
              <a:spLocks noChangeArrowheads="1"/>
            </p:cNvSpPr>
            <p:nvPr/>
          </p:nvSpPr>
          <p:spPr bwMode="auto">
            <a:xfrm>
              <a:off x="6578691" y="2915039"/>
              <a:ext cx="134938" cy="13493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5" name="Oval 396"/>
            <p:cNvSpPr>
              <a:spLocks noChangeArrowheads="1"/>
            </p:cNvSpPr>
            <p:nvPr/>
          </p:nvSpPr>
          <p:spPr bwMode="auto">
            <a:xfrm>
              <a:off x="6350091" y="3496064"/>
              <a:ext cx="136525" cy="131763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6" name="Oval 397"/>
            <p:cNvSpPr>
              <a:spLocks noChangeArrowheads="1"/>
            </p:cNvSpPr>
            <p:nvPr/>
          </p:nvSpPr>
          <p:spPr bwMode="auto">
            <a:xfrm>
              <a:off x="6129428" y="1583126"/>
              <a:ext cx="134938" cy="134938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7" name="Oval 398"/>
            <p:cNvSpPr>
              <a:spLocks noChangeArrowheads="1"/>
            </p:cNvSpPr>
            <p:nvPr/>
          </p:nvSpPr>
          <p:spPr bwMode="auto">
            <a:xfrm>
              <a:off x="6842216" y="1889514"/>
              <a:ext cx="133350" cy="134938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8" name="Oval 399"/>
            <p:cNvSpPr>
              <a:spLocks noChangeArrowheads="1"/>
            </p:cNvSpPr>
            <p:nvPr/>
          </p:nvSpPr>
          <p:spPr bwMode="auto">
            <a:xfrm>
              <a:off x="7018428" y="3721489"/>
              <a:ext cx="134938" cy="134938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9" name="Oval 400"/>
            <p:cNvSpPr>
              <a:spLocks noChangeArrowheads="1"/>
            </p:cNvSpPr>
            <p:nvPr/>
          </p:nvSpPr>
          <p:spPr bwMode="auto">
            <a:xfrm>
              <a:off x="6702516" y="4729551"/>
              <a:ext cx="133350" cy="13493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0" name="Oval 401"/>
            <p:cNvSpPr>
              <a:spLocks noChangeArrowheads="1"/>
            </p:cNvSpPr>
            <p:nvPr/>
          </p:nvSpPr>
          <p:spPr bwMode="auto">
            <a:xfrm>
              <a:off x="6412003" y="4800989"/>
              <a:ext cx="136525" cy="13493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1" name="Oval 402"/>
            <p:cNvSpPr>
              <a:spLocks noChangeArrowheads="1"/>
            </p:cNvSpPr>
            <p:nvPr/>
          </p:nvSpPr>
          <p:spPr bwMode="auto">
            <a:xfrm>
              <a:off x="5392828" y="4807339"/>
              <a:ext cx="134938" cy="133350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2" name="Oval 403"/>
            <p:cNvSpPr>
              <a:spLocks noChangeArrowheads="1"/>
            </p:cNvSpPr>
            <p:nvPr/>
          </p:nvSpPr>
          <p:spPr bwMode="auto">
            <a:xfrm>
              <a:off x="5534115" y="3783401"/>
              <a:ext cx="188913" cy="185738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" name="Oval 404"/>
            <p:cNvSpPr>
              <a:spLocks noChangeArrowheads="1"/>
            </p:cNvSpPr>
            <p:nvPr/>
          </p:nvSpPr>
          <p:spPr bwMode="auto">
            <a:xfrm>
              <a:off x="6404066" y="3958026"/>
              <a:ext cx="185738" cy="18891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4" name="Oval 405"/>
            <p:cNvSpPr>
              <a:spLocks noChangeArrowheads="1"/>
            </p:cNvSpPr>
            <p:nvPr/>
          </p:nvSpPr>
          <p:spPr bwMode="auto">
            <a:xfrm>
              <a:off x="6412003" y="4424751"/>
              <a:ext cx="187325" cy="185738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5" name="Oval 406"/>
            <p:cNvSpPr>
              <a:spLocks noChangeArrowheads="1"/>
            </p:cNvSpPr>
            <p:nvPr/>
          </p:nvSpPr>
          <p:spPr bwMode="auto">
            <a:xfrm>
              <a:off x="5710328" y="4380301"/>
              <a:ext cx="188913" cy="187325"/>
            </a:xfrm>
            <a:prstGeom prst="ellipse">
              <a:avLst/>
            </a:prstGeom>
            <a:solidFill>
              <a:srgbClr val="7E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6" name="Oval 407"/>
            <p:cNvSpPr>
              <a:spLocks noChangeArrowheads="1"/>
            </p:cNvSpPr>
            <p:nvPr/>
          </p:nvSpPr>
          <p:spPr bwMode="auto">
            <a:xfrm>
              <a:off x="5457915" y="3196026"/>
              <a:ext cx="185738" cy="185738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69" name="Freeform 31"/>
          <p:cNvSpPr>
            <a:spLocks/>
          </p:cNvSpPr>
          <p:nvPr/>
        </p:nvSpPr>
        <p:spPr bwMode="auto">
          <a:xfrm>
            <a:off x="7715341" y="1470460"/>
            <a:ext cx="1584325" cy="657225"/>
          </a:xfrm>
          <a:custGeom>
            <a:avLst/>
            <a:gdLst>
              <a:gd name="T0" fmla="*/ 229 w 229"/>
              <a:gd name="T1" fmla="*/ 89 h 95"/>
              <a:gd name="T2" fmla="*/ 223 w 229"/>
              <a:gd name="T3" fmla="*/ 95 h 95"/>
              <a:gd name="T4" fmla="*/ 6 w 229"/>
              <a:gd name="T5" fmla="*/ 95 h 95"/>
              <a:gd name="T6" fmla="*/ 0 w 229"/>
              <a:gd name="T7" fmla="*/ 89 h 95"/>
              <a:gd name="T8" fmla="*/ 0 w 229"/>
              <a:gd name="T9" fmla="*/ 6 h 95"/>
              <a:gd name="T10" fmla="*/ 6 w 229"/>
              <a:gd name="T11" fmla="*/ 0 h 95"/>
              <a:gd name="T12" fmla="*/ 223 w 229"/>
              <a:gd name="T13" fmla="*/ 0 h 95"/>
              <a:gd name="T14" fmla="*/ 229 w 229"/>
              <a:gd name="T15" fmla="*/ 6 h 95"/>
              <a:gd name="T16" fmla="*/ 229 w 229"/>
              <a:gd name="T17" fmla="*/ 8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9" h="95">
                <a:moveTo>
                  <a:pt x="229" y="89"/>
                </a:moveTo>
                <a:cubicBezTo>
                  <a:pt x="229" y="92"/>
                  <a:pt x="226" y="95"/>
                  <a:pt x="223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2"/>
                  <a:pt x="0" y="8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26" y="0"/>
                  <a:pt x="229" y="2"/>
                  <a:pt x="229" y="6"/>
                </a:cubicBezTo>
                <a:lnTo>
                  <a:pt x="229" y="89"/>
                </a:lnTo>
                <a:close/>
              </a:path>
            </a:pathLst>
          </a:custGeom>
          <a:solidFill>
            <a:srgbClr val="92D050"/>
          </a:solidFill>
          <a:ln w="14288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文本框 169"/>
          <p:cNvSpPr txBox="1"/>
          <p:nvPr/>
        </p:nvSpPr>
        <p:spPr>
          <a:xfrm>
            <a:off x="7953505" y="1568240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171" name="矩形 170"/>
          <p:cNvSpPr/>
          <p:nvPr/>
        </p:nvSpPr>
        <p:spPr>
          <a:xfrm>
            <a:off x="7752804" y="2280235"/>
            <a:ext cx="2931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zh-CN" altLang="en-US" dirty="0"/>
          </a:p>
        </p:txBody>
      </p:sp>
      <p:sp>
        <p:nvSpPr>
          <p:cNvPr id="172" name="Freeform 31"/>
          <p:cNvSpPr>
            <a:spLocks/>
          </p:cNvSpPr>
          <p:nvPr/>
        </p:nvSpPr>
        <p:spPr bwMode="auto">
          <a:xfrm>
            <a:off x="7923303" y="3167451"/>
            <a:ext cx="1584325" cy="657225"/>
          </a:xfrm>
          <a:custGeom>
            <a:avLst/>
            <a:gdLst>
              <a:gd name="T0" fmla="*/ 229 w 229"/>
              <a:gd name="T1" fmla="*/ 89 h 95"/>
              <a:gd name="T2" fmla="*/ 223 w 229"/>
              <a:gd name="T3" fmla="*/ 95 h 95"/>
              <a:gd name="T4" fmla="*/ 6 w 229"/>
              <a:gd name="T5" fmla="*/ 95 h 95"/>
              <a:gd name="T6" fmla="*/ 0 w 229"/>
              <a:gd name="T7" fmla="*/ 89 h 95"/>
              <a:gd name="T8" fmla="*/ 0 w 229"/>
              <a:gd name="T9" fmla="*/ 6 h 95"/>
              <a:gd name="T10" fmla="*/ 6 w 229"/>
              <a:gd name="T11" fmla="*/ 0 h 95"/>
              <a:gd name="T12" fmla="*/ 223 w 229"/>
              <a:gd name="T13" fmla="*/ 0 h 95"/>
              <a:gd name="T14" fmla="*/ 229 w 229"/>
              <a:gd name="T15" fmla="*/ 6 h 95"/>
              <a:gd name="T16" fmla="*/ 229 w 229"/>
              <a:gd name="T17" fmla="*/ 8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9" h="95">
                <a:moveTo>
                  <a:pt x="229" y="89"/>
                </a:moveTo>
                <a:cubicBezTo>
                  <a:pt x="229" y="92"/>
                  <a:pt x="226" y="95"/>
                  <a:pt x="223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2"/>
                  <a:pt x="0" y="8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26" y="0"/>
                  <a:pt x="229" y="2"/>
                  <a:pt x="229" y="6"/>
                </a:cubicBezTo>
                <a:lnTo>
                  <a:pt x="229" y="89"/>
                </a:lnTo>
                <a:close/>
              </a:path>
            </a:pathLst>
          </a:custGeom>
          <a:solidFill>
            <a:srgbClr val="92D050"/>
          </a:solidFill>
          <a:ln w="14288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文本框 172"/>
          <p:cNvSpPr txBox="1"/>
          <p:nvPr/>
        </p:nvSpPr>
        <p:spPr>
          <a:xfrm>
            <a:off x="8161467" y="326523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174" name="矩形 173"/>
          <p:cNvSpPr/>
          <p:nvPr/>
        </p:nvSpPr>
        <p:spPr>
          <a:xfrm>
            <a:off x="7960766" y="3977226"/>
            <a:ext cx="2931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zh-CN" altLang="en-US" dirty="0"/>
          </a:p>
        </p:txBody>
      </p:sp>
      <p:sp>
        <p:nvSpPr>
          <p:cNvPr id="175" name="Freeform 31"/>
          <p:cNvSpPr>
            <a:spLocks/>
          </p:cNvSpPr>
          <p:nvPr/>
        </p:nvSpPr>
        <p:spPr bwMode="auto">
          <a:xfrm>
            <a:off x="2914740" y="3583306"/>
            <a:ext cx="1584325" cy="657225"/>
          </a:xfrm>
          <a:custGeom>
            <a:avLst/>
            <a:gdLst>
              <a:gd name="T0" fmla="*/ 229 w 229"/>
              <a:gd name="T1" fmla="*/ 89 h 95"/>
              <a:gd name="T2" fmla="*/ 223 w 229"/>
              <a:gd name="T3" fmla="*/ 95 h 95"/>
              <a:gd name="T4" fmla="*/ 6 w 229"/>
              <a:gd name="T5" fmla="*/ 95 h 95"/>
              <a:gd name="T6" fmla="*/ 0 w 229"/>
              <a:gd name="T7" fmla="*/ 89 h 95"/>
              <a:gd name="T8" fmla="*/ 0 w 229"/>
              <a:gd name="T9" fmla="*/ 6 h 95"/>
              <a:gd name="T10" fmla="*/ 6 w 229"/>
              <a:gd name="T11" fmla="*/ 0 h 95"/>
              <a:gd name="T12" fmla="*/ 223 w 229"/>
              <a:gd name="T13" fmla="*/ 0 h 95"/>
              <a:gd name="T14" fmla="*/ 229 w 229"/>
              <a:gd name="T15" fmla="*/ 6 h 95"/>
              <a:gd name="T16" fmla="*/ 229 w 229"/>
              <a:gd name="T17" fmla="*/ 8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9" h="95">
                <a:moveTo>
                  <a:pt x="229" y="89"/>
                </a:moveTo>
                <a:cubicBezTo>
                  <a:pt x="229" y="92"/>
                  <a:pt x="226" y="95"/>
                  <a:pt x="223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2"/>
                  <a:pt x="0" y="8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26" y="0"/>
                  <a:pt x="229" y="2"/>
                  <a:pt x="229" y="6"/>
                </a:cubicBezTo>
                <a:lnTo>
                  <a:pt x="229" y="89"/>
                </a:lnTo>
                <a:close/>
              </a:path>
            </a:pathLst>
          </a:custGeom>
          <a:solidFill>
            <a:srgbClr val="92D050"/>
          </a:solidFill>
          <a:ln w="14288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文本框 175"/>
          <p:cNvSpPr txBox="1"/>
          <p:nvPr/>
        </p:nvSpPr>
        <p:spPr>
          <a:xfrm>
            <a:off x="3152904" y="368108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177" name="矩形 176"/>
          <p:cNvSpPr/>
          <p:nvPr/>
        </p:nvSpPr>
        <p:spPr>
          <a:xfrm>
            <a:off x="1740134" y="4587951"/>
            <a:ext cx="2931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zh-CN" altLang="en-US" dirty="0"/>
          </a:p>
        </p:txBody>
      </p:sp>
      <p:sp>
        <p:nvSpPr>
          <p:cNvPr id="178" name="Freeform 31"/>
          <p:cNvSpPr>
            <a:spLocks/>
          </p:cNvSpPr>
          <p:nvPr/>
        </p:nvSpPr>
        <p:spPr bwMode="auto">
          <a:xfrm>
            <a:off x="2647452" y="2072998"/>
            <a:ext cx="1584325" cy="657225"/>
          </a:xfrm>
          <a:custGeom>
            <a:avLst/>
            <a:gdLst>
              <a:gd name="T0" fmla="*/ 229 w 229"/>
              <a:gd name="T1" fmla="*/ 89 h 95"/>
              <a:gd name="T2" fmla="*/ 223 w 229"/>
              <a:gd name="T3" fmla="*/ 95 h 95"/>
              <a:gd name="T4" fmla="*/ 6 w 229"/>
              <a:gd name="T5" fmla="*/ 95 h 95"/>
              <a:gd name="T6" fmla="*/ 0 w 229"/>
              <a:gd name="T7" fmla="*/ 89 h 95"/>
              <a:gd name="T8" fmla="*/ 0 w 229"/>
              <a:gd name="T9" fmla="*/ 6 h 95"/>
              <a:gd name="T10" fmla="*/ 6 w 229"/>
              <a:gd name="T11" fmla="*/ 0 h 95"/>
              <a:gd name="T12" fmla="*/ 223 w 229"/>
              <a:gd name="T13" fmla="*/ 0 h 95"/>
              <a:gd name="T14" fmla="*/ 229 w 229"/>
              <a:gd name="T15" fmla="*/ 6 h 95"/>
              <a:gd name="T16" fmla="*/ 229 w 229"/>
              <a:gd name="T17" fmla="*/ 8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9" h="95">
                <a:moveTo>
                  <a:pt x="229" y="89"/>
                </a:moveTo>
                <a:cubicBezTo>
                  <a:pt x="229" y="92"/>
                  <a:pt x="226" y="95"/>
                  <a:pt x="223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2"/>
                  <a:pt x="0" y="8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26" y="0"/>
                  <a:pt x="229" y="2"/>
                  <a:pt x="229" y="6"/>
                </a:cubicBezTo>
                <a:lnTo>
                  <a:pt x="229" y="89"/>
                </a:lnTo>
                <a:close/>
              </a:path>
            </a:pathLst>
          </a:custGeom>
          <a:solidFill>
            <a:srgbClr val="92D050"/>
          </a:solidFill>
          <a:ln w="14288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文本框 178"/>
          <p:cNvSpPr txBox="1"/>
          <p:nvPr/>
        </p:nvSpPr>
        <p:spPr>
          <a:xfrm>
            <a:off x="2885616" y="2157073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180" name="矩形 179"/>
          <p:cNvSpPr/>
          <p:nvPr/>
        </p:nvSpPr>
        <p:spPr>
          <a:xfrm>
            <a:off x="1440302" y="2882773"/>
            <a:ext cx="2931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7828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5"/>
          <p:cNvSpPr>
            <a:spLocks/>
          </p:cNvSpPr>
          <p:nvPr/>
        </p:nvSpPr>
        <p:spPr bwMode="auto">
          <a:xfrm>
            <a:off x="3104154" y="5637422"/>
            <a:ext cx="771852" cy="440658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544669" y="687026"/>
            <a:ext cx="4052570" cy="5410921"/>
            <a:chOff x="351790" y="474980"/>
            <a:chExt cx="4052570" cy="5410921"/>
          </a:xfrm>
        </p:grpSpPr>
        <p:grpSp>
          <p:nvGrpSpPr>
            <p:cNvPr id="25" name="组合 24"/>
            <p:cNvGrpSpPr/>
            <p:nvPr/>
          </p:nvGrpSpPr>
          <p:grpSpPr>
            <a:xfrm>
              <a:off x="351790" y="474980"/>
              <a:ext cx="4052570" cy="5410921"/>
              <a:chOff x="793750" y="825500"/>
              <a:chExt cx="3433763" cy="4584701"/>
            </a:xfrm>
          </p:grpSpPr>
          <p:sp>
            <p:nvSpPr>
              <p:cNvPr id="27" name="Freeform 5"/>
              <p:cNvSpPr>
                <a:spLocks/>
              </p:cNvSpPr>
              <p:nvPr/>
            </p:nvSpPr>
            <p:spPr bwMode="auto">
              <a:xfrm>
                <a:off x="793750" y="1138238"/>
                <a:ext cx="1716088" cy="3246438"/>
              </a:xfrm>
              <a:custGeom>
                <a:avLst/>
                <a:gdLst>
                  <a:gd name="T0" fmla="*/ 111 w 219"/>
                  <a:gd name="T1" fmla="*/ 0 h 415"/>
                  <a:gd name="T2" fmla="*/ 33 w 219"/>
                  <a:gd name="T3" fmla="*/ 183 h 415"/>
                  <a:gd name="T4" fmla="*/ 219 w 219"/>
                  <a:gd name="T5" fmla="*/ 415 h 415"/>
                  <a:gd name="T6" fmla="*/ 111 w 219"/>
                  <a:gd name="T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9" h="415">
                    <a:moveTo>
                      <a:pt x="111" y="0"/>
                    </a:moveTo>
                    <a:cubicBezTo>
                      <a:pt x="111" y="0"/>
                      <a:pt x="0" y="36"/>
                      <a:pt x="33" y="183"/>
                    </a:cubicBezTo>
                    <a:cubicBezTo>
                      <a:pt x="65" y="329"/>
                      <a:pt x="219" y="415"/>
                      <a:pt x="219" y="415"/>
                    </a:cubicBez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6"/>
              <p:cNvSpPr>
                <a:spLocks/>
              </p:cNvSpPr>
              <p:nvPr/>
            </p:nvSpPr>
            <p:spPr bwMode="auto">
              <a:xfrm>
                <a:off x="1052513" y="1052513"/>
                <a:ext cx="1457325" cy="3332163"/>
              </a:xfrm>
              <a:custGeom>
                <a:avLst/>
                <a:gdLst>
                  <a:gd name="T0" fmla="*/ 118 w 186"/>
                  <a:gd name="T1" fmla="*/ 0 h 426"/>
                  <a:gd name="T2" fmla="*/ 12 w 186"/>
                  <a:gd name="T3" fmla="*/ 128 h 426"/>
                  <a:gd name="T4" fmla="*/ 186 w 186"/>
                  <a:gd name="T5" fmla="*/ 426 h 426"/>
                  <a:gd name="T6" fmla="*/ 118 w 186"/>
                  <a:gd name="T7" fmla="*/ 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426">
                    <a:moveTo>
                      <a:pt x="118" y="0"/>
                    </a:moveTo>
                    <a:cubicBezTo>
                      <a:pt x="118" y="0"/>
                      <a:pt x="25" y="1"/>
                      <a:pt x="12" y="128"/>
                    </a:cubicBezTo>
                    <a:cubicBezTo>
                      <a:pt x="0" y="254"/>
                      <a:pt x="165" y="416"/>
                      <a:pt x="186" y="426"/>
                    </a:cubicBez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7"/>
              <p:cNvSpPr>
                <a:spLocks/>
              </p:cNvSpPr>
              <p:nvPr/>
            </p:nvSpPr>
            <p:spPr bwMode="auto">
              <a:xfrm>
                <a:off x="1357313" y="825500"/>
                <a:ext cx="1152525" cy="3559175"/>
              </a:xfrm>
              <a:custGeom>
                <a:avLst/>
                <a:gdLst>
                  <a:gd name="T0" fmla="*/ 128 w 147"/>
                  <a:gd name="T1" fmla="*/ 22 h 455"/>
                  <a:gd name="T2" fmla="*/ 17 w 147"/>
                  <a:gd name="T3" fmla="*/ 141 h 455"/>
                  <a:gd name="T4" fmla="*/ 147 w 147"/>
                  <a:gd name="T5" fmla="*/ 455 h 455"/>
                  <a:gd name="T6" fmla="*/ 128 w 147"/>
                  <a:gd name="T7" fmla="*/ 22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7" h="455">
                    <a:moveTo>
                      <a:pt x="128" y="22"/>
                    </a:moveTo>
                    <a:cubicBezTo>
                      <a:pt x="128" y="22"/>
                      <a:pt x="34" y="0"/>
                      <a:pt x="17" y="141"/>
                    </a:cubicBezTo>
                    <a:cubicBezTo>
                      <a:pt x="0" y="282"/>
                      <a:pt x="147" y="455"/>
                      <a:pt x="147" y="455"/>
                    </a:cubicBezTo>
                    <a:lnTo>
                      <a:pt x="128" y="22"/>
                    </a:lnTo>
                    <a:close/>
                  </a:path>
                </a:pathLst>
              </a:custGeom>
              <a:solidFill>
                <a:srgbClr val="FCFC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8"/>
              <p:cNvSpPr>
                <a:spLocks/>
              </p:cNvSpPr>
              <p:nvPr/>
            </p:nvSpPr>
            <p:spPr bwMode="auto">
              <a:xfrm>
                <a:off x="1820863" y="935037"/>
                <a:ext cx="688975" cy="3449638"/>
              </a:xfrm>
              <a:custGeom>
                <a:avLst/>
                <a:gdLst>
                  <a:gd name="T0" fmla="*/ 88 w 88"/>
                  <a:gd name="T1" fmla="*/ 3 h 441"/>
                  <a:gd name="T2" fmla="*/ 88 w 88"/>
                  <a:gd name="T3" fmla="*/ 441 h 441"/>
                  <a:gd name="T4" fmla="*/ 42 w 88"/>
                  <a:gd name="T5" fmla="*/ 298 h 441"/>
                  <a:gd name="T6" fmla="*/ 39 w 88"/>
                  <a:gd name="T7" fmla="*/ 32 h 441"/>
                  <a:gd name="T8" fmla="*/ 88 w 88"/>
                  <a:gd name="T9" fmla="*/ 3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441">
                    <a:moveTo>
                      <a:pt x="88" y="3"/>
                    </a:moveTo>
                    <a:cubicBezTo>
                      <a:pt x="88" y="441"/>
                      <a:pt x="88" y="441"/>
                      <a:pt x="88" y="441"/>
                    </a:cubicBezTo>
                    <a:cubicBezTo>
                      <a:pt x="88" y="441"/>
                      <a:pt x="62" y="372"/>
                      <a:pt x="42" y="298"/>
                    </a:cubicBezTo>
                    <a:cubicBezTo>
                      <a:pt x="30" y="252"/>
                      <a:pt x="0" y="131"/>
                      <a:pt x="39" y="32"/>
                    </a:cubicBezTo>
                    <a:cubicBezTo>
                      <a:pt x="47" y="10"/>
                      <a:pt x="64" y="0"/>
                      <a:pt x="88" y="3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9"/>
              <p:cNvSpPr>
                <a:spLocks/>
              </p:cNvSpPr>
              <p:nvPr/>
            </p:nvSpPr>
            <p:spPr bwMode="auto">
              <a:xfrm>
                <a:off x="2509838" y="1138238"/>
                <a:ext cx="1717675" cy="3246438"/>
              </a:xfrm>
              <a:custGeom>
                <a:avLst/>
                <a:gdLst>
                  <a:gd name="T0" fmla="*/ 108 w 219"/>
                  <a:gd name="T1" fmla="*/ 0 h 415"/>
                  <a:gd name="T2" fmla="*/ 186 w 219"/>
                  <a:gd name="T3" fmla="*/ 183 h 415"/>
                  <a:gd name="T4" fmla="*/ 0 w 219"/>
                  <a:gd name="T5" fmla="*/ 415 h 415"/>
                  <a:gd name="T6" fmla="*/ 108 w 219"/>
                  <a:gd name="T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9" h="415">
                    <a:moveTo>
                      <a:pt x="108" y="0"/>
                    </a:moveTo>
                    <a:cubicBezTo>
                      <a:pt x="108" y="0"/>
                      <a:pt x="219" y="36"/>
                      <a:pt x="186" y="183"/>
                    </a:cubicBezTo>
                    <a:cubicBezTo>
                      <a:pt x="154" y="329"/>
                      <a:pt x="0" y="415"/>
                      <a:pt x="0" y="415"/>
                    </a:cubicBez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0"/>
              <p:cNvSpPr>
                <a:spLocks/>
              </p:cNvSpPr>
              <p:nvPr/>
            </p:nvSpPr>
            <p:spPr bwMode="auto">
              <a:xfrm>
                <a:off x="2509838" y="1052513"/>
                <a:ext cx="1458913" cy="3332163"/>
              </a:xfrm>
              <a:custGeom>
                <a:avLst/>
                <a:gdLst>
                  <a:gd name="T0" fmla="*/ 68 w 186"/>
                  <a:gd name="T1" fmla="*/ 0 h 426"/>
                  <a:gd name="T2" fmla="*/ 174 w 186"/>
                  <a:gd name="T3" fmla="*/ 128 h 426"/>
                  <a:gd name="T4" fmla="*/ 0 w 186"/>
                  <a:gd name="T5" fmla="*/ 426 h 426"/>
                  <a:gd name="T6" fmla="*/ 68 w 186"/>
                  <a:gd name="T7" fmla="*/ 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426">
                    <a:moveTo>
                      <a:pt x="68" y="0"/>
                    </a:moveTo>
                    <a:cubicBezTo>
                      <a:pt x="68" y="0"/>
                      <a:pt x="162" y="1"/>
                      <a:pt x="174" y="128"/>
                    </a:cubicBezTo>
                    <a:cubicBezTo>
                      <a:pt x="186" y="254"/>
                      <a:pt x="21" y="416"/>
                      <a:pt x="0" y="426"/>
                    </a:cubicBez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1"/>
              <p:cNvSpPr>
                <a:spLocks/>
              </p:cNvSpPr>
              <p:nvPr/>
            </p:nvSpPr>
            <p:spPr bwMode="auto">
              <a:xfrm>
                <a:off x="2509838" y="825500"/>
                <a:ext cx="1154113" cy="3559175"/>
              </a:xfrm>
              <a:custGeom>
                <a:avLst/>
                <a:gdLst>
                  <a:gd name="T0" fmla="*/ 19 w 147"/>
                  <a:gd name="T1" fmla="*/ 22 h 455"/>
                  <a:gd name="T2" fmla="*/ 130 w 147"/>
                  <a:gd name="T3" fmla="*/ 141 h 455"/>
                  <a:gd name="T4" fmla="*/ 0 w 147"/>
                  <a:gd name="T5" fmla="*/ 455 h 455"/>
                  <a:gd name="T6" fmla="*/ 19 w 147"/>
                  <a:gd name="T7" fmla="*/ 22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7" h="455">
                    <a:moveTo>
                      <a:pt x="19" y="22"/>
                    </a:moveTo>
                    <a:cubicBezTo>
                      <a:pt x="19" y="22"/>
                      <a:pt x="113" y="0"/>
                      <a:pt x="130" y="141"/>
                    </a:cubicBezTo>
                    <a:cubicBezTo>
                      <a:pt x="147" y="282"/>
                      <a:pt x="0" y="455"/>
                      <a:pt x="0" y="455"/>
                    </a:cubicBezTo>
                    <a:lnTo>
                      <a:pt x="19" y="22"/>
                    </a:lnTo>
                    <a:close/>
                  </a:path>
                </a:pathLst>
              </a:custGeom>
              <a:solidFill>
                <a:srgbClr val="FCFC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2"/>
              <p:cNvSpPr>
                <a:spLocks/>
              </p:cNvSpPr>
              <p:nvPr/>
            </p:nvSpPr>
            <p:spPr bwMode="auto">
              <a:xfrm>
                <a:off x="2509838" y="935037"/>
                <a:ext cx="690563" cy="3449638"/>
              </a:xfrm>
              <a:custGeom>
                <a:avLst/>
                <a:gdLst>
                  <a:gd name="T0" fmla="*/ 0 w 88"/>
                  <a:gd name="T1" fmla="*/ 3 h 441"/>
                  <a:gd name="T2" fmla="*/ 0 w 88"/>
                  <a:gd name="T3" fmla="*/ 441 h 441"/>
                  <a:gd name="T4" fmla="*/ 46 w 88"/>
                  <a:gd name="T5" fmla="*/ 298 h 441"/>
                  <a:gd name="T6" fmla="*/ 49 w 88"/>
                  <a:gd name="T7" fmla="*/ 32 h 441"/>
                  <a:gd name="T8" fmla="*/ 0 w 88"/>
                  <a:gd name="T9" fmla="*/ 3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441">
                    <a:moveTo>
                      <a:pt x="0" y="3"/>
                    </a:moveTo>
                    <a:cubicBezTo>
                      <a:pt x="0" y="441"/>
                      <a:pt x="0" y="441"/>
                      <a:pt x="0" y="441"/>
                    </a:cubicBezTo>
                    <a:cubicBezTo>
                      <a:pt x="0" y="441"/>
                      <a:pt x="26" y="372"/>
                      <a:pt x="46" y="298"/>
                    </a:cubicBezTo>
                    <a:cubicBezTo>
                      <a:pt x="58" y="252"/>
                      <a:pt x="88" y="131"/>
                      <a:pt x="49" y="32"/>
                    </a:cubicBezTo>
                    <a:cubicBezTo>
                      <a:pt x="41" y="10"/>
                      <a:pt x="24" y="0"/>
                      <a:pt x="0" y="3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3"/>
              <p:cNvSpPr>
                <a:spLocks/>
              </p:cNvSpPr>
              <p:nvPr/>
            </p:nvSpPr>
            <p:spPr bwMode="auto">
              <a:xfrm>
                <a:off x="1655763" y="3681413"/>
                <a:ext cx="1709738" cy="703263"/>
              </a:xfrm>
              <a:custGeom>
                <a:avLst/>
                <a:gdLst>
                  <a:gd name="T0" fmla="*/ 0 w 1077"/>
                  <a:gd name="T1" fmla="*/ 0 h 443"/>
                  <a:gd name="T2" fmla="*/ 1077 w 1077"/>
                  <a:gd name="T3" fmla="*/ 0 h 443"/>
                  <a:gd name="T4" fmla="*/ 662 w 1077"/>
                  <a:gd name="T5" fmla="*/ 443 h 443"/>
                  <a:gd name="T6" fmla="*/ 410 w 1077"/>
                  <a:gd name="T7" fmla="*/ 443 h 443"/>
                  <a:gd name="T8" fmla="*/ 0 w 1077"/>
                  <a:gd name="T9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7" h="443">
                    <a:moveTo>
                      <a:pt x="0" y="0"/>
                    </a:moveTo>
                    <a:lnTo>
                      <a:pt x="1077" y="0"/>
                    </a:lnTo>
                    <a:lnTo>
                      <a:pt x="662" y="443"/>
                    </a:lnTo>
                    <a:lnTo>
                      <a:pt x="410" y="4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Rectangle 14"/>
              <p:cNvSpPr>
                <a:spLocks noChangeArrowheads="1"/>
              </p:cNvSpPr>
              <p:nvPr/>
            </p:nvSpPr>
            <p:spPr bwMode="auto">
              <a:xfrm>
                <a:off x="2298700" y="4376738"/>
                <a:ext cx="31750" cy="517525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Rectangle 15"/>
              <p:cNvSpPr>
                <a:spLocks noChangeArrowheads="1"/>
              </p:cNvSpPr>
              <p:nvPr/>
            </p:nvSpPr>
            <p:spPr bwMode="auto">
              <a:xfrm>
                <a:off x="2690813" y="4376738"/>
                <a:ext cx="23813" cy="517525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6"/>
              <p:cNvSpPr>
                <a:spLocks/>
              </p:cNvSpPr>
              <p:nvPr/>
            </p:nvSpPr>
            <p:spPr bwMode="auto">
              <a:xfrm>
                <a:off x="2109788" y="4173538"/>
                <a:ext cx="792163" cy="211138"/>
              </a:xfrm>
              <a:custGeom>
                <a:avLst/>
                <a:gdLst>
                  <a:gd name="T0" fmla="*/ 0 w 499"/>
                  <a:gd name="T1" fmla="*/ 0 h 133"/>
                  <a:gd name="T2" fmla="*/ 124 w 499"/>
                  <a:gd name="T3" fmla="*/ 133 h 133"/>
                  <a:gd name="T4" fmla="*/ 376 w 499"/>
                  <a:gd name="T5" fmla="*/ 133 h 133"/>
                  <a:gd name="T6" fmla="*/ 499 w 499"/>
                  <a:gd name="T7" fmla="*/ 0 h 133"/>
                  <a:gd name="T8" fmla="*/ 0 w 499"/>
                  <a:gd name="T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9" h="133">
                    <a:moveTo>
                      <a:pt x="0" y="0"/>
                    </a:moveTo>
                    <a:lnTo>
                      <a:pt x="124" y="133"/>
                    </a:lnTo>
                    <a:lnTo>
                      <a:pt x="376" y="133"/>
                    </a:lnTo>
                    <a:lnTo>
                      <a:pt x="49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7"/>
              <p:cNvSpPr>
                <a:spLocks/>
              </p:cNvSpPr>
              <p:nvPr/>
            </p:nvSpPr>
            <p:spPr bwMode="auto">
              <a:xfrm>
                <a:off x="2220913" y="4932363"/>
                <a:ext cx="571500" cy="477838"/>
              </a:xfrm>
              <a:custGeom>
                <a:avLst/>
                <a:gdLst>
                  <a:gd name="T0" fmla="*/ 39 w 73"/>
                  <a:gd name="T1" fmla="*/ 0 h 61"/>
                  <a:gd name="T2" fmla="*/ 39 w 73"/>
                  <a:gd name="T3" fmla="*/ 0 h 61"/>
                  <a:gd name="T4" fmla="*/ 37 w 73"/>
                  <a:gd name="T5" fmla="*/ 0 h 61"/>
                  <a:gd name="T6" fmla="*/ 35 w 73"/>
                  <a:gd name="T7" fmla="*/ 0 h 61"/>
                  <a:gd name="T8" fmla="*/ 35 w 73"/>
                  <a:gd name="T9" fmla="*/ 0 h 61"/>
                  <a:gd name="T10" fmla="*/ 0 w 73"/>
                  <a:gd name="T11" fmla="*/ 1 h 61"/>
                  <a:gd name="T12" fmla="*/ 8 w 73"/>
                  <a:gd name="T13" fmla="*/ 51 h 61"/>
                  <a:gd name="T14" fmla="*/ 23 w 73"/>
                  <a:gd name="T15" fmla="*/ 61 h 61"/>
                  <a:gd name="T16" fmla="*/ 36 w 73"/>
                  <a:gd name="T17" fmla="*/ 61 h 61"/>
                  <a:gd name="T18" fmla="*/ 38 w 73"/>
                  <a:gd name="T19" fmla="*/ 61 h 61"/>
                  <a:gd name="T20" fmla="*/ 51 w 73"/>
                  <a:gd name="T21" fmla="*/ 61 h 61"/>
                  <a:gd name="T22" fmla="*/ 66 w 73"/>
                  <a:gd name="T23" fmla="*/ 51 h 61"/>
                  <a:gd name="T24" fmla="*/ 73 w 73"/>
                  <a:gd name="T25" fmla="*/ 1 h 61"/>
                  <a:gd name="T26" fmla="*/ 39 w 73"/>
                  <a:gd name="T2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3" h="61"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1"/>
                      <a:pt x="9" y="61"/>
                      <a:pt x="23" y="61"/>
                    </a:cubicBezTo>
                    <a:cubicBezTo>
                      <a:pt x="30" y="61"/>
                      <a:pt x="34" y="61"/>
                      <a:pt x="36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40" y="61"/>
                      <a:pt x="43" y="61"/>
                      <a:pt x="51" y="61"/>
                    </a:cubicBezTo>
                    <a:cubicBezTo>
                      <a:pt x="64" y="61"/>
                      <a:pt x="66" y="51"/>
                      <a:pt x="66" y="51"/>
                    </a:cubicBezTo>
                    <a:cubicBezTo>
                      <a:pt x="73" y="1"/>
                      <a:pt x="73" y="1"/>
                      <a:pt x="73" y="1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Rectangle 18"/>
              <p:cNvSpPr>
                <a:spLocks noChangeArrowheads="1"/>
              </p:cNvSpPr>
              <p:nvPr/>
            </p:nvSpPr>
            <p:spPr bwMode="auto">
              <a:xfrm>
                <a:off x="2212975" y="4894263"/>
                <a:ext cx="595313" cy="6191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9"/>
              <p:cNvSpPr>
                <a:spLocks/>
              </p:cNvSpPr>
              <p:nvPr/>
            </p:nvSpPr>
            <p:spPr bwMode="auto">
              <a:xfrm>
                <a:off x="2274888" y="4932363"/>
                <a:ext cx="95250" cy="188913"/>
              </a:xfrm>
              <a:custGeom>
                <a:avLst/>
                <a:gdLst>
                  <a:gd name="T0" fmla="*/ 8 w 12"/>
                  <a:gd name="T1" fmla="*/ 11 h 24"/>
                  <a:gd name="T2" fmla="*/ 7 w 12"/>
                  <a:gd name="T3" fmla="*/ 2 h 24"/>
                  <a:gd name="T4" fmla="*/ 6 w 12"/>
                  <a:gd name="T5" fmla="*/ 0 h 24"/>
                  <a:gd name="T6" fmla="*/ 5 w 12"/>
                  <a:gd name="T7" fmla="*/ 2 h 24"/>
                  <a:gd name="T8" fmla="*/ 3 w 12"/>
                  <a:gd name="T9" fmla="*/ 11 h 24"/>
                  <a:gd name="T10" fmla="*/ 0 w 12"/>
                  <a:gd name="T11" fmla="*/ 18 h 24"/>
                  <a:gd name="T12" fmla="*/ 6 w 12"/>
                  <a:gd name="T13" fmla="*/ 24 h 24"/>
                  <a:gd name="T14" fmla="*/ 12 w 12"/>
                  <a:gd name="T15" fmla="*/ 18 h 24"/>
                  <a:gd name="T16" fmla="*/ 8 w 12"/>
                  <a:gd name="T17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4">
                    <a:moveTo>
                      <a:pt x="8" y="11"/>
                    </a:moveTo>
                    <a:cubicBezTo>
                      <a:pt x="7" y="7"/>
                      <a:pt x="7" y="2"/>
                      <a:pt x="7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7"/>
                      <a:pt x="3" y="11"/>
                    </a:cubicBezTo>
                    <a:cubicBezTo>
                      <a:pt x="3" y="12"/>
                      <a:pt x="0" y="16"/>
                      <a:pt x="0" y="18"/>
                    </a:cubicBezTo>
                    <a:cubicBezTo>
                      <a:pt x="0" y="22"/>
                      <a:pt x="2" y="24"/>
                      <a:pt x="6" y="24"/>
                    </a:cubicBezTo>
                    <a:cubicBezTo>
                      <a:pt x="9" y="24"/>
                      <a:pt x="12" y="22"/>
                      <a:pt x="12" y="18"/>
                    </a:cubicBezTo>
                    <a:cubicBezTo>
                      <a:pt x="12" y="16"/>
                      <a:pt x="9" y="12"/>
                      <a:pt x="8" y="11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0"/>
              <p:cNvSpPr>
                <a:spLocks/>
              </p:cNvSpPr>
              <p:nvPr/>
            </p:nvSpPr>
            <p:spPr bwMode="auto">
              <a:xfrm>
                <a:off x="2463800" y="4932363"/>
                <a:ext cx="93663" cy="188913"/>
              </a:xfrm>
              <a:custGeom>
                <a:avLst/>
                <a:gdLst>
                  <a:gd name="T0" fmla="*/ 8 w 12"/>
                  <a:gd name="T1" fmla="*/ 11 h 24"/>
                  <a:gd name="T2" fmla="*/ 7 w 12"/>
                  <a:gd name="T3" fmla="*/ 2 h 24"/>
                  <a:gd name="T4" fmla="*/ 6 w 12"/>
                  <a:gd name="T5" fmla="*/ 0 h 24"/>
                  <a:gd name="T6" fmla="*/ 5 w 12"/>
                  <a:gd name="T7" fmla="*/ 2 h 24"/>
                  <a:gd name="T8" fmla="*/ 3 w 12"/>
                  <a:gd name="T9" fmla="*/ 11 h 24"/>
                  <a:gd name="T10" fmla="*/ 0 w 12"/>
                  <a:gd name="T11" fmla="*/ 18 h 24"/>
                  <a:gd name="T12" fmla="*/ 6 w 12"/>
                  <a:gd name="T13" fmla="*/ 24 h 24"/>
                  <a:gd name="T14" fmla="*/ 12 w 12"/>
                  <a:gd name="T15" fmla="*/ 18 h 24"/>
                  <a:gd name="T16" fmla="*/ 8 w 12"/>
                  <a:gd name="T17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4">
                    <a:moveTo>
                      <a:pt x="8" y="11"/>
                    </a:moveTo>
                    <a:cubicBezTo>
                      <a:pt x="7" y="7"/>
                      <a:pt x="7" y="2"/>
                      <a:pt x="7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7"/>
                      <a:pt x="3" y="11"/>
                    </a:cubicBezTo>
                    <a:cubicBezTo>
                      <a:pt x="3" y="12"/>
                      <a:pt x="0" y="16"/>
                      <a:pt x="0" y="18"/>
                    </a:cubicBezTo>
                    <a:cubicBezTo>
                      <a:pt x="0" y="22"/>
                      <a:pt x="3" y="24"/>
                      <a:pt x="6" y="24"/>
                    </a:cubicBezTo>
                    <a:cubicBezTo>
                      <a:pt x="9" y="24"/>
                      <a:pt x="12" y="22"/>
                      <a:pt x="12" y="18"/>
                    </a:cubicBezTo>
                    <a:cubicBezTo>
                      <a:pt x="12" y="16"/>
                      <a:pt x="9" y="12"/>
                      <a:pt x="8" y="11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1"/>
              <p:cNvSpPr>
                <a:spLocks/>
              </p:cNvSpPr>
              <p:nvPr/>
            </p:nvSpPr>
            <p:spPr bwMode="auto">
              <a:xfrm>
                <a:off x="2651125" y="4932363"/>
                <a:ext cx="95250" cy="188913"/>
              </a:xfrm>
              <a:custGeom>
                <a:avLst/>
                <a:gdLst>
                  <a:gd name="T0" fmla="*/ 9 w 12"/>
                  <a:gd name="T1" fmla="*/ 11 h 24"/>
                  <a:gd name="T2" fmla="*/ 7 w 12"/>
                  <a:gd name="T3" fmla="*/ 2 h 24"/>
                  <a:gd name="T4" fmla="*/ 6 w 12"/>
                  <a:gd name="T5" fmla="*/ 0 h 24"/>
                  <a:gd name="T6" fmla="*/ 5 w 12"/>
                  <a:gd name="T7" fmla="*/ 2 h 24"/>
                  <a:gd name="T8" fmla="*/ 3 w 12"/>
                  <a:gd name="T9" fmla="*/ 11 h 24"/>
                  <a:gd name="T10" fmla="*/ 0 w 12"/>
                  <a:gd name="T11" fmla="*/ 18 h 24"/>
                  <a:gd name="T12" fmla="*/ 6 w 12"/>
                  <a:gd name="T13" fmla="*/ 24 h 24"/>
                  <a:gd name="T14" fmla="*/ 12 w 12"/>
                  <a:gd name="T15" fmla="*/ 18 h 24"/>
                  <a:gd name="T16" fmla="*/ 9 w 12"/>
                  <a:gd name="T17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4">
                    <a:moveTo>
                      <a:pt x="9" y="11"/>
                    </a:moveTo>
                    <a:cubicBezTo>
                      <a:pt x="7" y="7"/>
                      <a:pt x="7" y="2"/>
                      <a:pt x="7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7"/>
                      <a:pt x="3" y="11"/>
                    </a:cubicBezTo>
                    <a:cubicBezTo>
                      <a:pt x="3" y="12"/>
                      <a:pt x="0" y="16"/>
                      <a:pt x="0" y="18"/>
                    </a:cubicBezTo>
                    <a:cubicBezTo>
                      <a:pt x="0" y="22"/>
                      <a:pt x="3" y="24"/>
                      <a:pt x="6" y="24"/>
                    </a:cubicBezTo>
                    <a:cubicBezTo>
                      <a:pt x="9" y="24"/>
                      <a:pt x="12" y="22"/>
                      <a:pt x="12" y="18"/>
                    </a:cubicBezTo>
                    <a:cubicBezTo>
                      <a:pt x="12" y="16"/>
                      <a:pt x="9" y="12"/>
                      <a:pt x="9" y="11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" name="椭圆 25"/>
            <p:cNvSpPr/>
            <p:nvPr/>
          </p:nvSpPr>
          <p:spPr>
            <a:xfrm>
              <a:off x="1824997" y="1622956"/>
              <a:ext cx="1086278" cy="1086278"/>
            </a:xfrm>
            <a:prstGeom prst="ellipse">
              <a:avLst/>
            </a:prstGeom>
            <a:noFill/>
            <a:ln w="508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Freeform 25"/>
          <p:cNvSpPr>
            <a:spLocks/>
          </p:cNvSpPr>
          <p:nvPr/>
        </p:nvSpPr>
        <p:spPr bwMode="auto">
          <a:xfrm>
            <a:off x="1686282" y="4797527"/>
            <a:ext cx="291021" cy="166147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文本框 2"/>
          <p:cNvSpPr txBox="1"/>
          <p:nvPr/>
        </p:nvSpPr>
        <p:spPr>
          <a:xfrm>
            <a:off x="5590732" y="2884656"/>
            <a:ext cx="59283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0" b="1" dirty="0" smtClean="0">
                <a:solidFill>
                  <a:srgbClr val="88B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6000" b="1" dirty="0">
              <a:solidFill>
                <a:srgbClr val="88B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25"/>
          <p:cNvSpPr>
            <a:spLocks/>
          </p:cNvSpPr>
          <p:nvPr/>
        </p:nvSpPr>
        <p:spPr bwMode="auto">
          <a:xfrm>
            <a:off x="4774523" y="3630789"/>
            <a:ext cx="993493" cy="567195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25"/>
          <p:cNvSpPr>
            <a:spLocks/>
          </p:cNvSpPr>
          <p:nvPr/>
        </p:nvSpPr>
        <p:spPr bwMode="auto">
          <a:xfrm flipH="1">
            <a:off x="10721416" y="2483249"/>
            <a:ext cx="797676" cy="455401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81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8120" y="209902"/>
            <a:ext cx="628822" cy="839592"/>
            <a:chOff x="793750" y="825500"/>
            <a:chExt cx="3433763" cy="4584701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793750" y="1138238"/>
              <a:ext cx="1716088" cy="3246438"/>
            </a:xfrm>
            <a:custGeom>
              <a:avLst/>
              <a:gdLst>
                <a:gd name="T0" fmla="*/ 111 w 219"/>
                <a:gd name="T1" fmla="*/ 0 h 415"/>
                <a:gd name="T2" fmla="*/ 33 w 219"/>
                <a:gd name="T3" fmla="*/ 183 h 415"/>
                <a:gd name="T4" fmla="*/ 219 w 219"/>
                <a:gd name="T5" fmla="*/ 415 h 415"/>
                <a:gd name="T6" fmla="*/ 111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11" y="0"/>
                  </a:moveTo>
                  <a:cubicBezTo>
                    <a:pt x="111" y="0"/>
                    <a:pt x="0" y="36"/>
                    <a:pt x="33" y="183"/>
                  </a:cubicBezTo>
                  <a:cubicBezTo>
                    <a:pt x="65" y="329"/>
                    <a:pt x="219" y="415"/>
                    <a:pt x="219" y="415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052513" y="1052513"/>
              <a:ext cx="1457325" cy="3332163"/>
            </a:xfrm>
            <a:custGeom>
              <a:avLst/>
              <a:gdLst>
                <a:gd name="T0" fmla="*/ 118 w 186"/>
                <a:gd name="T1" fmla="*/ 0 h 426"/>
                <a:gd name="T2" fmla="*/ 12 w 186"/>
                <a:gd name="T3" fmla="*/ 128 h 426"/>
                <a:gd name="T4" fmla="*/ 186 w 186"/>
                <a:gd name="T5" fmla="*/ 426 h 426"/>
                <a:gd name="T6" fmla="*/ 11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118" y="0"/>
                  </a:moveTo>
                  <a:cubicBezTo>
                    <a:pt x="118" y="0"/>
                    <a:pt x="25" y="1"/>
                    <a:pt x="12" y="128"/>
                  </a:cubicBezTo>
                  <a:cubicBezTo>
                    <a:pt x="0" y="254"/>
                    <a:pt x="165" y="416"/>
                    <a:pt x="186" y="426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1357313" y="825500"/>
              <a:ext cx="1152525" cy="3559175"/>
            </a:xfrm>
            <a:custGeom>
              <a:avLst/>
              <a:gdLst>
                <a:gd name="T0" fmla="*/ 128 w 147"/>
                <a:gd name="T1" fmla="*/ 22 h 455"/>
                <a:gd name="T2" fmla="*/ 17 w 147"/>
                <a:gd name="T3" fmla="*/ 141 h 455"/>
                <a:gd name="T4" fmla="*/ 147 w 147"/>
                <a:gd name="T5" fmla="*/ 455 h 455"/>
                <a:gd name="T6" fmla="*/ 128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28" y="22"/>
                  </a:moveTo>
                  <a:cubicBezTo>
                    <a:pt x="128" y="22"/>
                    <a:pt x="34" y="0"/>
                    <a:pt x="17" y="141"/>
                  </a:cubicBezTo>
                  <a:cubicBezTo>
                    <a:pt x="0" y="282"/>
                    <a:pt x="147" y="455"/>
                    <a:pt x="147" y="455"/>
                  </a:cubicBezTo>
                  <a:lnTo>
                    <a:pt x="128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820863" y="935037"/>
              <a:ext cx="688975" cy="3449638"/>
            </a:xfrm>
            <a:custGeom>
              <a:avLst/>
              <a:gdLst>
                <a:gd name="T0" fmla="*/ 88 w 88"/>
                <a:gd name="T1" fmla="*/ 3 h 441"/>
                <a:gd name="T2" fmla="*/ 88 w 88"/>
                <a:gd name="T3" fmla="*/ 441 h 441"/>
                <a:gd name="T4" fmla="*/ 42 w 88"/>
                <a:gd name="T5" fmla="*/ 298 h 441"/>
                <a:gd name="T6" fmla="*/ 39 w 88"/>
                <a:gd name="T7" fmla="*/ 32 h 441"/>
                <a:gd name="T8" fmla="*/ 88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88" y="3"/>
                  </a:moveTo>
                  <a:cubicBezTo>
                    <a:pt x="88" y="441"/>
                    <a:pt x="88" y="441"/>
                    <a:pt x="88" y="441"/>
                  </a:cubicBezTo>
                  <a:cubicBezTo>
                    <a:pt x="88" y="441"/>
                    <a:pt x="62" y="372"/>
                    <a:pt x="42" y="298"/>
                  </a:cubicBezTo>
                  <a:cubicBezTo>
                    <a:pt x="30" y="252"/>
                    <a:pt x="0" y="131"/>
                    <a:pt x="39" y="32"/>
                  </a:cubicBezTo>
                  <a:cubicBezTo>
                    <a:pt x="47" y="10"/>
                    <a:pt x="64" y="0"/>
                    <a:pt x="88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509838" y="1138238"/>
              <a:ext cx="1717675" cy="3246438"/>
            </a:xfrm>
            <a:custGeom>
              <a:avLst/>
              <a:gdLst>
                <a:gd name="T0" fmla="*/ 108 w 219"/>
                <a:gd name="T1" fmla="*/ 0 h 415"/>
                <a:gd name="T2" fmla="*/ 186 w 219"/>
                <a:gd name="T3" fmla="*/ 183 h 415"/>
                <a:gd name="T4" fmla="*/ 0 w 219"/>
                <a:gd name="T5" fmla="*/ 415 h 415"/>
                <a:gd name="T6" fmla="*/ 108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08" y="0"/>
                  </a:moveTo>
                  <a:cubicBezTo>
                    <a:pt x="108" y="0"/>
                    <a:pt x="219" y="36"/>
                    <a:pt x="186" y="183"/>
                  </a:cubicBezTo>
                  <a:cubicBezTo>
                    <a:pt x="154" y="329"/>
                    <a:pt x="0" y="415"/>
                    <a:pt x="0" y="415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509838" y="1052513"/>
              <a:ext cx="1458913" cy="3332163"/>
            </a:xfrm>
            <a:custGeom>
              <a:avLst/>
              <a:gdLst>
                <a:gd name="T0" fmla="*/ 68 w 186"/>
                <a:gd name="T1" fmla="*/ 0 h 426"/>
                <a:gd name="T2" fmla="*/ 174 w 186"/>
                <a:gd name="T3" fmla="*/ 128 h 426"/>
                <a:gd name="T4" fmla="*/ 0 w 186"/>
                <a:gd name="T5" fmla="*/ 426 h 426"/>
                <a:gd name="T6" fmla="*/ 6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68" y="0"/>
                  </a:moveTo>
                  <a:cubicBezTo>
                    <a:pt x="68" y="0"/>
                    <a:pt x="162" y="1"/>
                    <a:pt x="174" y="128"/>
                  </a:cubicBezTo>
                  <a:cubicBezTo>
                    <a:pt x="186" y="254"/>
                    <a:pt x="21" y="416"/>
                    <a:pt x="0" y="426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509838" y="825500"/>
              <a:ext cx="1154113" cy="3559175"/>
            </a:xfrm>
            <a:custGeom>
              <a:avLst/>
              <a:gdLst>
                <a:gd name="T0" fmla="*/ 19 w 147"/>
                <a:gd name="T1" fmla="*/ 22 h 455"/>
                <a:gd name="T2" fmla="*/ 130 w 147"/>
                <a:gd name="T3" fmla="*/ 141 h 455"/>
                <a:gd name="T4" fmla="*/ 0 w 147"/>
                <a:gd name="T5" fmla="*/ 455 h 455"/>
                <a:gd name="T6" fmla="*/ 19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9" y="22"/>
                  </a:moveTo>
                  <a:cubicBezTo>
                    <a:pt x="19" y="22"/>
                    <a:pt x="113" y="0"/>
                    <a:pt x="130" y="141"/>
                  </a:cubicBezTo>
                  <a:cubicBezTo>
                    <a:pt x="147" y="282"/>
                    <a:pt x="0" y="455"/>
                    <a:pt x="0" y="455"/>
                  </a:cubicBezTo>
                  <a:lnTo>
                    <a:pt x="19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509838" y="935037"/>
              <a:ext cx="690563" cy="3449638"/>
            </a:xfrm>
            <a:custGeom>
              <a:avLst/>
              <a:gdLst>
                <a:gd name="T0" fmla="*/ 0 w 88"/>
                <a:gd name="T1" fmla="*/ 3 h 441"/>
                <a:gd name="T2" fmla="*/ 0 w 88"/>
                <a:gd name="T3" fmla="*/ 441 h 441"/>
                <a:gd name="T4" fmla="*/ 46 w 88"/>
                <a:gd name="T5" fmla="*/ 298 h 441"/>
                <a:gd name="T6" fmla="*/ 49 w 88"/>
                <a:gd name="T7" fmla="*/ 32 h 441"/>
                <a:gd name="T8" fmla="*/ 0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0" y="3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41"/>
                    <a:pt x="26" y="372"/>
                    <a:pt x="46" y="298"/>
                  </a:cubicBezTo>
                  <a:cubicBezTo>
                    <a:pt x="58" y="252"/>
                    <a:pt x="88" y="131"/>
                    <a:pt x="49" y="32"/>
                  </a:cubicBezTo>
                  <a:cubicBezTo>
                    <a:pt x="41" y="10"/>
                    <a:pt x="24" y="0"/>
                    <a:pt x="0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655763" y="3681413"/>
              <a:ext cx="1709738" cy="703263"/>
            </a:xfrm>
            <a:custGeom>
              <a:avLst/>
              <a:gdLst>
                <a:gd name="T0" fmla="*/ 0 w 1077"/>
                <a:gd name="T1" fmla="*/ 0 h 443"/>
                <a:gd name="T2" fmla="*/ 1077 w 1077"/>
                <a:gd name="T3" fmla="*/ 0 h 443"/>
                <a:gd name="T4" fmla="*/ 662 w 1077"/>
                <a:gd name="T5" fmla="*/ 443 h 443"/>
                <a:gd name="T6" fmla="*/ 410 w 1077"/>
                <a:gd name="T7" fmla="*/ 443 h 443"/>
                <a:gd name="T8" fmla="*/ 0 w 1077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7" h="443">
                  <a:moveTo>
                    <a:pt x="0" y="0"/>
                  </a:moveTo>
                  <a:lnTo>
                    <a:pt x="1077" y="0"/>
                  </a:lnTo>
                  <a:lnTo>
                    <a:pt x="662" y="443"/>
                  </a:lnTo>
                  <a:lnTo>
                    <a:pt x="410" y="4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2298700" y="4376738"/>
              <a:ext cx="31750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2690813" y="4376738"/>
              <a:ext cx="23813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109788" y="4173538"/>
              <a:ext cx="792163" cy="211138"/>
            </a:xfrm>
            <a:custGeom>
              <a:avLst/>
              <a:gdLst>
                <a:gd name="T0" fmla="*/ 0 w 499"/>
                <a:gd name="T1" fmla="*/ 0 h 133"/>
                <a:gd name="T2" fmla="*/ 124 w 499"/>
                <a:gd name="T3" fmla="*/ 133 h 133"/>
                <a:gd name="T4" fmla="*/ 376 w 499"/>
                <a:gd name="T5" fmla="*/ 133 h 133"/>
                <a:gd name="T6" fmla="*/ 499 w 499"/>
                <a:gd name="T7" fmla="*/ 0 h 133"/>
                <a:gd name="T8" fmla="*/ 0 w 499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133">
                  <a:moveTo>
                    <a:pt x="0" y="0"/>
                  </a:moveTo>
                  <a:lnTo>
                    <a:pt x="124" y="133"/>
                  </a:lnTo>
                  <a:lnTo>
                    <a:pt x="376" y="133"/>
                  </a:lnTo>
                  <a:lnTo>
                    <a:pt x="4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220913" y="4932363"/>
              <a:ext cx="571500" cy="477838"/>
            </a:xfrm>
            <a:custGeom>
              <a:avLst/>
              <a:gdLst>
                <a:gd name="T0" fmla="*/ 39 w 73"/>
                <a:gd name="T1" fmla="*/ 0 h 61"/>
                <a:gd name="T2" fmla="*/ 39 w 73"/>
                <a:gd name="T3" fmla="*/ 0 h 61"/>
                <a:gd name="T4" fmla="*/ 37 w 73"/>
                <a:gd name="T5" fmla="*/ 0 h 61"/>
                <a:gd name="T6" fmla="*/ 35 w 73"/>
                <a:gd name="T7" fmla="*/ 0 h 61"/>
                <a:gd name="T8" fmla="*/ 35 w 73"/>
                <a:gd name="T9" fmla="*/ 0 h 61"/>
                <a:gd name="T10" fmla="*/ 0 w 73"/>
                <a:gd name="T11" fmla="*/ 1 h 61"/>
                <a:gd name="T12" fmla="*/ 8 w 73"/>
                <a:gd name="T13" fmla="*/ 51 h 61"/>
                <a:gd name="T14" fmla="*/ 23 w 73"/>
                <a:gd name="T15" fmla="*/ 61 h 61"/>
                <a:gd name="T16" fmla="*/ 36 w 73"/>
                <a:gd name="T17" fmla="*/ 61 h 61"/>
                <a:gd name="T18" fmla="*/ 38 w 73"/>
                <a:gd name="T19" fmla="*/ 61 h 61"/>
                <a:gd name="T20" fmla="*/ 51 w 73"/>
                <a:gd name="T21" fmla="*/ 61 h 61"/>
                <a:gd name="T22" fmla="*/ 66 w 73"/>
                <a:gd name="T23" fmla="*/ 51 h 61"/>
                <a:gd name="T24" fmla="*/ 73 w 73"/>
                <a:gd name="T25" fmla="*/ 1 h 61"/>
                <a:gd name="T26" fmla="*/ 39 w 73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61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61"/>
                    <a:pt x="23" y="61"/>
                  </a:cubicBezTo>
                  <a:cubicBezTo>
                    <a:pt x="30" y="61"/>
                    <a:pt x="34" y="61"/>
                    <a:pt x="3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0" y="61"/>
                    <a:pt x="43" y="61"/>
                    <a:pt x="51" y="61"/>
                  </a:cubicBezTo>
                  <a:cubicBezTo>
                    <a:pt x="64" y="61"/>
                    <a:pt x="66" y="51"/>
                    <a:pt x="66" y="51"/>
                  </a:cubicBezTo>
                  <a:cubicBezTo>
                    <a:pt x="73" y="1"/>
                    <a:pt x="73" y="1"/>
                    <a:pt x="73" y="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2212975" y="4894263"/>
              <a:ext cx="595313" cy="619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274888" y="4932363"/>
              <a:ext cx="95250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2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463800" y="4932363"/>
              <a:ext cx="93663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2651125" y="4932363"/>
              <a:ext cx="95250" cy="188913"/>
            </a:xfrm>
            <a:custGeom>
              <a:avLst/>
              <a:gdLst>
                <a:gd name="T0" fmla="*/ 9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9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9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190616" y="33731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88B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3200" b="1" dirty="0">
              <a:solidFill>
                <a:srgbClr val="88B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Oval 6"/>
          <p:cNvSpPr>
            <a:spLocks noChangeArrowheads="1"/>
          </p:cNvSpPr>
          <p:nvPr/>
        </p:nvSpPr>
        <p:spPr bwMode="auto">
          <a:xfrm>
            <a:off x="7422597" y="6010457"/>
            <a:ext cx="181645" cy="9082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 rot="5400000">
            <a:off x="1925413" y="730321"/>
            <a:ext cx="4063889" cy="6176550"/>
            <a:chOff x="4799013" y="1981200"/>
            <a:chExt cx="2600325" cy="2901951"/>
          </a:xfrm>
          <a:solidFill>
            <a:srgbClr val="92D050"/>
          </a:solidFill>
        </p:grpSpPr>
        <p:sp>
          <p:nvSpPr>
            <p:cNvPr id="64" name="Rectangle 5"/>
            <p:cNvSpPr>
              <a:spLocks noChangeArrowheads="1"/>
            </p:cNvSpPr>
            <p:nvPr/>
          </p:nvSpPr>
          <p:spPr bwMode="auto">
            <a:xfrm>
              <a:off x="4799013" y="4465638"/>
              <a:ext cx="2028825" cy="417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6"/>
            <p:cNvSpPr>
              <a:spLocks noChangeArrowheads="1"/>
            </p:cNvSpPr>
            <p:nvPr/>
          </p:nvSpPr>
          <p:spPr bwMode="auto">
            <a:xfrm>
              <a:off x="5300663" y="3878263"/>
              <a:ext cx="1527175" cy="419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"/>
            <p:cNvSpPr>
              <a:spLocks/>
            </p:cNvSpPr>
            <p:nvPr/>
          </p:nvSpPr>
          <p:spPr bwMode="auto">
            <a:xfrm>
              <a:off x="6827838" y="3878263"/>
              <a:ext cx="500063" cy="1004888"/>
            </a:xfrm>
            <a:custGeom>
              <a:avLst/>
              <a:gdLst>
                <a:gd name="T0" fmla="*/ 0 w 133"/>
                <a:gd name="T1" fmla="*/ 0 h 267"/>
                <a:gd name="T2" fmla="*/ 0 w 133"/>
                <a:gd name="T3" fmla="*/ 111 h 267"/>
                <a:gd name="T4" fmla="*/ 22 w 133"/>
                <a:gd name="T5" fmla="*/ 134 h 267"/>
                <a:gd name="T6" fmla="*/ 0 w 133"/>
                <a:gd name="T7" fmla="*/ 156 h 267"/>
                <a:gd name="T8" fmla="*/ 0 w 133"/>
                <a:gd name="T9" fmla="*/ 267 h 267"/>
                <a:gd name="T10" fmla="*/ 133 w 133"/>
                <a:gd name="T11" fmla="*/ 134 h 267"/>
                <a:gd name="T12" fmla="*/ 0 w 133"/>
                <a:gd name="T13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67">
                  <a:moveTo>
                    <a:pt x="0" y="0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12" y="111"/>
                    <a:pt x="22" y="121"/>
                    <a:pt x="22" y="134"/>
                  </a:cubicBezTo>
                  <a:cubicBezTo>
                    <a:pt x="22" y="146"/>
                    <a:pt x="12" y="156"/>
                    <a:pt x="0" y="156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73" y="267"/>
                    <a:pt x="133" y="208"/>
                    <a:pt x="133" y="134"/>
                  </a:cubicBezTo>
                  <a:cubicBezTo>
                    <a:pt x="133" y="60"/>
                    <a:pt x="7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8"/>
            <p:cNvSpPr>
              <a:spLocks noChangeArrowheads="1"/>
            </p:cNvSpPr>
            <p:nvPr/>
          </p:nvSpPr>
          <p:spPr bwMode="auto">
            <a:xfrm>
              <a:off x="5300663" y="3290888"/>
              <a:ext cx="1527175" cy="419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9"/>
            <p:cNvSpPr>
              <a:spLocks noChangeArrowheads="1"/>
            </p:cNvSpPr>
            <p:nvPr/>
          </p:nvSpPr>
          <p:spPr bwMode="auto">
            <a:xfrm>
              <a:off x="5300663" y="2705100"/>
              <a:ext cx="1527175" cy="417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0"/>
            <p:cNvSpPr>
              <a:spLocks/>
            </p:cNvSpPr>
            <p:nvPr/>
          </p:nvSpPr>
          <p:spPr bwMode="auto">
            <a:xfrm>
              <a:off x="6827838" y="2705100"/>
              <a:ext cx="500063" cy="1004888"/>
            </a:xfrm>
            <a:custGeom>
              <a:avLst/>
              <a:gdLst>
                <a:gd name="T0" fmla="*/ 0 w 133"/>
                <a:gd name="T1" fmla="*/ 0 h 267"/>
                <a:gd name="T2" fmla="*/ 0 w 133"/>
                <a:gd name="T3" fmla="*/ 111 h 267"/>
                <a:gd name="T4" fmla="*/ 22 w 133"/>
                <a:gd name="T5" fmla="*/ 134 h 267"/>
                <a:gd name="T6" fmla="*/ 0 w 133"/>
                <a:gd name="T7" fmla="*/ 156 h 267"/>
                <a:gd name="T8" fmla="*/ 0 w 133"/>
                <a:gd name="T9" fmla="*/ 267 h 267"/>
                <a:gd name="T10" fmla="*/ 133 w 133"/>
                <a:gd name="T11" fmla="*/ 134 h 267"/>
                <a:gd name="T12" fmla="*/ 0 w 133"/>
                <a:gd name="T13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67">
                  <a:moveTo>
                    <a:pt x="0" y="0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12" y="111"/>
                    <a:pt x="22" y="121"/>
                    <a:pt x="22" y="134"/>
                  </a:cubicBezTo>
                  <a:cubicBezTo>
                    <a:pt x="22" y="146"/>
                    <a:pt x="12" y="156"/>
                    <a:pt x="0" y="156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73" y="267"/>
                    <a:pt x="133" y="207"/>
                    <a:pt x="133" y="134"/>
                  </a:cubicBezTo>
                  <a:cubicBezTo>
                    <a:pt x="133" y="60"/>
                    <a:pt x="7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1"/>
            <p:cNvSpPr>
              <a:spLocks/>
            </p:cNvSpPr>
            <p:nvPr/>
          </p:nvSpPr>
          <p:spPr bwMode="auto">
            <a:xfrm>
              <a:off x="4799013" y="2117725"/>
              <a:ext cx="501650" cy="1004888"/>
            </a:xfrm>
            <a:custGeom>
              <a:avLst/>
              <a:gdLst>
                <a:gd name="T0" fmla="*/ 133 w 133"/>
                <a:gd name="T1" fmla="*/ 267 h 267"/>
                <a:gd name="T2" fmla="*/ 133 w 133"/>
                <a:gd name="T3" fmla="*/ 156 h 267"/>
                <a:gd name="T4" fmla="*/ 111 w 133"/>
                <a:gd name="T5" fmla="*/ 134 h 267"/>
                <a:gd name="T6" fmla="*/ 133 w 133"/>
                <a:gd name="T7" fmla="*/ 111 h 267"/>
                <a:gd name="T8" fmla="*/ 133 w 133"/>
                <a:gd name="T9" fmla="*/ 0 h 267"/>
                <a:gd name="T10" fmla="*/ 0 w 133"/>
                <a:gd name="T11" fmla="*/ 134 h 267"/>
                <a:gd name="T12" fmla="*/ 133 w 133"/>
                <a:gd name="T13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67">
                  <a:moveTo>
                    <a:pt x="133" y="267"/>
                  </a:moveTo>
                  <a:cubicBezTo>
                    <a:pt x="133" y="156"/>
                    <a:pt x="133" y="156"/>
                    <a:pt x="133" y="156"/>
                  </a:cubicBezTo>
                  <a:cubicBezTo>
                    <a:pt x="121" y="156"/>
                    <a:pt x="111" y="146"/>
                    <a:pt x="111" y="134"/>
                  </a:cubicBezTo>
                  <a:cubicBezTo>
                    <a:pt x="111" y="121"/>
                    <a:pt x="121" y="111"/>
                    <a:pt x="133" y="111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60" y="0"/>
                    <a:pt x="0" y="60"/>
                    <a:pt x="0" y="134"/>
                  </a:cubicBezTo>
                  <a:cubicBezTo>
                    <a:pt x="0" y="207"/>
                    <a:pt x="60" y="267"/>
                    <a:pt x="133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2"/>
            <p:cNvSpPr>
              <a:spLocks/>
            </p:cNvSpPr>
            <p:nvPr/>
          </p:nvSpPr>
          <p:spPr bwMode="auto">
            <a:xfrm>
              <a:off x="4799013" y="3290888"/>
              <a:ext cx="501650" cy="1006475"/>
            </a:xfrm>
            <a:custGeom>
              <a:avLst/>
              <a:gdLst>
                <a:gd name="T0" fmla="*/ 133 w 133"/>
                <a:gd name="T1" fmla="*/ 267 h 267"/>
                <a:gd name="T2" fmla="*/ 133 w 133"/>
                <a:gd name="T3" fmla="*/ 156 h 267"/>
                <a:gd name="T4" fmla="*/ 111 w 133"/>
                <a:gd name="T5" fmla="*/ 134 h 267"/>
                <a:gd name="T6" fmla="*/ 133 w 133"/>
                <a:gd name="T7" fmla="*/ 111 h 267"/>
                <a:gd name="T8" fmla="*/ 133 w 133"/>
                <a:gd name="T9" fmla="*/ 0 h 267"/>
                <a:gd name="T10" fmla="*/ 0 w 133"/>
                <a:gd name="T11" fmla="*/ 134 h 267"/>
                <a:gd name="T12" fmla="*/ 133 w 133"/>
                <a:gd name="T13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67">
                  <a:moveTo>
                    <a:pt x="133" y="267"/>
                  </a:moveTo>
                  <a:cubicBezTo>
                    <a:pt x="133" y="156"/>
                    <a:pt x="133" y="156"/>
                    <a:pt x="133" y="156"/>
                  </a:cubicBezTo>
                  <a:cubicBezTo>
                    <a:pt x="121" y="156"/>
                    <a:pt x="111" y="146"/>
                    <a:pt x="111" y="134"/>
                  </a:cubicBezTo>
                  <a:cubicBezTo>
                    <a:pt x="111" y="121"/>
                    <a:pt x="121" y="111"/>
                    <a:pt x="133" y="111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60" y="0"/>
                    <a:pt x="0" y="60"/>
                    <a:pt x="0" y="134"/>
                  </a:cubicBezTo>
                  <a:cubicBezTo>
                    <a:pt x="0" y="208"/>
                    <a:pt x="60" y="267"/>
                    <a:pt x="133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3"/>
            <p:cNvSpPr>
              <a:spLocks/>
            </p:cNvSpPr>
            <p:nvPr/>
          </p:nvSpPr>
          <p:spPr bwMode="auto">
            <a:xfrm>
              <a:off x="5300663" y="2117725"/>
              <a:ext cx="2027238" cy="417513"/>
            </a:xfrm>
            <a:custGeom>
              <a:avLst/>
              <a:gdLst>
                <a:gd name="T0" fmla="*/ 1277 w 1277"/>
                <a:gd name="T1" fmla="*/ 130 h 263"/>
                <a:gd name="T2" fmla="*/ 1147 w 1277"/>
                <a:gd name="T3" fmla="*/ 0 h 263"/>
                <a:gd name="T4" fmla="*/ 0 w 1277"/>
                <a:gd name="T5" fmla="*/ 0 h 263"/>
                <a:gd name="T6" fmla="*/ 0 w 1277"/>
                <a:gd name="T7" fmla="*/ 263 h 263"/>
                <a:gd name="T8" fmla="*/ 1147 w 1277"/>
                <a:gd name="T9" fmla="*/ 263 h 263"/>
                <a:gd name="T10" fmla="*/ 1277 w 1277"/>
                <a:gd name="T11" fmla="*/ 13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7" h="263">
                  <a:moveTo>
                    <a:pt x="1277" y="130"/>
                  </a:moveTo>
                  <a:lnTo>
                    <a:pt x="1147" y="0"/>
                  </a:lnTo>
                  <a:lnTo>
                    <a:pt x="0" y="0"/>
                  </a:lnTo>
                  <a:lnTo>
                    <a:pt x="0" y="263"/>
                  </a:lnTo>
                  <a:lnTo>
                    <a:pt x="1147" y="263"/>
                  </a:lnTo>
                  <a:lnTo>
                    <a:pt x="1277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4"/>
            <p:cNvSpPr>
              <a:spLocks/>
            </p:cNvSpPr>
            <p:nvPr/>
          </p:nvSpPr>
          <p:spPr bwMode="auto">
            <a:xfrm>
              <a:off x="7053263" y="1981200"/>
              <a:ext cx="346075" cy="693738"/>
            </a:xfrm>
            <a:custGeom>
              <a:avLst/>
              <a:gdLst>
                <a:gd name="T0" fmla="*/ 0 w 218"/>
                <a:gd name="T1" fmla="*/ 437 h 437"/>
                <a:gd name="T2" fmla="*/ 218 w 218"/>
                <a:gd name="T3" fmla="*/ 218 h 437"/>
                <a:gd name="T4" fmla="*/ 0 w 218"/>
                <a:gd name="T5" fmla="*/ 0 h 437"/>
                <a:gd name="T6" fmla="*/ 0 w 218"/>
                <a:gd name="T7" fmla="*/ 43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" h="437">
                  <a:moveTo>
                    <a:pt x="0" y="437"/>
                  </a:moveTo>
                  <a:lnTo>
                    <a:pt x="218" y="218"/>
                  </a:lnTo>
                  <a:lnTo>
                    <a:pt x="0" y="0"/>
                  </a:lnTo>
                  <a:lnTo>
                    <a:pt x="0" y="4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009592" y="1997195"/>
            <a:ext cx="1019215" cy="1228574"/>
            <a:chOff x="8518525" y="4505325"/>
            <a:chExt cx="1290638" cy="1555751"/>
          </a:xfrm>
        </p:grpSpPr>
        <p:sp>
          <p:nvSpPr>
            <p:cNvPr id="75" name="Oval 35"/>
            <p:cNvSpPr>
              <a:spLocks noChangeArrowheads="1"/>
            </p:cNvSpPr>
            <p:nvPr/>
          </p:nvSpPr>
          <p:spPr bwMode="auto">
            <a:xfrm>
              <a:off x="8559800" y="5992813"/>
              <a:ext cx="404813" cy="68263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6"/>
            <p:cNvSpPr>
              <a:spLocks/>
            </p:cNvSpPr>
            <p:nvPr/>
          </p:nvSpPr>
          <p:spPr bwMode="auto">
            <a:xfrm>
              <a:off x="8518525" y="5354638"/>
              <a:ext cx="484188" cy="673100"/>
            </a:xfrm>
            <a:custGeom>
              <a:avLst/>
              <a:gdLst>
                <a:gd name="T0" fmla="*/ 128 w 128"/>
                <a:gd name="T1" fmla="*/ 68 h 178"/>
                <a:gd name="T2" fmla="*/ 128 w 128"/>
                <a:gd name="T3" fmla="*/ 64 h 178"/>
                <a:gd name="T4" fmla="*/ 64 w 128"/>
                <a:gd name="T5" fmla="*/ 0 h 178"/>
                <a:gd name="T6" fmla="*/ 0 w 128"/>
                <a:gd name="T7" fmla="*/ 64 h 178"/>
                <a:gd name="T8" fmla="*/ 0 w 128"/>
                <a:gd name="T9" fmla="*/ 70 h 178"/>
                <a:gd name="T10" fmla="*/ 1 w 128"/>
                <a:gd name="T11" fmla="*/ 71 h 178"/>
                <a:gd name="T12" fmla="*/ 64 w 128"/>
                <a:gd name="T13" fmla="*/ 178 h 178"/>
                <a:gd name="T14" fmla="*/ 125 w 128"/>
                <a:gd name="T15" fmla="*/ 83 h 178"/>
                <a:gd name="T16" fmla="*/ 128 w 128"/>
                <a:gd name="T17" fmla="*/ 6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78">
                  <a:moveTo>
                    <a:pt x="128" y="68"/>
                  </a:moveTo>
                  <a:cubicBezTo>
                    <a:pt x="128" y="66"/>
                    <a:pt x="128" y="64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6"/>
                    <a:pt x="0" y="68"/>
                    <a:pt x="0" y="70"/>
                  </a:cubicBezTo>
                  <a:cubicBezTo>
                    <a:pt x="0" y="71"/>
                    <a:pt x="1" y="71"/>
                    <a:pt x="1" y="71"/>
                  </a:cubicBezTo>
                  <a:cubicBezTo>
                    <a:pt x="6" y="122"/>
                    <a:pt x="64" y="178"/>
                    <a:pt x="64" y="178"/>
                  </a:cubicBezTo>
                  <a:cubicBezTo>
                    <a:pt x="105" y="139"/>
                    <a:pt x="120" y="104"/>
                    <a:pt x="125" y="83"/>
                  </a:cubicBezTo>
                  <a:cubicBezTo>
                    <a:pt x="127" y="79"/>
                    <a:pt x="128" y="74"/>
                    <a:pt x="128" y="68"/>
                  </a:cubicBezTo>
                  <a:close/>
                </a:path>
              </a:pathLst>
            </a:cu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37"/>
            <p:cNvSpPr>
              <a:spLocks noChangeArrowheads="1"/>
            </p:cNvSpPr>
            <p:nvPr/>
          </p:nvSpPr>
          <p:spPr bwMode="auto">
            <a:xfrm>
              <a:off x="8601075" y="5430838"/>
              <a:ext cx="319088" cy="315913"/>
            </a:xfrm>
            <a:prstGeom prst="ellipse">
              <a:avLst/>
            </a:prstGeom>
            <a:solidFill>
              <a:srgbClr val="D4ED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38"/>
            <p:cNvSpPr>
              <a:spLocks noChangeArrowheads="1"/>
            </p:cNvSpPr>
            <p:nvPr/>
          </p:nvSpPr>
          <p:spPr bwMode="auto">
            <a:xfrm>
              <a:off x="8685213" y="5505450"/>
              <a:ext cx="150813" cy="150813"/>
            </a:xfrm>
            <a:prstGeom prst="ellipse">
              <a:avLst/>
            </a:pr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39"/>
            <p:cNvSpPr>
              <a:spLocks noChangeArrowheads="1"/>
            </p:cNvSpPr>
            <p:nvPr/>
          </p:nvSpPr>
          <p:spPr bwMode="auto">
            <a:xfrm>
              <a:off x="9656763" y="4505325"/>
              <a:ext cx="152400" cy="150813"/>
            </a:xfrm>
            <a:prstGeom prst="ellipse">
              <a:avLst/>
            </a:pr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Line 40"/>
            <p:cNvSpPr>
              <a:spLocks noChangeShapeType="1"/>
            </p:cNvSpPr>
            <p:nvPr/>
          </p:nvSpPr>
          <p:spPr bwMode="auto">
            <a:xfrm flipV="1">
              <a:off x="8759825" y="4579938"/>
              <a:ext cx="973138" cy="1001713"/>
            </a:xfrm>
            <a:prstGeom prst="line">
              <a:avLst/>
            </a:prstGeom>
            <a:noFill/>
            <a:ln w="30163" cap="flat">
              <a:solidFill>
                <a:srgbClr val="4BB3D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41"/>
            <p:cNvSpPr>
              <a:spLocks noChangeArrowheads="1"/>
            </p:cNvSpPr>
            <p:nvPr/>
          </p:nvSpPr>
          <p:spPr bwMode="auto">
            <a:xfrm>
              <a:off x="9699625" y="4546600"/>
              <a:ext cx="66675" cy="68263"/>
            </a:xfrm>
            <a:prstGeom prst="ellipse">
              <a:avLst/>
            </a:prstGeom>
            <a:solidFill>
              <a:srgbClr val="D4ED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053617" y="3660819"/>
            <a:ext cx="1486118" cy="1791385"/>
            <a:chOff x="8518525" y="4505325"/>
            <a:chExt cx="1290638" cy="1555751"/>
          </a:xfrm>
        </p:grpSpPr>
        <p:sp>
          <p:nvSpPr>
            <p:cNvPr id="83" name="Oval 35"/>
            <p:cNvSpPr>
              <a:spLocks noChangeArrowheads="1"/>
            </p:cNvSpPr>
            <p:nvPr/>
          </p:nvSpPr>
          <p:spPr bwMode="auto">
            <a:xfrm>
              <a:off x="8559800" y="5992813"/>
              <a:ext cx="404813" cy="68263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6"/>
            <p:cNvSpPr>
              <a:spLocks/>
            </p:cNvSpPr>
            <p:nvPr/>
          </p:nvSpPr>
          <p:spPr bwMode="auto">
            <a:xfrm>
              <a:off x="8518525" y="5354638"/>
              <a:ext cx="484188" cy="673100"/>
            </a:xfrm>
            <a:custGeom>
              <a:avLst/>
              <a:gdLst>
                <a:gd name="T0" fmla="*/ 128 w 128"/>
                <a:gd name="T1" fmla="*/ 68 h 178"/>
                <a:gd name="T2" fmla="*/ 128 w 128"/>
                <a:gd name="T3" fmla="*/ 64 h 178"/>
                <a:gd name="T4" fmla="*/ 64 w 128"/>
                <a:gd name="T5" fmla="*/ 0 h 178"/>
                <a:gd name="T6" fmla="*/ 0 w 128"/>
                <a:gd name="T7" fmla="*/ 64 h 178"/>
                <a:gd name="T8" fmla="*/ 0 w 128"/>
                <a:gd name="T9" fmla="*/ 70 h 178"/>
                <a:gd name="T10" fmla="*/ 1 w 128"/>
                <a:gd name="T11" fmla="*/ 71 h 178"/>
                <a:gd name="T12" fmla="*/ 64 w 128"/>
                <a:gd name="T13" fmla="*/ 178 h 178"/>
                <a:gd name="T14" fmla="*/ 125 w 128"/>
                <a:gd name="T15" fmla="*/ 83 h 178"/>
                <a:gd name="T16" fmla="*/ 128 w 128"/>
                <a:gd name="T17" fmla="*/ 6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78">
                  <a:moveTo>
                    <a:pt x="128" y="68"/>
                  </a:moveTo>
                  <a:cubicBezTo>
                    <a:pt x="128" y="66"/>
                    <a:pt x="128" y="64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6"/>
                    <a:pt x="0" y="68"/>
                    <a:pt x="0" y="70"/>
                  </a:cubicBezTo>
                  <a:cubicBezTo>
                    <a:pt x="0" y="71"/>
                    <a:pt x="1" y="71"/>
                    <a:pt x="1" y="71"/>
                  </a:cubicBezTo>
                  <a:cubicBezTo>
                    <a:pt x="6" y="122"/>
                    <a:pt x="64" y="178"/>
                    <a:pt x="64" y="178"/>
                  </a:cubicBezTo>
                  <a:cubicBezTo>
                    <a:pt x="105" y="139"/>
                    <a:pt x="120" y="104"/>
                    <a:pt x="125" y="83"/>
                  </a:cubicBezTo>
                  <a:cubicBezTo>
                    <a:pt x="127" y="79"/>
                    <a:pt x="128" y="74"/>
                    <a:pt x="128" y="68"/>
                  </a:cubicBezTo>
                  <a:close/>
                </a:path>
              </a:pathLst>
            </a:cu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Oval 37"/>
            <p:cNvSpPr>
              <a:spLocks noChangeArrowheads="1"/>
            </p:cNvSpPr>
            <p:nvPr/>
          </p:nvSpPr>
          <p:spPr bwMode="auto">
            <a:xfrm>
              <a:off x="8601075" y="5430838"/>
              <a:ext cx="319088" cy="315913"/>
            </a:xfrm>
            <a:prstGeom prst="ellipse">
              <a:avLst/>
            </a:prstGeom>
            <a:solidFill>
              <a:srgbClr val="D4ED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38"/>
            <p:cNvSpPr>
              <a:spLocks noChangeArrowheads="1"/>
            </p:cNvSpPr>
            <p:nvPr/>
          </p:nvSpPr>
          <p:spPr bwMode="auto">
            <a:xfrm>
              <a:off x="8685213" y="5505450"/>
              <a:ext cx="150813" cy="150813"/>
            </a:xfrm>
            <a:prstGeom prst="ellipse">
              <a:avLst/>
            </a:pr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39"/>
            <p:cNvSpPr>
              <a:spLocks noChangeArrowheads="1"/>
            </p:cNvSpPr>
            <p:nvPr/>
          </p:nvSpPr>
          <p:spPr bwMode="auto">
            <a:xfrm>
              <a:off x="9656763" y="4505325"/>
              <a:ext cx="152400" cy="150813"/>
            </a:xfrm>
            <a:prstGeom prst="ellipse">
              <a:avLst/>
            </a:pr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Line 40"/>
            <p:cNvSpPr>
              <a:spLocks noChangeShapeType="1"/>
            </p:cNvSpPr>
            <p:nvPr/>
          </p:nvSpPr>
          <p:spPr bwMode="auto">
            <a:xfrm flipV="1">
              <a:off x="8759825" y="4579938"/>
              <a:ext cx="973138" cy="1001713"/>
            </a:xfrm>
            <a:prstGeom prst="line">
              <a:avLst/>
            </a:prstGeom>
            <a:noFill/>
            <a:ln w="30163" cap="flat">
              <a:solidFill>
                <a:srgbClr val="4BB3D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41"/>
            <p:cNvSpPr>
              <a:spLocks noChangeArrowheads="1"/>
            </p:cNvSpPr>
            <p:nvPr/>
          </p:nvSpPr>
          <p:spPr bwMode="auto">
            <a:xfrm>
              <a:off x="9699625" y="4546600"/>
              <a:ext cx="66675" cy="68263"/>
            </a:xfrm>
            <a:prstGeom prst="ellipse">
              <a:avLst/>
            </a:prstGeom>
            <a:solidFill>
              <a:srgbClr val="D4ED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3510407" y="2412334"/>
            <a:ext cx="1304735" cy="1572744"/>
            <a:chOff x="8518525" y="4505325"/>
            <a:chExt cx="1290638" cy="1555751"/>
          </a:xfrm>
        </p:grpSpPr>
        <p:sp>
          <p:nvSpPr>
            <p:cNvPr id="99" name="Oval 35"/>
            <p:cNvSpPr>
              <a:spLocks noChangeArrowheads="1"/>
            </p:cNvSpPr>
            <p:nvPr/>
          </p:nvSpPr>
          <p:spPr bwMode="auto">
            <a:xfrm>
              <a:off x="8559800" y="5992813"/>
              <a:ext cx="404813" cy="68263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6"/>
            <p:cNvSpPr>
              <a:spLocks/>
            </p:cNvSpPr>
            <p:nvPr/>
          </p:nvSpPr>
          <p:spPr bwMode="auto">
            <a:xfrm>
              <a:off x="8518525" y="5354638"/>
              <a:ext cx="484188" cy="673100"/>
            </a:xfrm>
            <a:custGeom>
              <a:avLst/>
              <a:gdLst>
                <a:gd name="T0" fmla="*/ 128 w 128"/>
                <a:gd name="T1" fmla="*/ 68 h 178"/>
                <a:gd name="T2" fmla="*/ 128 w 128"/>
                <a:gd name="T3" fmla="*/ 64 h 178"/>
                <a:gd name="T4" fmla="*/ 64 w 128"/>
                <a:gd name="T5" fmla="*/ 0 h 178"/>
                <a:gd name="T6" fmla="*/ 0 w 128"/>
                <a:gd name="T7" fmla="*/ 64 h 178"/>
                <a:gd name="T8" fmla="*/ 0 w 128"/>
                <a:gd name="T9" fmla="*/ 70 h 178"/>
                <a:gd name="T10" fmla="*/ 1 w 128"/>
                <a:gd name="T11" fmla="*/ 71 h 178"/>
                <a:gd name="T12" fmla="*/ 64 w 128"/>
                <a:gd name="T13" fmla="*/ 178 h 178"/>
                <a:gd name="T14" fmla="*/ 125 w 128"/>
                <a:gd name="T15" fmla="*/ 83 h 178"/>
                <a:gd name="T16" fmla="*/ 128 w 128"/>
                <a:gd name="T17" fmla="*/ 6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78">
                  <a:moveTo>
                    <a:pt x="128" y="68"/>
                  </a:moveTo>
                  <a:cubicBezTo>
                    <a:pt x="128" y="66"/>
                    <a:pt x="128" y="64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6"/>
                    <a:pt x="0" y="68"/>
                    <a:pt x="0" y="70"/>
                  </a:cubicBezTo>
                  <a:cubicBezTo>
                    <a:pt x="0" y="71"/>
                    <a:pt x="1" y="71"/>
                    <a:pt x="1" y="71"/>
                  </a:cubicBezTo>
                  <a:cubicBezTo>
                    <a:pt x="6" y="122"/>
                    <a:pt x="64" y="178"/>
                    <a:pt x="64" y="178"/>
                  </a:cubicBezTo>
                  <a:cubicBezTo>
                    <a:pt x="105" y="139"/>
                    <a:pt x="120" y="104"/>
                    <a:pt x="125" y="83"/>
                  </a:cubicBezTo>
                  <a:cubicBezTo>
                    <a:pt x="127" y="79"/>
                    <a:pt x="128" y="74"/>
                    <a:pt x="128" y="68"/>
                  </a:cubicBezTo>
                  <a:close/>
                </a:path>
              </a:pathLst>
            </a:cu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37"/>
            <p:cNvSpPr>
              <a:spLocks noChangeArrowheads="1"/>
            </p:cNvSpPr>
            <p:nvPr/>
          </p:nvSpPr>
          <p:spPr bwMode="auto">
            <a:xfrm>
              <a:off x="8601075" y="5430838"/>
              <a:ext cx="319088" cy="315913"/>
            </a:xfrm>
            <a:prstGeom prst="ellipse">
              <a:avLst/>
            </a:prstGeom>
            <a:solidFill>
              <a:srgbClr val="D4ED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38"/>
            <p:cNvSpPr>
              <a:spLocks noChangeArrowheads="1"/>
            </p:cNvSpPr>
            <p:nvPr/>
          </p:nvSpPr>
          <p:spPr bwMode="auto">
            <a:xfrm>
              <a:off x="8685213" y="5505450"/>
              <a:ext cx="150813" cy="150813"/>
            </a:xfrm>
            <a:prstGeom prst="ellipse">
              <a:avLst/>
            </a:pr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39"/>
            <p:cNvSpPr>
              <a:spLocks noChangeArrowheads="1"/>
            </p:cNvSpPr>
            <p:nvPr/>
          </p:nvSpPr>
          <p:spPr bwMode="auto">
            <a:xfrm>
              <a:off x="9656763" y="4505325"/>
              <a:ext cx="152400" cy="150813"/>
            </a:xfrm>
            <a:prstGeom prst="ellipse">
              <a:avLst/>
            </a:pr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Line 40"/>
            <p:cNvSpPr>
              <a:spLocks noChangeShapeType="1"/>
            </p:cNvSpPr>
            <p:nvPr/>
          </p:nvSpPr>
          <p:spPr bwMode="auto">
            <a:xfrm flipV="1">
              <a:off x="8759825" y="4579938"/>
              <a:ext cx="973138" cy="1001713"/>
            </a:xfrm>
            <a:prstGeom prst="line">
              <a:avLst/>
            </a:prstGeom>
            <a:noFill/>
            <a:ln w="30163" cap="flat">
              <a:solidFill>
                <a:srgbClr val="4BB3D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41"/>
            <p:cNvSpPr>
              <a:spLocks noChangeArrowheads="1"/>
            </p:cNvSpPr>
            <p:nvPr/>
          </p:nvSpPr>
          <p:spPr bwMode="auto">
            <a:xfrm>
              <a:off x="9699625" y="4546600"/>
              <a:ext cx="66675" cy="68263"/>
            </a:xfrm>
            <a:prstGeom prst="ellipse">
              <a:avLst/>
            </a:prstGeom>
            <a:solidFill>
              <a:srgbClr val="D4ED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5992412" y="1616765"/>
            <a:ext cx="849898" cy="1024478"/>
            <a:chOff x="8518525" y="4505325"/>
            <a:chExt cx="1290638" cy="1555751"/>
          </a:xfrm>
        </p:grpSpPr>
        <p:sp>
          <p:nvSpPr>
            <p:cNvPr id="115" name="Oval 35"/>
            <p:cNvSpPr>
              <a:spLocks noChangeArrowheads="1"/>
            </p:cNvSpPr>
            <p:nvPr/>
          </p:nvSpPr>
          <p:spPr bwMode="auto">
            <a:xfrm>
              <a:off x="8559800" y="5992813"/>
              <a:ext cx="404813" cy="68263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6"/>
            <p:cNvSpPr>
              <a:spLocks/>
            </p:cNvSpPr>
            <p:nvPr/>
          </p:nvSpPr>
          <p:spPr bwMode="auto">
            <a:xfrm>
              <a:off x="8518525" y="5354638"/>
              <a:ext cx="484188" cy="673100"/>
            </a:xfrm>
            <a:custGeom>
              <a:avLst/>
              <a:gdLst>
                <a:gd name="T0" fmla="*/ 128 w 128"/>
                <a:gd name="T1" fmla="*/ 68 h 178"/>
                <a:gd name="T2" fmla="*/ 128 w 128"/>
                <a:gd name="T3" fmla="*/ 64 h 178"/>
                <a:gd name="T4" fmla="*/ 64 w 128"/>
                <a:gd name="T5" fmla="*/ 0 h 178"/>
                <a:gd name="T6" fmla="*/ 0 w 128"/>
                <a:gd name="T7" fmla="*/ 64 h 178"/>
                <a:gd name="T8" fmla="*/ 0 w 128"/>
                <a:gd name="T9" fmla="*/ 70 h 178"/>
                <a:gd name="T10" fmla="*/ 1 w 128"/>
                <a:gd name="T11" fmla="*/ 71 h 178"/>
                <a:gd name="T12" fmla="*/ 64 w 128"/>
                <a:gd name="T13" fmla="*/ 178 h 178"/>
                <a:gd name="T14" fmla="*/ 125 w 128"/>
                <a:gd name="T15" fmla="*/ 83 h 178"/>
                <a:gd name="T16" fmla="*/ 128 w 128"/>
                <a:gd name="T17" fmla="*/ 6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78">
                  <a:moveTo>
                    <a:pt x="128" y="68"/>
                  </a:moveTo>
                  <a:cubicBezTo>
                    <a:pt x="128" y="66"/>
                    <a:pt x="128" y="64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6"/>
                    <a:pt x="0" y="68"/>
                    <a:pt x="0" y="70"/>
                  </a:cubicBezTo>
                  <a:cubicBezTo>
                    <a:pt x="0" y="71"/>
                    <a:pt x="1" y="71"/>
                    <a:pt x="1" y="71"/>
                  </a:cubicBezTo>
                  <a:cubicBezTo>
                    <a:pt x="6" y="122"/>
                    <a:pt x="64" y="178"/>
                    <a:pt x="64" y="178"/>
                  </a:cubicBezTo>
                  <a:cubicBezTo>
                    <a:pt x="105" y="139"/>
                    <a:pt x="120" y="104"/>
                    <a:pt x="125" y="83"/>
                  </a:cubicBezTo>
                  <a:cubicBezTo>
                    <a:pt x="127" y="79"/>
                    <a:pt x="128" y="74"/>
                    <a:pt x="128" y="68"/>
                  </a:cubicBezTo>
                  <a:close/>
                </a:path>
              </a:pathLst>
            </a:cu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37"/>
            <p:cNvSpPr>
              <a:spLocks noChangeArrowheads="1"/>
            </p:cNvSpPr>
            <p:nvPr/>
          </p:nvSpPr>
          <p:spPr bwMode="auto">
            <a:xfrm>
              <a:off x="8601075" y="5430838"/>
              <a:ext cx="319088" cy="315913"/>
            </a:xfrm>
            <a:prstGeom prst="ellipse">
              <a:avLst/>
            </a:prstGeom>
            <a:solidFill>
              <a:srgbClr val="D4ED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38"/>
            <p:cNvSpPr>
              <a:spLocks noChangeArrowheads="1"/>
            </p:cNvSpPr>
            <p:nvPr/>
          </p:nvSpPr>
          <p:spPr bwMode="auto">
            <a:xfrm>
              <a:off x="8685213" y="5505450"/>
              <a:ext cx="150813" cy="150813"/>
            </a:xfrm>
            <a:prstGeom prst="ellipse">
              <a:avLst/>
            </a:pr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39"/>
            <p:cNvSpPr>
              <a:spLocks noChangeArrowheads="1"/>
            </p:cNvSpPr>
            <p:nvPr/>
          </p:nvSpPr>
          <p:spPr bwMode="auto">
            <a:xfrm>
              <a:off x="9656763" y="4505325"/>
              <a:ext cx="152400" cy="150813"/>
            </a:xfrm>
            <a:prstGeom prst="ellipse">
              <a:avLst/>
            </a:pr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Line 40"/>
            <p:cNvSpPr>
              <a:spLocks noChangeShapeType="1"/>
            </p:cNvSpPr>
            <p:nvPr/>
          </p:nvSpPr>
          <p:spPr bwMode="auto">
            <a:xfrm flipV="1">
              <a:off x="8759825" y="4579938"/>
              <a:ext cx="973138" cy="1001713"/>
            </a:xfrm>
            <a:prstGeom prst="line">
              <a:avLst/>
            </a:prstGeom>
            <a:noFill/>
            <a:ln w="30163" cap="flat">
              <a:solidFill>
                <a:srgbClr val="4BB3D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41"/>
            <p:cNvSpPr>
              <a:spLocks noChangeArrowheads="1"/>
            </p:cNvSpPr>
            <p:nvPr/>
          </p:nvSpPr>
          <p:spPr bwMode="auto">
            <a:xfrm>
              <a:off x="9699625" y="4546600"/>
              <a:ext cx="66675" cy="68263"/>
            </a:xfrm>
            <a:prstGeom prst="ellipse">
              <a:avLst/>
            </a:prstGeom>
            <a:solidFill>
              <a:srgbClr val="D4ED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5994696" y="3625284"/>
            <a:ext cx="1486118" cy="1791385"/>
            <a:chOff x="8518525" y="4505325"/>
            <a:chExt cx="1290638" cy="1555751"/>
          </a:xfrm>
        </p:grpSpPr>
        <p:sp>
          <p:nvSpPr>
            <p:cNvPr id="123" name="Oval 35"/>
            <p:cNvSpPr>
              <a:spLocks noChangeArrowheads="1"/>
            </p:cNvSpPr>
            <p:nvPr/>
          </p:nvSpPr>
          <p:spPr bwMode="auto">
            <a:xfrm>
              <a:off x="8559800" y="5992813"/>
              <a:ext cx="404813" cy="68263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6"/>
            <p:cNvSpPr>
              <a:spLocks/>
            </p:cNvSpPr>
            <p:nvPr/>
          </p:nvSpPr>
          <p:spPr bwMode="auto">
            <a:xfrm>
              <a:off x="8518525" y="5354638"/>
              <a:ext cx="484188" cy="673100"/>
            </a:xfrm>
            <a:custGeom>
              <a:avLst/>
              <a:gdLst>
                <a:gd name="T0" fmla="*/ 128 w 128"/>
                <a:gd name="T1" fmla="*/ 68 h 178"/>
                <a:gd name="T2" fmla="*/ 128 w 128"/>
                <a:gd name="T3" fmla="*/ 64 h 178"/>
                <a:gd name="T4" fmla="*/ 64 w 128"/>
                <a:gd name="T5" fmla="*/ 0 h 178"/>
                <a:gd name="T6" fmla="*/ 0 w 128"/>
                <a:gd name="T7" fmla="*/ 64 h 178"/>
                <a:gd name="T8" fmla="*/ 0 w 128"/>
                <a:gd name="T9" fmla="*/ 70 h 178"/>
                <a:gd name="T10" fmla="*/ 1 w 128"/>
                <a:gd name="T11" fmla="*/ 71 h 178"/>
                <a:gd name="T12" fmla="*/ 64 w 128"/>
                <a:gd name="T13" fmla="*/ 178 h 178"/>
                <a:gd name="T14" fmla="*/ 125 w 128"/>
                <a:gd name="T15" fmla="*/ 83 h 178"/>
                <a:gd name="T16" fmla="*/ 128 w 128"/>
                <a:gd name="T17" fmla="*/ 6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78">
                  <a:moveTo>
                    <a:pt x="128" y="68"/>
                  </a:moveTo>
                  <a:cubicBezTo>
                    <a:pt x="128" y="66"/>
                    <a:pt x="128" y="64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6"/>
                    <a:pt x="0" y="68"/>
                    <a:pt x="0" y="70"/>
                  </a:cubicBezTo>
                  <a:cubicBezTo>
                    <a:pt x="0" y="71"/>
                    <a:pt x="1" y="71"/>
                    <a:pt x="1" y="71"/>
                  </a:cubicBezTo>
                  <a:cubicBezTo>
                    <a:pt x="6" y="122"/>
                    <a:pt x="64" y="178"/>
                    <a:pt x="64" y="178"/>
                  </a:cubicBezTo>
                  <a:cubicBezTo>
                    <a:pt x="105" y="139"/>
                    <a:pt x="120" y="104"/>
                    <a:pt x="125" y="83"/>
                  </a:cubicBezTo>
                  <a:cubicBezTo>
                    <a:pt x="127" y="79"/>
                    <a:pt x="128" y="74"/>
                    <a:pt x="128" y="68"/>
                  </a:cubicBezTo>
                  <a:close/>
                </a:path>
              </a:pathLst>
            </a:cu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Oval 37"/>
            <p:cNvSpPr>
              <a:spLocks noChangeArrowheads="1"/>
            </p:cNvSpPr>
            <p:nvPr/>
          </p:nvSpPr>
          <p:spPr bwMode="auto">
            <a:xfrm>
              <a:off x="8601075" y="5430838"/>
              <a:ext cx="319088" cy="315913"/>
            </a:xfrm>
            <a:prstGeom prst="ellipse">
              <a:avLst/>
            </a:prstGeom>
            <a:solidFill>
              <a:srgbClr val="D4ED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Oval 38"/>
            <p:cNvSpPr>
              <a:spLocks noChangeArrowheads="1"/>
            </p:cNvSpPr>
            <p:nvPr/>
          </p:nvSpPr>
          <p:spPr bwMode="auto">
            <a:xfrm>
              <a:off x="8685213" y="5505450"/>
              <a:ext cx="150813" cy="150813"/>
            </a:xfrm>
            <a:prstGeom prst="ellipse">
              <a:avLst/>
            </a:pr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Oval 39"/>
            <p:cNvSpPr>
              <a:spLocks noChangeArrowheads="1"/>
            </p:cNvSpPr>
            <p:nvPr/>
          </p:nvSpPr>
          <p:spPr bwMode="auto">
            <a:xfrm>
              <a:off x="9656763" y="4505325"/>
              <a:ext cx="152400" cy="150813"/>
            </a:xfrm>
            <a:prstGeom prst="ellipse">
              <a:avLst/>
            </a:pr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Line 40"/>
            <p:cNvSpPr>
              <a:spLocks noChangeShapeType="1"/>
            </p:cNvSpPr>
            <p:nvPr/>
          </p:nvSpPr>
          <p:spPr bwMode="auto">
            <a:xfrm flipV="1">
              <a:off x="8759825" y="4579938"/>
              <a:ext cx="973138" cy="1001713"/>
            </a:xfrm>
            <a:prstGeom prst="line">
              <a:avLst/>
            </a:prstGeom>
            <a:noFill/>
            <a:ln w="30163" cap="flat">
              <a:solidFill>
                <a:srgbClr val="4BB3D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Oval 41"/>
            <p:cNvSpPr>
              <a:spLocks noChangeArrowheads="1"/>
            </p:cNvSpPr>
            <p:nvPr/>
          </p:nvSpPr>
          <p:spPr bwMode="auto">
            <a:xfrm>
              <a:off x="9699625" y="4546600"/>
              <a:ext cx="66675" cy="68263"/>
            </a:xfrm>
            <a:prstGeom prst="ellipse">
              <a:avLst/>
            </a:prstGeom>
            <a:solidFill>
              <a:srgbClr val="D4ED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0" name="Freeform 54"/>
          <p:cNvSpPr>
            <a:spLocks/>
          </p:cNvSpPr>
          <p:nvPr/>
        </p:nvSpPr>
        <p:spPr bwMode="auto">
          <a:xfrm>
            <a:off x="2032724" y="1323904"/>
            <a:ext cx="672726" cy="682209"/>
          </a:xfrm>
          <a:custGeom>
            <a:avLst/>
            <a:gdLst>
              <a:gd name="T0" fmla="*/ 147 w 219"/>
              <a:gd name="T1" fmla="*/ 0 h 222"/>
              <a:gd name="T2" fmla="*/ 75 w 219"/>
              <a:gd name="T3" fmla="*/ 0 h 222"/>
              <a:gd name="T4" fmla="*/ 72 w 219"/>
              <a:gd name="T5" fmla="*/ 0 h 222"/>
              <a:gd name="T6" fmla="*/ 0 w 219"/>
              <a:gd name="T7" fmla="*/ 72 h 222"/>
              <a:gd name="T8" fmla="*/ 0 w 219"/>
              <a:gd name="T9" fmla="*/ 119 h 222"/>
              <a:gd name="T10" fmla="*/ 0 w 219"/>
              <a:gd name="T11" fmla="*/ 150 h 222"/>
              <a:gd name="T12" fmla="*/ 0 w 219"/>
              <a:gd name="T13" fmla="*/ 222 h 222"/>
              <a:gd name="T14" fmla="*/ 72 w 219"/>
              <a:gd name="T15" fmla="*/ 222 h 222"/>
              <a:gd name="T16" fmla="*/ 144 w 219"/>
              <a:gd name="T17" fmla="*/ 222 h 222"/>
              <a:gd name="T18" fmla="*/ 147 w 219"/>
              <a:gd name="T19" fmla="*/ 222 h 222"/>
              <a:gd name="T20" fmla="*/ 219 w 219"/>
              <a:gd name="T21" fmla="*/ 150 h 222"/>
              <a:gd name="T22" fmla="*/ 219 w 219"/>
              <a:gd name="T23" fmla="*/ 103 h 222"/>
              <a:gd name="T24" fmla="*/ 219 w 219"/>
              <a:gd name="T25" fmla="*/ 72 h 222"/>
              <a:gd name="T26" fmla="*/ 219 w 219"/>
              <a:gd name="T27" fmla="*/ 0 h 222"/>
              <a:gd name="T28" fmla="*/ 147 w 219"/>
              <a:gd name="T29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9" h="222">
                <a:moveTo>
                  <a:pt x="147" y="0"/>
                </a:moveTo>
                <a:cubicBezTo>
                  <a:pt x="75" y="0"/>
                  <a:pt x="75" y="0"/>
                  <a:pt x="75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222"/>
                  <a:pt x="0" y="222"/>
                  <a:pt x="0" y="222"/>
                </a:cubicBezTo>
                <a:cubicBezTo>
                  <a:pt x="72" y="222"/>
                  <a:pt x="72" y="222"/>
                  <a:pt x="72" y="222"/>
                </a:cubicBezTo>
                <a:cubicBezTo>
                  <a:pt x="144" y="222"/>
                  <a:pt x="144" y="222"/>
                  <a:pt x="144" y="222"/>
                </a:cubicBezTo>
                <a:cubicBezTo>
                  <a:pt x="147" y="222"/>
                  <a:pt x="147" y="222"/>
                  <a:pt x="147" y="222"/>
                </a:cubicBezTo>
                <a:cubicBezTo>
                  <a:pt x="187" y="222"/>
                  <a:pt x="219" y="190"/>
                  <a:pt x="219" y="150"/>
                </a:cubicBezTo>
                <a:cubicBezTo>
                  <a:pt x="219" y="103"/>
                  <a:pt x="219" y="103"/>
                  <a:pt x="219" y="103"/>
                </a:cubicBezTo>
                <a:cubicBezTo>
                  <a:pt x="219" y="72"/>
                  <a:pt x="219" y="72"/>
                  <a:pt x="219" y="72"/>
                </a:cubicBezTo>
                <a:cubicBezTo>
                  <a:pt x="219" y="0"/>
                  <a:pt x="219" y="0"/>
                  <a:pt x="219" y="0"/>
                </a:cubicBezTo>
                <a:lnTo>
                  <a:pt x="147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54"/>
          <p:cNvSpPr>
            <a:spLocks/>
          </p:cNvSpPr>
          <p:nvPr/>
        </p:nvSpPr>
        <p:spPr bwMode="auto">
          <a:xfrm>
            <a:off x="6842310" y="891599"/>
            <a:ext cx="672726" cy="682209"/>
          </a:xfrm>
          <a:custGeom>
            <a:avLst/>
            <a:gdLst>
              <a:gd name="T0" fmla="*/ 147 w 219"/>
              <a:gd name="T1" fmla="*/ 0 h 222"/>
              <a:gd name="T2" fmla="*/ 75 w 219"/>
              <a:gd name="T3" fmla="*/ 0 h 222"/>
              <a:gd name="T4" fmla="*/ 72 w 219"/>
              <a:gd name="T5" fmla="*/ 0 h 222"/>
              <a:gd name="T6" fmla="*/ 0 w 219"/>
              <a:gd name="T7" fmla="*/ 72 h 222"/>
              <a:gd name="T8" fmla="*/ 0 w 219"/>
              <a:gd name="T9" fmla="*/ 119 h 222"/>
              <a:gd name="T10" fmla="*/ 0 w 219"/>
              <a:gd name="T11" fmla="*/ 150 h 222"/>
              <a:gd name="T12" fmla="*/ 0 w 219"/>
              <a:gd name="T13" fmla="*/ 222 h 222"/>
              <a:gd name="T14" fmla="*/ 72 w 219"/>
              <a:gd name="T15" fmla="*/ 222 h 222"/>
              <a:gd name="T16" fmla="*/ 144 w 219"/>
              <a:gd name="T17" fmla="*/ 222 h 222"/>
              <a:gd name="T18" fmla="*/ 147 w 219"/>
              <a:gd name="T19" fmla="*/ 222 h 222"/>
              <a:gd name="T20" fmla="*/ 219 w 219"/>
              <a:gd name="T21" fmla="*/ 150 h 222"/>
              <a:gd name="T22" fmla="*/ 219 w 219"/>
              <a:gd name="T23" fmla="*/ 103 h 222"/>
              <a:gd name="T24" fmla="*/ 219 w 219"/>
              <a:gd name="T25" fmla="*/ 72 h 222"/>
              <a:gd name="T26" fmla="*/ 219 w 219"/>
              <a:gd name="T27" fmla="*/ 0 h 222"/>
              <a:gd name="T28" fmla="*/ 147 w 219"/>
              <a:gd name="T29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9" h="222">
                <a:moveTo>
                  <a:pt x="147" y="0"/>
                </a:moveTo>
                <a:cubicBezTo>
                  <a:pt x="75" y="0"/>
                  <a:pt x="75" y="0"/>
                  <a:pt x="75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222"/>
                  <a:pt x="0" y="222"/>
                  <a:pt x="0" y="222"/>
                </a:cubicBezTo>
                <a:cubicBezTo>
                  <a:pt x="72" y="222"/>
                  <a:pt x="72" y="222"/>
                  <a:pt x="72" y="222"/>
                </a:cubicBezTo>
                <a:cubicBezTo>
                  <a:pt x="144" y="222"/>
                  <a:pt x="144" y="222"/>
                  <a:pt x="144" y="222"/>
                </a:cubicBezTo>
                <a:cubicBezTo>
                  <a:pt x="147" y="222"/>
                  <a:pt x="147" y="222"/>
                  <a:pt x="147" y="222"/>
                </a:cubicBezTo>
                <a:cubicBezTo>
                  <a:pt x="187" y="222"/>
                  <a:pt x="219" y="190"/>
                  <a:pt x="219" y="150"/>
                </a:cubicBezTo>
                <a:cubicBezTo>
                  <a:pt x="219" y="103"/>
                  <a:pt x="219" y="103"/>
                  <a:pt x="219" y="103"/>
                </a:cubicBezTo>
                <a:cubicBezTo>
                  <a:pt x="219" y="72"/>
                  <a:pt x="219" y="72"/>
                  <a:pt x="219" y="72"/>
                </a:cubicBezTo>
                <a:cubicBezTo>
                  <a:pt x="219" y="0"/>
                  <a:pt x="219" y="0"/>
                  <a:pt x="219" y="0"/>
                </a:cubicBezTo>
                <a:lnTo>
                  <a:pt x="147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54"/>
          <p:cNvSpPr>
            <a:spLocks/>
          </p:cNvSpPr>
          <p:nvPr/>
        </p:nvSpPr>
        <p:spPr bwMode="auto">
          <a:xfrm>
            <a:off x="7482006" y="3036293"/>
            <a:ext cx="672726" cy="682209"/>
          </a:xfrm>
          <a:custGeom>
            <a:avLst/>
            <a:gdLst>
              <a:gd name="T0" fmla="*/ 147 w 219"/>
              <a:gd name="T1" fmla="*/ 0 h 222"/>
              <a:gd name="T2" fmla="*/ 75 w 219"/>
              <a:gd name="T3" fmla="*/ 0 h 222"/>
              <a:gd name="T4" fmla="*/ 72 w 219"/>
              <a:gd name="T5" fmla="*/ 0 h 222"/>
              <a:gd name="T6" fmla="*/ 0 w 219"/>
              <a:gd name="T7" fmla="*/ 72 h 222"/>
              <a:gd name="T8" fmla="*/ 0 w 219"/>
              <a:gd name="T9" fmla="*/ 119 h 222"/>
              <a:gd name="T10" fmla="*/ 0 w 219"/>
              <a:gd name="T11" fmla="*/ 150 h 222"/>
              <a:gd name="T12" fmla="*/ 0 w 219"/>
              <a:gd name="T13" fmla="*/ 222 h 222"/>
              <a:gd name="T14" fmla="*/ 72 w 219"/>
              <a:gd name="T15" fmla="*/ 222 h 222"/>
              <a:gd name="T16" fmla="*/ 144 w 219"/>
              <a:gd name="T17" fmla="*/ 222 h 222"/>
              <a:gd name="T18" fmla="*/ 147 w 219"/>
              <a:gd name="T19" fmla="*/ 222 h 222"/>
              <a:gd name="T20" fmla="*/ 219 w 219"/>
              <a:gd name="T21" fmla="*/ 150 h 222"/>
              <a:gd name="T22" fmla="*/ 219 w 219"/>
              <a:gd name="T23" fmla="*/ 103 h 222"/>
              <a:gd name="T24" fmla="*/ 219 w 219"/>
              <a:gd name="T25" fmla="*/ 72 h 222"/>
              <a:gd name="T26" fmla="*/ 219 w 219"/>
              <a:gd name="T27" fmla="*/ 0 h 222"/>
              <a:gd name="T28" fmla="*/ 147 w 219"/>
              <a:gd name="T29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9" h="222">
                <a:moveTo>
                  <a:pt x="147" y="0"/>
                </a:moveTo>
                <a:cubicBezTo>
                  <a:pt x="75" y="0"/>
                  <a:pt x="75" y="0"/>
                  <a:pt x="75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222"/>
                  <a:pt x="0" y="222"/>
                  <a:pt x="0" y="222"/>
                </a:cubicBezTo>
                <a:cubicBezTo>
                  <a:pt x="72" y="222"/>
                  <a:pt x="72" y="222"/>
                  <a:pt x="72" y="222"/>
                </a:cubicBezTo>
                <a:cubicBezTo>
                  <a:pt x="144" y="222"/>
                  <a:pt x="144" y="222"/>
                  <a:pt x="144" y="222"/>
                </a:cubicBezTo>
                <a:cubicBezTo>
                  <a:pt x="147" y="222"/>
                  <a:pt x="147" y="222"/>
                  <a:pt x="147" y="222"/>
                </a:cubicBezTo>
                <a:cubicBezTo>
                  <a:pt x="187" y="222"/>
                  <a:pt x="219" y="190"/>
                  <a:pt x="219" y="150"/>
                </a:cubicBezTo>
                <a:cubicBezTo>
                  <a:pt x="219" y="103"/>
                  <a:pt x="219" y="103"/>
                  <a:pt x="219" y="103"/>
                </a:cubicBezTo>
                <a:cubicBezTo>
                  <a:pt x="219" y="72"/>
                  <a:pt x="219" y="72"/>
                  <a:pt x="219" y="72"/>
                </a:cubicBezTo>
                <a:cubicBezTo>
                  <a:pt x="219" y="0"/>
                  <a:pt x="219" y="0"/>
                  <a:pt x="219" y="0"/>
                </a:cubicBezTo>
                <a:lnTo>
                  <a:pt x="147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54"/>
          <p:cNvSpPr>
            <a:spLocks/>
          </p:cNvSpPr>
          <p:nvPr/>
        </p:nvSpPr>
        <p:spPr bwMode="auto">
          <a:xfrm>
            <a:off x="4815142" y="1786651"/>
            <a:ext cx="672726" cy="682209"/>
          </a:xfrm>
          <a:custGeom>
            <a:avLst/>
            <a:gdLst>
              <a:gd name="T0" fmla="*/ 147 w 219"/>
              <a:gd name="T1" fmla="*/ 0 h 222"/>
              <a:gd name="T2" fmla="*/ 75 w 219"/>
              <a:gd name="T3" fmla="*/ 0 h 222"/>
              <a:gd name="T4" fmla="*/ 72 w 219"/>
              <a:gd name="T5" fmla="*/ 0 h 222"/>
              <a:gd name="T6" fmla="*/ 0 w 219"/>
              <a:gd name="T7" fmla="*/ 72 h 222"/>
              <a:gd name="T8" fmla="*/ 0 w 219"/>
              <a:gd name="T9" fmla="*/ 119 h 222"/>
              <a:gd name="T10" fmla="*/ 0 w 219"/>
              <a:gd name="T11" fmla="*/ 150 h 222"/>
              <a:gd name="T12" fmla="*/ 0 w 219"/>
              <a:gd name="T13" fmla="*/ 222 h 222"/>
              <a:gd name="T14" fmla="*/ 72 w 219"/>
              <a:gd name="T15" fmla="*/ 222 h 222"/>
              <a:gd name="T16" fmla="*/ 144 w 219"/>
              <a:gd name="T17" fmla="*/ 222 h 222"/>
              <a:gd name="T18" fmla="*/ 147 w 219"/>
              <a:gd name="T19" fmla="*/ 222 h 222"/>
              <a:gd name="T20" fmla="*/ 219 w 219"/>
              <a:gd name="T21" fmla="*/ 150 h 222"/>
              <a:gd name="T22" fmla="*/ 219 w 219"/>
              <a:gd name="T23" fmla="*/ 103 h 222"/>
              <a:gd name="T24" fmla="*/ 219 w 219"/>
              <a:gd name="T25" fmla="*/ 72 h 222"/>
              <a:gd name="T26" fmla="*/ 219 w 219"/>
              <a:gd name="T27" fmla="*/ 0 h 222"/>
              <a:gd name="T28" fmla="*/ 147 w 219"/>
              <a:gd name="T29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9" h="222">
                <a:moveTo>
                  <a:pt x="147" y="0"/>
                </a:moveTo>
                <a:cubicBezTo>
                  <a:pt x="75" y="0"/>
                  <a:pt x="75" y="0"/>
                  <a:pt x="75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222"/>
                  <a:pt x="0" y="222"/>
                  <a:pt x="0" y="222"/>
                </a:cubicBezTo>
                <a:cubicBezTo>
                  <a:pt x="72" y="222"/>
                  <a:pt x="72" y="222"/>
                  <a:pt x="72" y="222"/>
                </a:cubicBezTo>
                <a:cubicBezTo>
                  <a:pt x="144" y="222"/>
                  <a:pt x="144" y="222"/>
                  <a:pt x="144" y="222"/>
                </a:cubicBezTo>
                <a:cubicBezTo>
                  <a:pt x="147" y="222"/>
                  <a:pt x="147" y="222"/>
                  <a:pt x="147" y="222"/>
                </a:cubicBezTo>
                <a:cubicBezTo>
                  <a:pt x="187" y="222"/>
                  <a:pt x="219" y="190"/>
                  <a:pt x="219" y="150"/>
                </a:cubicBezTo>
                <a:cubicBezTo>
                  <a:pt x="219" y="103"/>
                  <a:pt x="219" y="103"/>
                  <a:pt x="219" y="103"/>
                </a:cubicBezTo>
                <a:cubicBezTo>
                  <a:pt x="219" y="72"/>
                  <a:pt x="219" y="72"/>
                  <a:pt x="219" y="72"/>
                </a:cubicBezTo>
                <a:cubicBezTo>
                  <a:pt x="219" y="0"/>
                  <a:pt x="219" y="0"/>
                  <a:pt x="219" y="0"/>
                </a:cubicBezTo>
                <a:lnTo>
                  <a:pt x="147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54"/>
          <p:cNvSpPr>
            <a:spLocks/>
          </p:cNvSpPr>
          <p:nvPr/>
        </p:nvSpPr>
        <p:spPr bwMode="auto">
          <a:xfrm>
            <a:off x="2561890" y="3139664"/>
            <a:ext cx="672726" cy="682209"/>
          </a:xfrm>
          <a:custGeom>
            <a:avLst/>
            <a:gdLst>
              <a:gd name="T0" fmla="*/ 147 w 219"/>
              <a:gd name="T1" fmla="*/ 0 h 222"/>
              <a:gd name="T2" fmla="*/ 75 w 219"/>
              <a:gd name="T3" fmla="*/ 0 h 222"/>
              <a:gd name="T4" fmla="*/ 72 w 219"/>
              <a:gd name="T5" fmla="*/ 0 h 222"/>
              <a:gd name="T6" fmla="*/ 0 w 219"/>
              <a:gd name="T7" fmla="*/ 72 h 222"/>
              <a:gd name="T8" fmla="*/ 0 w 219"/>
              <a:gd name="T9" fmla="*/ 119 h 222"/>
              <a:gd name="T10" fmla="*/ 0 w 219"/>
              <a:gd name="T11" fmla="*/ 150 h 222"/>
              <a:gd name="T12" fmla="*/ 0 w 219"/>
              <a:gd name="T13" fmla="*/ 222 h 222"/>
              <a:gd name="T14" fmla="*/ 72 w 219"/>
              <a:gd name="T15" fmla="*/ 222 h 222"/>
              <a:gd name="T16" fmla="*/ 144 w 219"/>
              <a:gd name="T17" fmla="*/ 222 h 222"/>
              <a:gd name="T18" fmla="*/ 147 w 219"/>
              <a:gd name="T19" fmla="*/ 222 h 222"/>
              <a:gd name="T20" fmla="*/ 219 w 219"/>
              <a:gd name="T21" fmla="*/ 150 h 222"/>
              <a:gd name="T22" fmla="*/ 219 w 219"/>
              <a:gd name="T23" fmla="*/ 103 h 222"/>
              <a:gd name="T24" fmla="*/ 219 w 219"/>
              <a:gd name="T25" fmla="*/ 72 h 222"/>
              <a:gd name="T26" fmla="*/ 219 w 219"/>
              <a:gd name="T27" fmla="*/ 0 h 222"/>
              <a:gd name="T28" fmla="*/ 147 w 219"/>
              <a:gd name="T29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9" h="222">
                <a:moveTo>
                  <a:pt x="147" y="0"/>
                </a:moveTo>
                <a:cubicBezTo>
                  <a:pt x="75" y="0"/>
                  <a:pt x="75" y="0"/>
                  <a:pt x="75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222"/>
                  <a:pt x="0" y="222"/>
                  <a:pt x="0" y="222"/>
                </a:cubicBezTo>
                <a:cubicBezTo>
                  <a:pt x="72" y="222"/>
                  <a:pt x="72" y="222"/>
                  <a:pt x="72" y="222"/>
                </a:cubicBezTo>
                <a:cubicBezTo>
                  <a:pt x="144" y="222"/>
                  <a:pt x="144" y="222"/>
                  <a:pt x="144" y="222"/>
                </a:cubicBezTo>
                <a:cubicBezTo>
                  <a:pt x="147" y="222"/>
                  <a:pt x="147" y="222"/>
                  <a:pt x="147" y="222"/>
                </a:cubicBezTo>
                <a:cubicBezTo>
                  <a:pt x="187" y="222"/>
                  <a:pt x="219" y="190"/>
                  <a:pt x="219" y="150"/>
                </a:cubicBezTo>
                <a:cubicBezTo>
                  <a:pt x="219" y="103"/>
                  <a:pt x="219" y="103"/>
                  <a:pt x="219" y="103"/>
                </a:cubicBezTo>
                <a:cubicBezTo>
                  <a:pt x="219" y="72"/>
                  <a:pt x="219" y="72"/>
                  <a:pt x="219" y="72"/>
                </a:cubicBezTo>
                <a:cubicBezTo>
                  <a:pt x="219" y="0"/>
                  <a:pt x="219" y="0"/>
                  <a:pt x="219" y="0"/>
                </a:cubicBezTo>
                <a:lnTo>
                  <a:pt x="147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文本框 94"/>
          <p:cNvSpPr txBox="1"/>
          <p:nvPr/>
        </p:nvSpPr>
        <p:spPr>
          <a:xfrm>
            <a:off x="4796118" y="1855992"/>
            <a:ext cx="705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1.5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1987901" y="1380000"/>
            <a:ext cx="705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3.5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2555573" y="3148876"/>
            <a:ext cx="705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6.5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6801873" y="926286"/>
            <a:ext cx="705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4.5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7478530" y="3068494"/>
            <a:ext cx="705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7.5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8688388" y="2622997"/>
            <a:ext cx="3755067" cy="22648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6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http://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weibo.com/xuxinsimple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http://yarnsure.yanj.cn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有精美模板，精心收集的素材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和图文教程分享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217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8120" y="209902"/>
            <a:ext cx="628822" cy="839592"/>
            <a:chOff x="793750" y="825500"/>
            <a:chExt cx="3433763" cy="4584701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793750" y="1138238"/>
              <a:ext cx="1716088" cy="3246438"/>
            </a:xfrm>
            <a:custGeom>
              <a:avLst/>
              <a:gdLst>
                <a:gd name="T0" fmla="*/ 111 w 219"/>
                <a:gd name="T1" fmla="*/ 0 h 415"/>
                <a:gd name="T2" fmla="*/ 33 w 219"/>
                <a:gd name="T3" fmla="*/ 183 h 415"/>
                <a:gd name="T4" fmla="*/ 219 w 219"/>
                <a:gd name="T5" fmla="*/ 415 h 415"/>
                <a:gd name="T6" fmla="*/ 111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11" y="0"/>
                  </a:moveTo>
                  <a:cubicBezTo>
                    <a:pt x="111" y="0"/>
                    <a:pt x="0" y="36"/>
                    <a:pt x="33" y="183"/>
                  </a:cubicBezTo>
                  <a:cubicBezTo>
                    <a:pt x="65" y="329"/>
                    <a:pt x="219" y="415"/>
                    <a:pt x="219" y="415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052513" y="1052513"/>
              <a:ext cx="1457325" cy="3332163"/>
            </a:xfrm>
            <a:custGeom>
              <a:avLst/>
              <a:gdLst>
                <a:gd name="T0" fmla="*/ 118 w 186"/>
                <a:gd name="T1" fmla="*/ 0 h 426"/>
                <a:gd name="T2" fmla="*/ 12 w 186"/>
                <a:gd name="T3" fmla="*/ 128 h 426"/>
                <a:gd name="T4" fmla="*/ 186 w 186"/>
                <a:gd name="T5" fmla="*/ 426 h 426"/>
                <a:gd name="T6" fmla="*/ 11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118" y="0"/>
                  </a:moveTo>
                  <a:cubicBezTo>
                    <a:pt x="118" y="0"/>
                    <a:pt x="25" y="1"/>
                    <a:pt x="12" y="128"/>
                  </a:cubicBezTo>
                  <a:cubicBezTo>
                    <a:pt x="0" y="254"/>
                    <a:pt x="165" y="416"/>
                    <a:pt x="186" y="426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1357313" y="825500"/>
              <a:ext cx="1152525" cy="3559175"/>
            </a:xfrm>
            <a:custGeom>
              <a:avLst/>
              <a:gdLst>
                <a:gd name="T0" fmla="*/ 128 w 147"/>
                <a:gd name="T1" fmla="*/ 22 h 455"/>
                <a:gd name="T2" fmla="*/ 17 w 147"/>
                <a:gd name="T3" fmla="*/ 141 h 455"/>
                <a:gd name="T4" fmla="*/ 147 w 147"/>
                <a:gd name="T5" fmla="*/ 455 h 455"/>
                <a:gd name="T6" fmla="*/ 128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28" y="22"/>
                  </a:moveTo>
                  <a:cubicBezTo>
                    <a:pt x="128" y="22"/>
                    <a:pt x="34" y="0"/>
                    <a:pt x="17" y="141"/>
                  </a:cubicBezTo>
                  <a:cubicBezTo>
                    <a:pt x="0" y="282"/>
                    <a:pt x="147" y="455"/>
                    <a:pt x="147" y="455"/>
                  </a:cubicBezTo>
                  <a:lnTo>
                    <a:pt x="128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820863" y="935037"/>
              <a:ext cx="688975" cy="3449638"/>
            </a:xfrm>
            <a:custGeom>
              <a:avLst/>
              <a:gdLst>
                <a:gd name="T0" fmla="*/ 88 w 88"/>
                <a:gd name="T1" fmla="*/ 3 h 441"/>
                <a:gd name="T2" fmla="*/ 88 w 88"/>
                <a:gd name="T3" fmla="*/ 441 h 441"/>
                <a:gd name="T4" fmla="*/ 42 w 88"/>
                <a:gd name="T5" fmla="*/ 298 h 441"/>
                <a:gd name="T6" fmla="*/ 39 w 88"/>
                <a:gd name="T7" fmla="*/ 32 h 441"/>
                <a:gd name="T8" fmla="*/ 88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88" y="3"/>
                  </a:moveTo>
                  <a:cubicBezTo>
                    <a:pt x="88" y="441"/>
                    <a:pt x="88" y="441"/>
                    <a:pt x="88" y="441"/>
                  </a:cubicBezTo>
                  <a:cubicBezTo>
                    <a:pt x="88" y="441"/>
                    <a:pt x="62" y="372"/>
                    <a:pt x="42" y="298"/>
                  </a:cubicBezTo>
                  <a:cubicBezTo>
                    <a:pt x="30" y="252"/>
                    <a:pt x="0" y="131"/>
                    <a:pt x="39" y="32"/>
                  </a:cubicBezTo>
                  <a:cubicBezTo>
                    <a:pt x="47" y="10"/>
                    <a:pt x="64" y="0"/>
                    <a:pt x="88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509838" y="1138238"/>
              <a:ext cx="1717675" cy="3246438"/>
            </a:xfrm>
            <a:custGeom>
              <a:avLst/>
              <a:gdLst>
                <a:gd name="T0" fmla="*/ 108 w 219"/>
                <a:gd name="T1" fmla="*/ 0 h 415"/>
                <a:gd name="T2" fmla="*/ 186 w 219"/>
                <a:gd name="T3" fmla="*/ 183 h 415"/>
                <a:gd name="T4" fmla="*/ 0 w 219"/>
                <a:gd name="T5" fmla="*/ 415 h 415"/>
                <a:gd name="T6" fmla="*/ 108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08" y="0"/>
                  </a:moveTo>
                  <a:cubicBezTo>
                    <a:pt x="108" y="0"/>
                    <a:pt x="219" y="36"/>
                    <a:pt x="186" y="183"/>
                  </a:cubicBezTo>
                  <a:cubicBezTo>
                    <a:pt x="154" y="329"/>
                    <a:pt x="0" y="415"/>
                    <a:pt x="0" y="415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509838" y="1052513"/>
              <a:ext cx="1458913" cy="3332163"/>
            </a:xfrm>
            <a:custGeom>
              <a:avLst/>
              <a:gdLst>
                <a:gd name="T0" fmla="*/ 68 w 186"/>
                <a:gd name="T1" fmla="*/ 0 h 426"/>
                <a:gd name="T2" fmla="*/ 174 w 186"/>
                <a:gd name="T3" fmla="*/ 128 h 426"/>
                <a:gd name="T4" fmla="*/ 0 w 186"/>
                <a:gd name="T5" fmla="*/ 426 h 426"/>
                <a:gd name="T6" fmla="*/ 6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68" y="0"/>
                  </a:moveTo>
                  <a:cubicBezTo>
                    <a:pt x="68" y="0"/>
                    <a:pt x="162" y="1"/>
                    <a:pt x="174" y="128"/>
                  </a:cubicBezTo>
                  <a:cubicBezTo>
                    <a:pt x="186" y="254"/>
                    <a:pt x="21" y="416"/>
                    <a:pt x="0" y="426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509838" y="825500"/>
              <a:ext cx="1154113" cy="3559175"/>
            </a:xfrm>
            <a:custGeom>
              <a:avLst/>
              <a:gdLst>
                <a:gd name="T0" fmla="*/ 19 w 147"/>
                <a:gd name="T1" fmla="*/ 22 h 455"/>
                <a:gd name="T2" fmla="*/ 130 w 147"/>
                <a:gd name="T3" fmla="*/ 141 h 455"/>
                <a:gd name="T4" fmla="*/ 0 w 147"/>
                <a:gd name="T5" fmla="*/ 455 h 455"/>
                <a:gd name="T6" fmla="*/ 19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9" y="22"/>
                  </a:moveTo>
                  <a:cubicBezTo>
                    <a:pt x="19" y="22"/>
                    <a:pt x="113" y="0"/>
                    <a:pt x="130" y="141"/>
                  </a:cubicBezTo>
                  <a:cubicBezTo>
                    <a:pt x="147" y="282"/>
                    <a:pt x="0" y="455"/>
                    <a:pt x="0" y="455"/>
                  </a:cubicBezTo>
                  <a:lnTo>
                    <a:pt x="19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509838" y="935037"/>
              <a:ext cx="690563" cy="3449638"/>
            </a:xfrm>
            <a:custGeom>
              <a:avLst/>
              <a:gdLst>
                <a:gd name="T0" fmla="*/ 0 w 88"/>
                <a:gd name="T1" fmla="*/ 3 h 441"/>
                <a:gd name="T2" fmla="*/ 0 w 88"/>
                <a:gd name="T3" fmla="*/ 441 h 441"/>
                <a:gd name="T4" fmla="*/ 46 w 88"/>
                <a:gd name="T5" fmla="*/ 298 h 441"/>
                <a:gd name="T6" fmla="*/ 49 w 88"/>
                <a:gd name="T7" fmla="*/ 32 h 441"/>
                <a:gd name="T8" fmla="*/ 0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0" y="3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41"/>
                    <a:pt x="26" y="372"/>
                    <a:pt x="46" y="298"/>
                  </a:cubicBezTo>
                  <a:cubicBezTo>
                    <a:pt x="58" y="252"/>
                    <a:pt x="88" y="131"/>
                    <a:pt x="49" y="32"/>
                  </a:cubicBezTo>
                  <a:cubicBezTo>
                    <a:pt x="41" y="10"/>
                    <a:pt x="24" y="0"/>
                    <a:pt x="0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655763" y="3681413"/>
              <a:ext cx="1709738" cy="703263"/>
            </a:xfrm>
            <a:custGeom>
              <a:avLst/>
              <a:gdLst>
                <a:gd name="T0" fmla="*/ 0 w 1077"/>
                <a:gd name="T1" fmla="*/ 0 h 443"/>
                <a:gd name="T2" fmla="*/ 1077 w 1077"/>
                <a:gd name="T3" fmla="*/ 0 h 443"/>
                <a:gd name="T4" fmla="*/ 662 w 1077"/>
                <a:gd name="T5" fmla="*/ 443 h 443"/>
                <a:gd name="T6" fmla="*/ 410 w 1077"/>
                <a:gd name="T7" fmla="*/ 443 h 443"/>
                <a:gd name="T8" fmla="*/ 0 w 1077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7" h="443">
                  <a:moveTo>
                    <a:pt x="0" y="0"/>
                  </a:moveTo>
                  <a:lnTo>
                    <a:pt x="1077" y="0"/>
                  </a:lnTo>
                  <a:lnTo>
                    <a:pt x="662" y="443"/>
                  </a:lnTo>
                  <a:lnTo>
                    <a:pt x="410" y="4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2298700" y="4376738"/>
              <a:ext cx="31750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2690813" y="4376738"/>
              <a:ext cx="23813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109788" y="4173538"/>
              <a:ext cx="792163" cy="211138"/>
            </a:xfrm>
            <a:custGeom>
              <a:avLst/>
              <a:gdLst>
                <a:gd name="T0" fmla="*/ 0 w 499"/>
                <a:gd name="T1" fmla="*/ 0 h 133"/>
                <a:gd name="T2" fmla="*/ 124 w 499"/>
                <a:gd name="T3" fmla="*/ 133 h 133"/>
                <a:gd name="T4" fmla="*/ 376 w 499"/>
                <a:gd name="T5" fmla="*/ 133 h 133"/>
                <a:gd name="T6" fmla="*/ 499 w 499"/>
                <a:gd name="T7" fmla="*/ 0 h 133"/>
                <a:gd name="T8" fmla="*/ 0 w 499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133">
                  <a:moveTo>
                    <a:pt x="0" y="0"/>
                  </a:moveTo>
                  <a:lnTo>
                    <a:pt x="124" y="133"/>
                  </a:lnTo>
                  <a:lnTo>
                    <a:pt x="376" y="133"/>
                  </a:lnTo>
                  <a:lnTo>
                    <a:pt x="4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220913" y="4932363"/>
              <a:ext cx="571500" cy="477838"/>
            </a:xfrm>
            <a:custGeom>
              <a:avLst/>
              <a:gdLst>
                <a:gd name="T0" fmla="*/ 39 w 73"/>
                <a:gd name="T1" fmla="*/ 0 h 61"/>
                <a:gd name="T2" fmla="*/ 39 w 73"/>
                <a:gd name="T3" fmla="*/ 0 h 61"/>
                <a:gd name="T4" fmla="*/ 37 w 73"/>
                <a:gd name="T5" fmla="*/ 0 h 61"/>
                <a:gd name="T6" fmla="*/ 35 w 73"/>
                <a:gd name="T7" fmla="*/ 0 h 61"/>
                <a:gd name="T8" fmla="*/ 35 w 73"/>
                <a:gd name="T9" fmla="*/ 0 h 61"/>
                <a:gd name="T10" fmla="*/ 0 w 73"/>
                <a:gd name="T11" fmla="*/ 1 h 61"/>
                <a:gd name="T12" fmla="*/ 8 w 73"/>
                <a:gd name="T13" fmla="*/ 51 h 61"/>
                <a:gd name="T14" fmla="*/ 23 w 73"/>
                <a:gd name="T15" fmla="*/ 61 h 61"/>
                <a:gd name="T16" fmla="*/ 36 w 73"/>
                <a:gd name="T17" fmla="*/ 61 h 61"/>
                <a:gd name="T18" fmla="*/ 38 w 73"/>
                <a:gd name="T19" fmla="*/ 61 h 61"/>
                <a:gd name="T20" fmla="*/ 51 w 73"/>
                <a:gd name="T21" fmla="*/ 61 h 61"/>
                <a:gd name="T22" fmla="*/ 66 w 73"/>
                <a:gd name="T23" fmla="*/ 51 h 61"/>
                <a:gd name="T24" fmla="*/ 73 w 73"/>
                <a:gd name="T25" fmla="*/ 1 h 61"/>
                <a:gd name="T26" fmla="*/ 39 w 73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61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61"/>
                    <a:pt x="23" y="61"/>
                  </a:cubicBezTo>
                  <a:cubicBezTo>
                    <a:pt x="30" y="61"/>
                    <a:pt x="34" y="61"/>
                    <a:pt x="3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0" y="61"/>
                    <a:pt x="43" y="61"/>
                    <a:pt x="51" y="61"/>
                  </a:cubicBezTo>
                  <a:cubicBezTo>
                    <a:pt x="64" y="61"/>
                    <a:pt x="66" y="51"/>
                    <a:pt x="66" y="51"/>
                  </a:cubicBezTo>
                  <a:cubicBezTo>
                    <a:pt x="73" y="1"/>
                    <a:pt x="73" y="1"/>
                    <a:pt x="73" y="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2212975" y="4894263"/>
              <a:ext cx="595313" cy="619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274888" y="4932363"/>
              <a:ext cx="95250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2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463800" y="4932363"/>
              <a:ext cx="93663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2651125" y="4932363"/>
              <a:ext cx="95250" cy="188913"/>
            </a:xfrm>
            <a:custGeom>
              <a:avLst/>
              <a:gdLst>
                <a:gd name="T0" fmla="*/ 9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9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9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190616" y="33731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88B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3200" b="1" dirty="0">
              <a:solidFill>
                <a:srgbClr val="88B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3807534" y="6224458"/>
            <a:ext cx="339725" cy="338137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3423359" y="6224458"/>
            <a:ext cx="339725" cy="338137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3039184" y="6224458"/>
            <a:ext cx="339725" cy="338137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2655009" y="6224458"/>
            <a:ext cx="339725" cy="338137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2270834" y="6224458"/>
            <a:ext cx="350838" cy="338137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1888246" y="6224458"/>
            <a:ext cx="350838" cy="338137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1504071" y="6224458"/>
            <a:ext cx="350838" cy="338137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12"/>
          <p:cNvSpPr>
            <a:spLocks noChangeArrowheads="1"/>
          </p:cNvSpPr>
          <p:nvPr/>
        </p:nvSpPr>
        <p:spPr bwMode="auto">
          <a:xfrm>
            <a:off x="3807534" y="5830758"/>
            <a:ext cx="339725" cy="338137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13"/>
          <p:cNvSpPr>
            <a:spLocks noChangeArrowheads="1"/>
          </p:cNvSpPr>
          <p:nvPr/>
        </p:nvSpPr>
        <p:spPr bwMode="auto">
          <a:xfrm>
            <a:off x="3423359" y="5830758"/>
            <a:ext cx="339725" cy="338137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Rectangle 14"/>
          <p:cNvSpPr>
            <a:spLocks noChangeArrowheads="1"/>
          </p:cNvSpPr>
          <p:nvPr/>
        </p:nvSpPr>
        <p:spPr bwMode="auto">
          <a:xfrm>
            <a:off x="3039184" y="5830758"/>
            <a:ext cx="339725" cy="338137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Rectangle 15"/>
          <p:cNvSpPr>
            <a:spLocks noChangeArrowheads="1"/>
          </p:cNvSpPr>
          <p:nvPr/>
        </p:nvSpPr>
        <p:spPr bwMode="auto">
          <a:xfrm>
            <a:off x="2655009" y="5830758"/>
            <a:ext cx="339725" cy="338137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Rectangle 16"/>
          <p:cNvSpPr>
            <a:spLocks noChangeArrowheads="1"/>
          </p:cNvSpPr>
          <p:nvPr/>
        </p:nvSpPr>
        <p:spPr bwMode="auto">
          <a:xfrm>
            <a:off x="2270834" y="5830758"/>
            <a:ext cx="350838" cy="338137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1888246" y="5830758"/>
            <a:ext cx="350838" cy="338137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18"/>
          <p:cNvSpPr>
            <a:spLocks noChangeArrowheads="1"/>
          </p:cNvSpPr>
          <p:nvPr/>
        </p:nvSpPr>
        <p:spPr bwMode="auto">
          <a:xfrm>
            <a:off x="1504071" y="5830758"/>
            <a:ext cx="350838" cy="338137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Rectangle 19"/>
          <p:cNvSpPr>
            <a:spLocks noChangeArrowheads="1"/>
          </p:cNvSpPr>
          <p:nvPr/>
        </p:nvSpPr>
        <p:spPr bwMode="auto">
          <a:xfrm>
            <a:off x="3807534" y="5438646"/>
            <a:ext cx="339725" cy="338137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Rectangle 20"/>
          <p:cNvSpPr>
            <a:spLocks noChangeArrowheads="1"/>
          </p:cNvSpPr>
          <p:nvPr/>
        </p:nvSpPr>
        <p:spPr bwMode="auto">
          <a:xfrm>
            <a:off x="3423359" y="5438646"/>
            <a:ext cx="339725" cy="338137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Rectangle 21"/>
          <p:cNvSpPr>
            <a:spLocks noChangeArrowheads="1"/>
          </p:cNvSpPr>
          <p:nvPr/>
        </p:nvSpPr>
        <p:spPr bwMode="auto">
          <a:xfrm>
            <a:off x="3039184" y="5438646"/>
            <a:ext cx="339725" cy="338137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Rectangle 22"/>
          <p:cNvSpPr>
            <a:spLocks noChangeArrowheads="1"/>
          </p:cNvSpPr>
          <p:nvPr/>
        </p:nvSpPr>
        <p:spPr bwMode="auto">
          <a:xfrm>
            <a:off x="2655009" y="5438646"/>
            <a:ext cx="339725" cy="338137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Rectangle 23"/>
          <p:cNvSpPr>
            <a:spLocks noChangeArrowheads="1"/>
          </p:cNvSpPr>
          <p:nvPr/>
        </p:nvSpPr>
        <p:spPr bwMode="auto">
          <a:xfrm>
            <a:off x="2270834" y="5438646"/>
            <a:ext cx="350838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Rectangle 24"/>
          <p:cNvSpPr>
            <a:spLocks noChangeArrowheads="1"/>
          </p:cNvSpPr>
          <p:nvPr/>
        </p:nvSpPr>
        <p:spPr bwMode="auto">
          <a:xfrm>
            <a:off x="1888246" y="5438646"/>
            <a:ext cx="350838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Rectangle 25"/>
          <p:cNvSpPr>
            <a:spLocks noChangeArrowheads="1"/>
          </p:cNvSpPr>
          <p:nvPr/>
        </p:nvSpPr>
        <p:spPr bwMode="auto">
          <a:xfrm>
            <a:off x="1504071" y="5438646"/>
            <a:ext cx="350838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Rectangle 26"/>
          <p:cNvSpPr>
            <a:spLocks noChangeArrowheads="1"/>
          </p:cNvSpPr>
          <p:nvPr/>
        </p:nvSpPr>
        <p:spPr bwMode="auto">
          <a:xfrm>
            <a:off x="3807534" y="5044946"/>
            <a:ext cx="339725" cy="338137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Rectangle 27"/>
          <p:cNvSpPr>
            <a:spLocks noChangeArrowheads="1"/>
          </p:cNvSpPr>
          <p:nvPr/>
        </p:nvSpPr>
        <p:spPr bwMode="auto">
          <a:xfrm>
            <a:off x="3423359" y="5044946"/>
            <a:ext cx="339725" cy="338137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Rectangle 28"/>
          <p:cNvSpPr>
            <a:spLocks noChangeArrowheads="1"/>
          </p:cNvSpPr>
          <p:nvPr/>
        </p:nvSpPr>
        <p:spPr bwMode="auto">
          <a:xfrm>
            <a:off x="3039184" y="5044946"/>
            <a:ext cx="339725" cy="338137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Rectangle 29"/>
          <p:cNvSpPr>
            <a:spLocks noChangeArrowheads="1"/>
          </p:cNvSpPr>
          <p:nvPr/>
        </p:nvSpPr>
        <p:spPr bwMode="auto">
          <a:xfrm>
            <a:off x="2655009" y="5044946"/>
            <a:ext cx="339725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Rectangle 30"/>
          <p:cNvSpPr>
            <a:spLocks noChangeArrowheads="1"/>
          </p:cNvSpPr>
          <p:nvPr/>
        </p:nvSpPr>
        <p:spPr bwMode="auto">
          <a:xfrm>
            <a:off x="2270834" y="5044946"/>
            <a:ext cx="350838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Rectangle 31"/>
          <p:cNvSpPr>
            <a:spLocks noChangeArrowheads="1"/>
          </p:cNvSpPr>
          <p:nvPr/>
        </p:nvSpPr>
        <p:spPr bwMode="auto">
          <a:xfrm>
            <a:off x="1888246" y="5044946"/>
            <a:ext cx="350838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Rectangle 32"/>
          <p:cNvSpPr>
            <a:spLocks noChangeArrowheads="1"/>
          </p:cNvSpPr>
          <p:nvPr/>
        </p:nvSpPr>
        <p:spPr bwMode="auto">
          <a:xfrm>
            <a:off x="1504071" y="5044946"/>
            <a:ext cx="350838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Rectangle 33"/>
          <p:cNvSpPr>
            <a:spLocks noChangeArrowheads="1"/>
          </p:cNvSpPr>
          <p:nvPr/>
        </p:nvSpPr>
        <p:spPr bwMode="auto">
          <a:xfrm>
            <a:off x="3807534" y="4641721"/>
            <a:ext cx="339725" cy="349250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Rectangle 34"/>
          <p:cNvSpPr>
            <a:spLocks noChangeArrowheads="1"/>
          </p:cNvSpPr>
          <p:nvPr/>
        </p:nvSpPr>
        <p:spPr bwMode="auto">
          <a:xfrm>
            <a:off x="3423359" y="4641721"/>
            <a:ext cx="339725" cy="349250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Rectangle 35"/>
          <p:cNvSpPr>
            <a:spLocks noChangeArrowheads="1"/>
          </p:cNvSpPr>
          <p:nvPr/>
        </p:nvSpPr>
        <p:spPr bwMode="auto">
          <a:xfrm>
            <a:off x="3039184" y="4641721"/>
            <a:ext cx="339725" cy="349250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Rectangle 36"/>
          <p:cNvSpPr>
            <a:spLocks noChangeArrowheads="1"/>
          </p:cNvSpPr>
          <p:nvPr/>
        </p:nvSpPr>
        <p:spPr bwMode="auto">
          <a:xfrm>
            <a:off x="2655009" y="4641721"/>
            <a:ext cx="339725" cy="349250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Rectangle 37"/>
          <p:cNvSpPr>
            <a:spLocks noChangeArrowheads="1"/>
          </p:cNvSpPr>
          <p:nvPr/>
        </p:nvSpPr>
        <p:spPr bwMode="auto">
          <a:xfrm>
            <a:off x="2270834" y="4641721"/>
            <a:ext cx="350838" cy="349250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Rectangle 38"/>
          <p:cNvSpPr>
            <a:spLocks noChangeArrowheads="1"/>
          </p:cNvSpPr>
          <p:nvPr/>
        </p:nvSpPr>
        <p:spPr bwMode="auto">
          <a:xfrm>
            <a:off x="1888246" y="4641721"/>
            <a:ext cx="350838" cy="349250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Rectangle 39"/>
          <p:cNvSpPr>
            <a:spLocks noChangeArrowheads="1"/>
          </p:cNvSpPr>
          <p:nvPr/>
        </p:nvSpPr>
        <p:spPr bwMode="auto">
          <a:xfrm>
            <a:off x="1504071" y="4641721"/>
            <a:ext cx="350838" cy="349250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Rectangle 40"/>
          <p:cNvSpPr>
            <a:spLocks noChangeArrowheads="1"/>
          </p:cNvSpPr>
          <p:nvPr/>
        </p:nvSpPr>
        <p:spPr bwMode="auto">
          <a:xfrm>
            <a:off x="3807534" y="4248021"/>
            <a:ext cx="339725" cy="349250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Rectangle 41"/>
          <p:cNvSpPr>
            <a:spLocks noChangeArrowheads="1"/>
          </p:cNvSpPr>
          <p:nvPr/>
        </p:nvSpPr>
        <p:spPr bwMode="auto">
          <a:xfrm>
            <a:off x="3423359" y="4248021"/>
            <a:ext cx="339725" cy="349250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Rectangle 42"/>
          <p:cNvSpPr>
            <a:spLocks noChangeArrowheads="1"/>
          </p:cNvSpPr>
          <p:nvPr/>
        </p:nvSpPr>
        <p:spPr bwMode="auto">
          <a:xfrm>
            <a:off x="3039184" y="4248021"/>
            <a:ext cx="339725" cy="349250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Rectangle 43"/>
          <p:cNvSpPr>
            <a:spLocks noChangeArrowheads="1"/>
          </p:cNvSpPr>
          <p:nvPr/>
        </p:nvSpPr>
        <p:spPr bwMode="auto">
          <a:xfrm>
            <a:off x="2655009" y="4248021"/>
            <a:ext cx="339725" cy="349250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Rectangle 44"/>
          <p:cNvSpPr>
            <a:spLocks noChangeArrowheads="1"/>
          </p:cNvSpPr>
          <p:nvPr/>
        </p:nvSpPr>
        <p:spPr bwMode="auto">
          <a:xfrm>
            <a:off x="2270834" y="4248021"/>
            <a:ext cx="350838" cy="349250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Rectangle 45"/>
          <p:cNvSpPr>
            <a:spLocks noChangeArrowheads="1"/>
          </p:cNvSpPr>
          <p:nvPr/>
        </p:nvSpPr>
        <p:spPr bwMode="auto">
          <a:xfrm>
            <a:off x="1888246" y="4248021"/>
            <a:ext cx="350838" cy="349250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Rectangle 46"/>
          <p:cNvSpPr>
            <a:spLocks noChangeArrowheads="1"/>
          </p:cNvSpPr>
          <p:nvPr/>
        </p:nvSpPr>
        <p:spPr bwMode="auto">
          <a:xfrm>
            <a:off x="1504071" y="4248021"/>
            <a:ext cx="350838" cy="349250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Rectangle 47"/>
          <p:cNvSpPr>
            <a:spLocks noChangeArrowheads="1"/>
          </p:cNvSpPr>
          <p:nvPr/>
        </p:nvSpPr>
        <p:spPr bwMode="auto">
          <a:xfrm>
            <a:off x="3807534" y="3855908"/>
            <a:ext cx="339725" cy="349250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Rectangle 48"/>
          <p:cNvSpPr>
            <a:spLocks noChangeArrowheads="1"/>
          </p:cNvSpPr>
          <p:nvPr/>
        </p:nvSpPr>
        <p:spPr bwMode="auto">
          <a:xfrm>
            <a:off x="3423359" y="3855908"/>
            <a:ext cx="339725" cy="349250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Rectangle 49"/>
          <p:cNvSpPr>
            <a:spLocks noChangeArrowheads="1"/>
          </p:cNvSpPr>
          <p:nvPr/>
        </p:nvSpPr>
        <p:spPr bwMode="auto">
          <a:xfrm>
            <a:off x="3039184" y="3855908"/>
            <a:ext cx="339725" cy="349250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Rectangle 50"/>
          <p:cNvSpPr>
            <a:spLocks noChangeArrowheads="1"/>
          </p:cNvSpPr>
          <p:nvPr/>
        </p:nvSpPr>
        <p:spPr bwMode="auto">
          <a:xfrm>
            <a:off x="2655009" y="3855908"/>
            <a:ext cx="339725" cy="349250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Rectangle 51"/>
          <p:cNvSpPr>
            <a:spLocks noChangeArrowheads="1"/>
          </p:cNvSpPr>
          <p:nvPr/>
        </p:nvSpPr>
        <p:spPr bwMode="auto">
          <a:xfrm>
            <a:off x="2270834" y="3855908"/>
            <a:ext cx="350838" cy="349250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Rectangle 52"/>
          <p:cNvSpPr>
            <a:spLocks noChangeArrowheads="1"/>
          </p:cNvSpPr>
          <p:nvPr/>
        </p:nvSpPr>
        <p:spPr bwMode="auto">
          <a:xfrm>
            <a:off x="1888246" y="3855908"/>
            <a:ext cx="350838" cy="349250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Rectangle 53"/>
          <p:cNvSpPr>
            <a:spLocks noChangeArrowheads="1"/>
          </p:cNvSpPr>
          <p:nvPr/>
        </p:nvSpPr>
        <p:spPr bwMode="auto">
          <a:xfrm>
            <a:off x="1504071" y="3855908"/>
            <a:ext cx="350838" cy="349250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Rectangle 54"/>
          <p:cNvSpPr>
            <a:spLocks noChangeArrowheads="1"/>
          </p:cNvSpPr>
          <p:nvPr/>
        </p:nvSpPr>
        <p:spPr bwMode="auto">
          <a:xfrm>
            <a:off x="3807534" y="3462208"/>
            <a:ext cx="339725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Rectangle 55"/>
          <p:cNvSpPr>
            <a:spLocks noChangeArrowheads="1"/>
          </p:cNvSpPr>
          <p:nvPr/>
        </p:nvSpPr>
        <p:spPr bwMode="auto">
          <a:xfrm>
            <a:off x="3423359" y="3462208"/>
            <a:ext cx="339725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Rectangle 56"/>
          <p:cNvSpPr>
            <a:spLocks noChangeArrowheads="1"/>
          </p:cNvSpPr>
          <p:nvPr/>
        </p:nvSpPr>
        <p:spPr bwMode="auto">
          <a:xfrm>
            <a:off x="3039184" y="3462208"/>
            <a:ext cx="339725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Rectangle 57"/>
          <p:cNvSpPr>
            <a:spLocks noChangeArrowheads="1"/>
          </p:cNvSpPr>
          <p:nvPr/>
        </p:nvSpPr>
        <p:spPr bwMode="auto">
          <a:xfrm>
            <a:off x="2655009" y="3462208"/>
            <a:ext cx="339725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Rectangle 58"/>
          <p:cNvSpPr>
            <a:spLocks noChangeArrowheads="1"/>
          </p:cNvSpPr>
          <p:nvPr/>
        </p:nvSpPr>
        <p:spPr bwMode="auto">
          <a:xfrm>
            <a:off x="2270834" y="3462208"/>
            <a:ext cx="350838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Rectangle 59"/>
          <p:cNvSpPr>
            <a:spLocks noChangeArrowheads="1"/>
          </p:cNvSpPr>
          <p:nvPr/>
        </p:nvSpPr>
        <p:spPr bwMode="auto">
          <a:xfrm>
            <a:off x="1888246" y="3462208"/>
            <a:ext cx="350838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Rectangle 60"/>
          <p:cNvSpPr>
            <a:spLocks noChangeArrowheads="1"/>
          </p:cNvSpPr>
          <p:nvPr/>
        </p:nvSpPr>
        <p:spPr bwMode="auto">
          <a:xfrm>
            <a:off x="1504071" y="3462208"/>
            <a:ext cx="350838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Rectangle 61"/>
          <p:cNvSpPr>
            <a:spLocks noChangeArrowheads="1"/>
          </p:cNvSpPr>
          <p:nvPr/>
        </p:nvSpPr>
        <p:spPr bwMode="auto">
          <a:xfrm>
            <a:off x="3807534" y="3070096"/>
            <a:ext cx="339725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Rectangle 62"/>
          <p:cNvSpPr>
            <a:spLocks noChangeArrowheads="1"/>
          </p:cNvSpPr>
          <p:nvPr/>
        </p:nvSpPr>
        <p:spPr bwMode="auto">
          <a:xfrm>
            <a:off x="3423359" y="3070096"/>
            <a:ext cx="339725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Rectangle 63"/>
          <p:cNvSpPr>
            <a:spLocks noChangeArrowheads="1"/>
          </p:cNvSpPr>
          <p:nvPr/>
        </p:nvSpPr>
        <p:spPr bwMode="auto">
          <a:xfrm>
            <a:off x="3039184" y="3070096"/>
            <a:ext cx="339725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Rectangle 64"/>
          <p:cNvSpPr>
            <a:spLocks noChangeArrowheads="1"/>
          </p:cNvSpPr>
          <p:nvPr/>
        </p:nvSpPr>
        <p:spPr bwMode="auto">
          <a:xfrm>
            <a:off x="2655009" y="3070096"/>
            <a:ext cx="339725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Rectangle 65"/>
          <p:cNvSpPr>
            <a:spLocks noChangeArrowheads="1"/>
          </p:cNvSpPr>
          <p:nvPr/>
        </p:nvSpPr>
        <p:spPr bwMode="auto">
          <a:xfrm>
            <a:off x="2270834" y="3070096"/>
            <a:ext cx="350838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Rectangle 66"/>
          <p:cNvSpPr>
            <a:spLocks noChangeArrowheads="1"/>
          </p:cNvSpPr>
          <p:nvPr/>
        </p:nvSpPr>
        <p:spPr bwMode="auto">
          <a:xfrm>
            <a:off x="1888246" y="3070096"/>
            <a:ext cx="350838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Rectangle 67"/>
          <p:cNvSpPr>
            <a:spLocks noChangeArrowheads="1"/>
          </p:cNvSpPr>
          <p:nvPr/>
        </p:nvSpPr>
        <p:spPr bwMode="auto">
          <a:xfrm>
            <a:off x="1504071" y="3070096"/>
            <a:ext cx="350838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Rectangle 68"/>
          <p:cNvSpPr>
            <a:spLocks noChangeArrowheads="1"/>
          </p:cNvSpPr>
          <p:nvPr/>
        </p:nvSpPr>
        <p:spPr bwMode="auto">
          <a:xfrm>
            <a:off x="3807534" y="2676396"/>
            <a:ext cx="339725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Rectangle 69"/>
          <p:cNvSpPr>
            <a:spLocks noChangeArrowheads="1"/>
          </p:cNvSpPr>
          <p:nvPr/>
        </p:nvSpPr>
        <p:spPr bwMode="auto">
          <a:xfrm>
            <a:off x="3423359" y="2676396"/>
            <a:ext cx="339725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Rectangle 70"/>
          <p:cNvSpPr>
            <a:spLocks noChangeArrowheads="1"/>
          </p:cNvSpPr>
          <p:nvPr/>
        </p:nvSpPr>
        <p:spPr bwMode="auto">
          <a:xfrm>
            <a:off x="3039184" y="2676396"/>
            <a:ext cx="339725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Rectangle 71"/>
          <p:cNvSpPr>
            <a:spLocks noChangeArrowheads="1"/>
          </p:cNvSpPr>
          <p:nvPr/>
        </p:nvSpPr>
        <p:spPr bwMode="auto">
          <a:xfrm>
            <a:off x="2655009" y="2676396"/>
            <a:ext cx="339725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Rectangle 72"/>
          <p:cNvSpPr>
            <a:spLocks noChangeArrowheads="1"/>
          </p:cNvSpPr>
          <p:nvPr/>
        </p:nvSpPr>
        <p:spPr bwMode="auto">
          <a:xfrm>
            <a:off x="2270834" y="2676396"/>
            <a:ext cx="350838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Rectangle 73"/>
          <p:cNvSpPr>
            <a:spLocks noChangeArrowheads="1"/>
          </p:cNvSpPr>
          <p:nvPr/>
        </p:nvSpPr>
        <p:spPr bwMode="auto">
          <a:xfrm>
            <a:off x="1888246" y="2676396"/>
            <a:ext cx="350838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Rectangle 74"/>
          <p:cNvSpPr>
            <a:spLocks noChangeArrowheads="1"/>
          </p:cNvSpPr>
          <p:nvPr/>
        </p:nvSpPr>
        <p:spPr bwMode="auto">
          <a:xfrm>
            <a:off x="1504071" y="2676396"/>
            <a:ext cx="350838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Rectangle 75"/>
          <p:cNvSpPr>
            <a:spLocks noChangeArrowheads="1"/>
          </p:cNvSpPr>
          <p:nvPr/>
        </p:nvSpPr>
        <p:spPr bwMode="auto">
          <a:xfrm>
            <a:off x="3807534" y="2284284"/>
            <a:ext cx="339725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Rectangle 76"/>
          <p:cNvSpPr>
            <a:spLocks noChangeArrowheads="1"/>
          </p:cNvSpPr>
          <p:nvPr/>
        </p:nvSpPr>
        <p:spPr bwMode="auto">
          <a:xfrm>
            <a:off x="3423359" y="2284284"/>
            <a:ext cx="339725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Rectangle 77"/>
          <p:cNvSpPr>
            <a:spLocks noChangeArrowheads="1"/>
          </p:cNvSpPr>
          <p:nvPr/>
        </p:nvSpPr>
        <p:spPr bwMode="auto">
          <a:xfrm>
            <a:off x="3039184" y="2284284"/>
            <a:ext cx="339725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Rectangle 78"/>
          <p:cNvSpPr>
            <a:spLocks noChangeArrowheads="1"/>
          </p:cNvSpPr>
          <p:nvPr/>
        </p:nvSpPr>
        <p:spPr bwMode="auto">
          <a:xfrm>
            <a:off x="2655009" y="2284284"/>
            <a:ext cx="339725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Rectangle 79"/>
          <p:cNvSpPr>
            <a:spLocks noChangeArrowheads="1"/>
          </p:cNvSpPr>
          <p:nvPr/>
        </p:nvSpPr>
        <p:spPr bwMode="auto">
          <a:xfrm>
            <a:off x="2270834" y="2284284"/>
            <a:ext cx="350838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Rectangle 80"/>
          <p:cNvSpPr>
            <a:spLocks noChangeArrowheads="1"/>
          </p:cNvSpPr>
          <p:nvPr/>
        </p:nvSpPr>
        <p:spPr bwMode="auto">
          <a:xfrm>
            <a:off x="1888246" y="2284284"/>
            <a:ext cx="350838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Rectangle 81"/>
          <p:cNvSpPr>
            <a:spLocks noChangeArrowheads="1"/>
          </p:cNvSpPr>
          <p:nvPr/>
        </p:nvSpPr>
        <p:spPr bwMode="auto">
          <a:xfrm>
            <a:off x="1504071" y="2284284"/>
            <a:ext cx="350838" cy="33813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Rectangle 165"/>
          <p:cNvSpPr>
            <a:spLocks noChangeArrowheads="1"/>
          </p:cNvSpPr>
          <p:nvPr/>
        </p:nvSpPr>
        <p:spPr bwMode="auto">
          <a:xfrm>
            <a:off x="7409778" y="6234806"/>
            <a:ext cx="373644" cy="335727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Rectangle 166"/>
          <p:cNvSpPr>
            <a:spLocks noChangeArrowheads="1"/>
          </p:cNvSpPr>
          <p:nvPr/>
        </p:nvSpPr>
        <p:spPr bwMode="auto">
          <a:xfrm>
            <a:off x="7002168" y="6234806"/>
            <a:ext cx="373644" cy="335727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Rectangle 167"/>
          <p:cNvSpPr>
            <a:spLocks noChangeArrowheads="1"/>
          </p:cNvSpPr>
          <p:nvPr/>
        </p:nvSpPr>
        <p:spPr bwMode="auto">
          <a:xfrm>
            <a:off x="6599412" y="6234806"/>
            <a:ext cx="368790" cy="335727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Rectangle 168"/>
          <p:cNvSpPr>
            <a:spLocks noChangeArrowheads="1"/>
          </p:cNvSpPr>
          <p:nvPr/>
        </p:nvSpPr>
        <p:spPr bwMode="auto">
          <a:xfrm>
            <a:off x="6201506" y="6234806"/>
            <a:ext cx="363939" cy="335727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Rectangle 169"/>
          <p:cNvSpPr>
            <a:spLocks noChangeArrowheads="1"/>
          </p:cNvSpPr>
          <p:nvPr/>
        </p:nvSpPr>
        <p:spPr bwMode="auto">
          <a:xfrm>
            <a:off x="5798747" y="6234806"/>
            <a:ext cx="359085" cy="335727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Rectangle 170"/>
          <p:cNvSpPr>
            <a:spLocks noChangeArrowheads="1"/>
          </p:cNvSpPr>
          <p:nvPr/>
        </p:nvSpPr>
        <p:spPr bwMode="auto">
          <a:xfrm>
            <a:off x="5391137" y="6234806"/>
            <a:ext cx="359085" cy="335727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Rectangle 171"/>
          <p:cNvSpPr>
            <a:spLocks noChangeArrowheads="1"/>
          </p:cNvSpPr>
          <p:nvPr/>
        </p:nvSpPr>
        <p:spPr bwMode="auto">
          <a:xfrm>
            <a:off x="4983527" y="6234806"/>
            <a:ext cx="363939" cy="335727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Rectangle 172"/>
          <p:cNvSpPr>
            <a:spLocks noChangeArrowheads="1"/>
          </p:cNvSpPr>
          <p:nvPr/>
        </p:nvSpPr>
        <p:spPr bwMode="auto">
          <a:xfrm>
            <a:off x="7409778" y="5839294"/>
            <a:ext cx="373644" cy="340324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Rectangle 173"/>
          <p:cNvSpPr>
            <a:spLocks noChangeArrowheads="1"/>
          </p:cNvSpPr>
          <p:nvPr/>
        </p:nvSpPr>
        <p:spPr bwMode="auto">
          <a:xfrm>
            <a:off x="7002168" y="5839294"/>
            <a:ext cx="373644" cy="340324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Rectangle 174"/>
          <p:cNvSpPr>
            <a:spLocks noChangeArrowheads="1"/>
          </p:cNvSpPr>
          <p:nvPr/>
        </p:nvSpPr>
        <p:spPr bwMode="auto">
          <a:xfrm>
            <a:off x="6599412" y="5839294"/>
            <a:ext cx="368790" cy="340324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Rectangle 175"/>
          <p:cNvSpPr>
            <a:spLocks noChangeArrowheads="1"/>
          </p:cNvSpPr>
          <p:nvPr/>
        </p:nvSpPr>
        <p:spPr bwMode="auto">
          <a:xfrm>
            <a:off x="6201506" y="5839294"/>
            <a:ext cx="363939" cy="340324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Rectangle 176"/>
          <p:cNvSpPr>
            <a:spLocks noChangeArrowheads="1"/>
          </p:cNvSpPr>
          <p:nvPr/>
        </p:nvSpPr>
        <p:spPr bwMode="auto">
          <a:xfrm>
            <a:off x="5798747" y="5839294"/>
            <a:ext cx="359085" cy="340324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Rectangle 177"/>
          <p:cNvSpPr>
            <a:spLocks noChangeArrowheads="1"/>
          </p:cNvSpPr>
          <p:nvPr/>
        </p:nvSpPr>
        <p:spPr bwMode="auto">
          <a:xfrm>
            <a:off x="5391137" y="5839294"/>
            <a:ext cx="359085" cy="340324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Rectangle 178"/>
          <p:cNvSpPr>
            <a:spLocks noChangeArrowheads="1"/>
          </p:cNvSpPr>
          <p:nvPr/>
        </p:nvSpPr>
        <p:spPr bwMode="auto">
          <a:xfrm>
            <a:off x="4983527" y="5839294"/>
            <a:ext cx="363939" cy="340324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Rectangle 179"/>
          <p:cNvSpPr>
            <a:spLocks noChangeArrowheads="1"/>
          </p:cNvSpPr>
          <p:nvPr/>
        </p:nvSpPr>
        <p:spPr bwMode="auto">
          <a:xfrm>
            <a:off x="7409778" y="5443782"/>
            <a:ext cx="373644" cy="340324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Rectangle 180"/>
          <p:cNvSpPr>
            <a:spLocks noChangeArrowheads="1"/>
          </p:cNvSpPr>
          <p:nvPr/>
        </p:nvSpPr>
        <p:spPr bwMode="auto">
          <a:xfrm>
            <a:off x="7002168" y="5443782"/>
            <a:ext cx="373644" cy="340324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Rectangle 181"/>
          <p:cNvSpPr>
            <a:spLocks noChangeArrowheads="1"/>
          </p:cNvSpPr>
          <p:nvPr/>
        </p:nvSpPr>
        <p:spPr bwMode="auto">
          <a:xfrm>
            <a:off x="6599412" y="5443782"/>
            <a:ext cx="368790" cy="340324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Rectangle 182"/>
          <p:cNvSpPr>
            <a:spLocks noChangeArrowheads="1"/>
          </p:cNvSpPr>
          <p:nvPr/>
        </p:nvSpPr>
        <p:spPr bwMode="auto">
          <a:xfrm>
            <a:off x="6201506" y="5443782"/>
            <a:ext cx="363939" cy="340324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Rectangle 183"/>
          <p:cNvSpPr>
            <a:spLocks noChangeArrowheads="1"/>
          </p:cNvSpPr>
          <p:nvPr/>
        </p:nvSpPr>
        <p:spPr bwMode="auto">
          <a:xfrm>
            <a:off x="5798747" y="5443782"/>
            <a:ext cx="359085" cy="340324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Rectangle 184"/>
          <p:cNvSpPr>
            <a:spLocks noChangeArrowheads="1"/>
          </p:cNvSpPr>
          <p:nvPr/>
        </p:nvSpPr>
        <p:spPr bwMode="auto">
          <a:xfrm>
            <a:off x="5391137" y="5443782"/>
            <a:ext cx="359085" cy="340324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Rectangle 185"/>
          <p:cNvSpPr>
            <a:spLocks noChangeArrowheads="1"/>
          </p:cNvSpPr>
          <p:nvPr/>
        </p:nvSpPr>
        <p:spPr bwMode="auto">
          <a:xfrm>
            <a:off x="4983527" y="5443782"/>
            <a:ext cx="363939" cy="340324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Rectangle 186"/>
          <p:cNvSpPr>
            <a:spLocks noChangeArrowheads="1"/>
          </p:cNvSpPr>
          <p:nvPr/>
        </p:nvSpPr>
        <p:spPr bwMode="auto">
          <a:xfrm>
            <a:off x="7409778" y="5052868"/>
            <a:ext cx="373644" cy="335727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Rectangle 187"/>
          <p:cNvSpPr>
            <a:spLocks noChangeArrowheads="1"/>
          </p:cNvSpPr>
          <p:nvPr/>
        </p:nvSpPr>
        <p:spPr bwMode="auto">
          <a:xfrm>
            <a:off x="7002168" y="5052868"/>
            <a:ext cx="373644" cy="335727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Rectangle 188"/>
          <p:cNvSpPr>
            <a:spLocks noChangeArrowheads="1"/>
          </p:cNvSpPr>
          <p:nvPr/>
        </p:nvSpPr>
        <p:spPr bwMode="auto">
          <a:xfrm>
            <a:off x="6599412" y="5052868"/>
            <a:ext cx="368790" cy="335727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Rectangle 189"/>
          <p:cNvSpPr>
            <a:spLocks noChangeArrowheads="1"/>
          </p:cNvSpPr>
          <p:nvPr/>
        </p:nvSpPr>
        <p:spPr bwMode="auto">
          <a:xfrm>
            <a:off x="6201506" y="5052868"/>
            <a:ext cx="363939" cy="335727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Rectangle 190"/>
          <p:cNvSpPr>
            <a:spLocks noChangeArrowheads="1"/>
          </p:cNvSpPr>
          <p:nvPr/>
        </p:nvSpPr>
        <p:spPr bwMode="auto">
          <a:xfrm>
            <a:off x="5798747" y="5052868"/>
            <a:ext cx="359085" cy="33572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Rectangle 191"/>
          <p:cNvSpPr>
            <a:spLocks noChangeArrowheads="1"/>
          </p:cNvSpPr>
          <p:nvPr/>
        </p:nvSpPr>
        <p:spPr bwMode="auto">
          <a:xfrm>
            <a:off x="5391137" y="5052868"/>
            <a:ext cx="359085" cy="33572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Rectangle 192"/>
          <p:cNvSpPr>
            <a:spLocks noChangeArrowheads="1"/>
          </p:cNvSpPr>
          <p:nvPr/>
        </p:nvSpPr>
        <p:spPr bwMode="auto">
          <a:xfrm>
            <a:off x="4983527" y="5052868"/>
            <a:ext cx="363939" cy="33572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Rectangle 193"/>
          <p:cNvSpPr>
            <a:spLocks noChangeArrowheads="1"/>
          </p:cNvSpPr>
          <p:nvPr/>
        </p:nvSpPr>
        <p:spPr bwMode="auto">
          <a:xfrm>
            <a:off x="7409778" y="4648158"/>
            <a:ext cx="373644" cy="349522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Rectangle 194"/>
          <p:cNvSpPr>
            <a:spLocks noChangeArrowheads="1"/>
          </p:cNvSpPr>
          <p:nvPr/>
        </p:nvSpPr>
        <p:spPr bwMode="auto">
          <a:xfrm>
            <a:off x="7002168" y="4648158"/>
            <a:ext cx="373644" cy="349522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Rectangle 195"/>
          <p:cNvSpPr>
            <a:spLocks noChangeArrowheads="1"/>
          </p:cNvSpPr>
          <p:nvPr/>
        </p:nvSpPr>
        <p:spPr bwMode="auto">
          <a:xfrm>
            <a:off x="6599412" y="4648158"/>
            <a:ext cx="368790" cy="349522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Rectangle 196"/>
          <p:cNvSpPr>
            <a:spLocks noChangeArrowheads="1"/>
          </p:cNvSpPr>
          <p:nvPr/>
        </p:nvSpPr>
        <p:spPr bwMode="auto">
          <a:xfrm>
            <a:off x="6201506" y="4648158"/>
            <a:ext cx="363939" cy="349522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Rectangle 197"/>
          <p:cNvSpPr>
            <a:spLocks noChangeArrowheads="1"/>
          </p:cNvSpPr>
          <p:nvPr/>
        </p:nvSpPr>
        <p:spPr bwMode="auto">
          <a:xfrm>
            <a:off x="5798747" y="4648158"/>
            <a:ext cx="359085" cy="349522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Rectangle 198"/>
          <p:cNvSpPr>
            <a:spLocks noChangeArrowheads="1"/>
          </p:cNvSpPr>
          <p:nvPr/>
        </p:nvSpPr>
        <p:spPr bwMode="auto">
          <a:xfrm>
            <a:off x="5391137" y="4648158"/>
            <a:ext cx="359085" cy="349522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Rectangle 199"/>
          <p:cNvSpPr>
            <a:spLocks noChangeArrowheads="1"/>
          </p:cNvSpPr>
          <p:nvPr/>
        </p:nvSpPr>
        <p:spPr bwMode="auto">
          <a:xfrm>
            <a:off x="4983527" y="4648158"/>
            <a:ext cx="363939" cy="349522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Rectangle 200"/>
          <p:cNvSpPr>
            <a:spLocks noChangeArrowheads="1"/>
          </p:cNvSpPr>
          <p:nvPr/>
        </p:nvSpPr>
        <p:spPr bwMode="auto">
          <a:xfrm>
            <a:off x="7409778" y="4252646"/>
            <a:ext cx="373644" cy="349522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Rectangle 201"/>
          <p:cNvSpPr>
            <a:spLocks noChangeArrowheads="1"/>
          </p:cNvSpPr>
          <p:nvPr/>
        </p:nvSpPr>
        <p:spPr bwMode="auto">
          <a:xfrm>
            <a:off x="7002168" y="4252646"/>
            <a:ext cx="373644" cy="349522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Rectangle 202"/>
          <p:cNvSpPr>
            <a:spLocks noChangeArrowheads="1"/>
          </p:cNvSpPr>
          <p:nvPr/>
        </p:nvSpPr>
        <p:spPr bwMode="auto">
          <a:xfrm>
            <a:off x="6599412" y="4252646"/>
            <a:ext cx="368790" cy="349522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Rectangle 203"/>
          <p:cNvSpPr>
            <a:spLocks noChangeArrowheads="1"/>
          </p:cNvSpPr>
          <p:nvPr/>
        </p:nvSpPr>
        <p:spPr bwMode="auto">
          <a:xfrm>
            <a:off x="6201506" y="4252646"/>
            <a:ext cx="363939" cy="349522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Rectangle 204"/>
          <p:cNvSpPr>
            <a:spLocks noChangeArrowheads="1"/>
          </p:cNvSpPr>
          <p:nvPr/>
        </p:nvSpPr>
        <p:spPr bwMode="auto">
          <a:xfrm>
            <a:off x="5798747" y="4252646"/>
            <a:ext cx="359085" cy="349522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Rectangle 205"/>
          <p:cNvSpPr>
            <a:spLocks noChangeArrowheads="1"/>
          </p:cNvSpPr>
          <p:nvPr/>
        </p:nvSpPr>
        <p:spPr bwMode="auto">
          <a:xfrm>
            <a:off x="5391137" y="4252646"/>
            <a:ext cx="359085" cy="349522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Rectangle 206"/>
          <p:cNvSpPr>
            <a:spLocks noChangeArrowheads="1"/>
          </p:cNvSpPr>
          <p:nvPr/>
        </p:nvSpPr>
        <p:spPr bwMode="auto">
          <a:xfrm>
            <a:off x="4983527" y="4252646"/>
            <a:ext cx="363939" cy="349522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Rectangle 207"/>
          <p:cNvSpPr>
            <a:spLocks noChangeArrowheads="1"/>
          </p:cNvSpPr>
          <p:nvPr/>
        </p:nvSpPr>
        <p:spPr bwMode="auto">
          <a:xfrm>
            <a:off x="7409778" y="3857134"/>
            <a:ext cx="373644" cy="349522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Rectangle 208"/>
          <p:cNvSpPr>
            <a:spLocks noChangeArrowheads="1"/>
          </p:cNvSpPr>
          <p:nvPr/>
        </p:nvSpPr>
        <p:spPr bwMode="auto">
          <a:xfrm>
            <a:off x="7002168" y="3857134"/>
            <a:ext cx="373644" cy="349522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Rectangle 209"/>
          <p:cNvSpPr>
            <a:spLocks noChangeArrowheads="1"/>
          </p:cNvSpPr>
          <p:nvPr/>
        </p:nvSpPr>
        <p:spPr bwMode="auto">
          <a:xfrm>
            <a:off x="6599412" y="3857134"/>
            <a:ext cx="368790" cy="349522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Rectangle 210"/>
          <p:cNvSpPr>
            <a:spLocks noChangeArrowheads="1"/>
          </p:cNvSpPr>
          <p:nvPr/>
        </p:nvSpPr>
        <p:spPr bwMode="auto">
          <a:xfrm>
            <a:off x="6201506" y="3857134"/>
            <a:ext cx="363939" cy="349522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Rectangle 211"/>
          <p:cNvSpPr>
            <a:spLocks noChangeArrowheads="1"/>
          </p:cNvSpPr>
          <p:nvPr/>
        </p:nvSpPr>
        <p:spPr bwMode="auto">
          <a:xfrm>
            <a:off x="5798747" y="3857134"/>
            <a:ext cx="359085" cy="349522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Rectangle 212"/>
          <p:cNvSpPr>
            <a:spLocks noChangeArrowheads="1"/>
          </p:cNvSpPr>
          <p:nvPr/>
        </p:nvSpPr>
        <p:spPr bwMode="auto">
          <a:xfrm>
            <a:off x="5391137" y="3857134"/>
            <a:ext cx="359085" cy="349522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Rectangle 213"/>
          <p:cNvSpPr>
            <a:spLocks noChangeArrowheads="1"/>
          </p:cNvSpPr>
          <p:nvPr/>
        </p:nvSpPr>
        <p:spPr bwMode="auto">
          <a:xfrm>
            <a:off x="4983527" y="3857134"/>
            <a:ext cx="363939" cy="349522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214"/>
          <p:cNvSpPr>
            <a:spLocks noChangeArrowheads="1"/>
          </p:cNvSpPr>
          <p:nvPr/>
        </p:nvSpPr>
        <p:spPr bwMode="auto">
          <a:xfrm>
            <a:off x="7409778" y="3466222"/>
            <a:ext cx="373644" cy="33572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215"/>
          <p:cNvSpPr>
            <a:spLocks noChangeArrowheads="1"/>
          </p:cNvSpPr>
          <p:nvPr/>
        </p:nvSpPr>
        <p:spPr bwMode="auto">
          <a:xfrm>
            <a:off x="7002168" y="3466222"/>
            <a:ext cx="373644" cy="335727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216"/>
          <p:cNvSpPr>
            <a:spLocks noChangeArrowheads="1"/>
          </p:cNvSpPr>
          <p:nvPr/>
        </p:nvSpPr>
        <p:spPr bwMode="auto">
          <a:xfrm>
            <a:off x="6599412" y="3466222"/>
            <a:ext cx="368790" cy="33572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217"/>
          <p:cNvSpPr>
            <a:spLocks noChangeArrowheads="1"/>
          </p:cNvSpPr>
          <p:nvPr/>
        </p:nvSpPr>
        <p:spPr bwMode="auto">
          <a:xfrm>
            <a:off x="6201506" y="3466222"/>
            <a:ext cx="363939" cy="33572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218"/>
          <p:cNvSpPr>
            <a:spLocks noChangeArrowheads="1"/>
          </p:cNvSpPr>
          <p:nvPr/>
        </p:nvSpPr>
        <p:spPr bwMode="auto">
          <a:xfrm>
            <a:off x="5798747" y="3466222"/>
            <a:ext cx="359085" cy="33572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219"/>
          <p:cNvSpPr>
            <a:spLocks noChangeArrowheads="1"/>
          </p:cNvSpPr>
          <p:nvPr/>
        </p:nvSpPr>
        <p:spPr bwMode="auto">
          <a:xfrm>
            <a:off x="5391137" y="3466222"/>
            <a:ext cx="359085" cy="33572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220"/>
          <p:cNvSpPr>
            <a:spLocks noChangeArrowheads="1"/>
          </p:cNvSpPr>
          <p:nvPr/>
        </p:nvSpPr>
        <p:spPr bwMode="auto">
          <a:xfrm>
            <a:off x="4983527" y="3466222"/>
            <a:ext cx="363939" cy="33572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221"/>
          <p:cNvSpPr>
            <a:spLocks noChangeArrowheads="1"/>
          </p:cNvSpPr>
          <p:nvPr/>
        </p:nvSpPr>
        <p:spPr bwMode="auto">
          <a:xfrm>
            <a:off x="7409778" y="3070710"/>
            <a:ext cx="373644" cy="340324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222"/>
          <p:cNvSpPr>
            <a:spLocks noChangeArrowheads="1"/>
          </p:cNvSpPr>
          <p:nvPr/>
        </p:nvSpPr>
        <p:spPr bwMode="auto">
          <a:xfrm>
            <a:off x="7002168" y="3070710"/>
            <a:ext cx="373644" cy="340324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223"/>
          <p:cNvSpPr>
            <a:spLocks noChangeArrowheads="1"/>
          </p:cNvSpPr>
          <p:nvPr/>
        </p:nvSpPr>
        <p:spPr bwMode="auto">
          <a:xfrm>
            <a:off x="6599412" y="3070710"/>
            <a:ext cx="368790" cy="340324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224"/>
          <p:cNvSpPr>
            <a:spLocks noChangeArrowheads="1"/>
          </p:cNvSpPr>
          <p:nvPr/>
        </p:nvSpPr>
        <p:spPr bwMode="auto">
          <a:xfrm>
            <a:off x="6201506" y="3070710"/>
            <a:ext cx="363939" cy="340324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225"/>
          <p:cNvSpPr>
            <a:spLocks noChangeArrowheads="1"/>
          </p:cNvSpPr>
          <p:nvPr/>
        </p:nvSpPr>
        <p:spPr bwMode="auto">
          <a:xfrm>
            <a:off x="5798747" y="3070710"/>
            <a:ext cx="359085" cy="340324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226"/>
          <p:cNvSpPr>
            <a:spLocks noChangeArrowheads="1"/>
          </p:cNvSpPr>
          <p:nvPr/>
        </p:nvSpPr>
        <p:spPr bwMode="auto">
          <a:xfrm>
            <a:off x="5391137" y="3070710"/>
            <a:ext cx="359085" cy="340324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227"/>
          <p:cNvSpPr>
            <a:spLocks noChangeArrowheads="1"/>
          </p:cNvSpPr>
          <p:nvPr/>
        </p:nvSpPr>
        <p:spPr bwMode="auto">
          <a:xfrm>
            <a:off x="4983527" y="3070710"/>
            <a:ext cx="363939" cy="340324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228"/>
          <p:cNvSpPr>
            <a:spLocks noChangeArrowheads="1"/>
          </p:cNvSpPr>
          <p:nvPr/>
        </p:nvSpPr>
        <p:spPr bwMode="auto">
          <a:xfrm>
            <a:off x="7409778" y="2675198"/>
            <a:ext cx="373644" cy="340324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229"/>
          <p:cNvSpPr>
            <a:spLocks noChangeArrowheads="1"/>
          </p:cNvSpPr>
          <p:nvPr/>
        </p:nvSpPr>
        <p:spPr bwMode="auto">
          <a:xfrm>
            <a:off x="7002168" y="2675198"/>
            <a:ext cx="373644" cy="340324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230"/>
          <p:cNvSpPr>
            <a:spLocks noChangeArrowheads="1"/>
          </p:cNvSpPr>
          <p:nvPr/>
        </p:nvSpPr>
        <p:spPr bwMode="auto">
          <a:xfrm>
            <a:off x="6599412" y="2675198"/>
            <a:ext cx="368790" cy="340324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231"/>
          <p:cNvSpPr>
            <a:spLocks noChangeArrowheads="1"/>
          </p:cNvSpPr>
          <p:nvPr/>
        </p:nvSpPr>
        <p:spPr bwMode="auto">
          <a:xfrm>
            <a:off x="6201506" y="2675198"/>
            <a:ext cx="363939" cy="340324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Rectangle 232"/>
          <p:cNvSpPr>
            <a:spLocks noChangeArrowheads="1"/>
          </p:cNvSpPr>
          <p:nvPr/>
        </p:nvSpPr>
        <p:spPr bwMode="auto">
          <a:xfrm>
            <a:off x="5798747" y="2675198"/>
            <a:ext cx="359085" cy="340324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Rectangle 233"/>
          <p:cNvSpPr>
            <a:spLocks noChangeArrowheads="1"/>
          </p:cNvSpPr>
          <p:nvPr/>
        </p:nvSpPr>
        <p:spPr bwMode="auto">
          <a:xfrm>
            <a:off x="5391137" y="2675198"/>
            <a:ext cx="359085" cy="340324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234"/>
          <p:cNvSpPr>
            <a:spLocks noChangeArrowheads="1"/>
          </p:cNvSpPr>
          <p:nvPr/>
        </p:nvSpPr>
        <p:spPr bwMode="auto">
          <a:xfrm>
            <a:off x="4983527" y="2675198"/>
            <a:ext cx="363939" cy="340324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Rectangle 235"/>
          <p:cNvSpPr>
            <a:spLocks noChangeArrowheads="1"/>
          </p:cNvSpPr>
          <p:nvPr/>
        </p:nvSpPr>
        <p:spPr bwMode="auto">
          <a:xfrm>
            <a:off x="7409778" y="2284284"/>
            <a:ext cx="373644" cy="33572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Rectangle 236"/>
          <p:cNvSpPr>
            <a:spLocks noChangeArrowheads="1"/>
          </p:cNvSpPr>
          <p:nvPr/>
        </p:nvSpPr>
        <p:spPr bwMode="auto">
          <a:xfrm>
            <a:off x="7002168" y="2284284"/>
            <a:ext cx="373644" cy="33572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Rectangle 237"/>
          <p:cNvSpPr>
            <a:spLocks noChangeArrowheads="1"/>
          </p:cNvSpPr>
          <p:nvPr/>
        </p:nvSpPr>
        <p:spPr bwMode="auto">
          <a:xfrm>
            <a:off x="6599412" y="2284284"/>
            <a:ext cx="368790" cy="33572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238"/>
          <p:cNvSpPr>
            <a:spLocks noChangeArrowheads="1"/>
          </p:cNvSpPr>
          <p:nvPr/>
        </p:nvSpPr>
        <p:spPr bwMode="auto">
          <a:xfrm>
            <a:off x="6201506" y="2284284"/>
            <a:ext cx="363939" cy="33572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239"/>
          <p:cNvSpPr>
            <a:spLocks noChangeArrowheads="1"/>
          </p:cNvSpPr>
          <p:nvPr/>
        </p:nvSpPr>
        <p:spPr bwMode="auto">
          <a:xfrm>
            <a:off x="5798747" y="2284284"/>
            <a:ext cx="359085" cy="33572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240"/>
          <p:cNvSpPr>
            <a:spLocks noChangeArrowheads="1"/>
          </p:cNvSpPr>
          <p:nvPr/>
        </p:nvSpPr>
        <p:spPr bwMode="auto">
          <a:xfrm>
            <a:off x="5391137" y="2284284"/>
            <a:ext cx="359085" cy="33572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241"/>
          <p:cNvSpPr>
            <a:spLocks noChangeArrowheads="1"/>
          </p:cNvSpPr>
          <p:nvPr/>
        </p:nvSpPr>
        <p:spPr bwMode="auto">
          <a:xfrm>
            <a:off x="4983527" y="2284284"/>
            <a:ext cx="363939" cy="335727"/>
          </a:xfrm>
          <a:prstGeom prst="rect">
            <a:avLst/>
          </a:prstGeom>
          <a:solidFill>
            <a:srgbClr val="E0DE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文本框 265"/>
          <p:cNvSpPr txBox="1"/>
          <p:nvPr/>
        </p:nvSpPr>
        <p:spPr>
          <a:xfrm>
            <a:off x="8688388" y="2622997"/>
            <a:ext cx="3755067" cy="22648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6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http://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weibo.com/xuxinsimple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http://yarnsure.yanj.cn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有精美模板，精心收集的素材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和图文教程分享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8" name="组合 587"/>
          <p:cNvGrpSpPr/>
          <p:nvPr/>
        </p:nvGrpSpPr>
        <p:grpSpPr>
          <a:xfrm>
            <a:off x="2004383" y="1146083"/>
            <a:ext cx="1552992" cy="1071751"/>
            <a:chOff x="2004383" y="5692960"/>
            <a:chExt cx="1552992" cy="1071751"/>
          </a:xfrm>
        </p:grpSpPr>
        <p:sp>
          <p:nvSpPr>
            <p:cNvPr id="589" name="Rectangle 45"/>
            <p:cNvSpPr>
              <a:spLocks noChangeArrowheads="1"/>
            </p:cNvSpPr>
            <p:nvPr/>
          </p:nvSpPr>
          <p:spPr bwMode="auto">
            <a:xfrm>
              <a:off x="2063666" y="5692960"/>
              <a:ext cx="1493709" cy="979920"/>
            </a:xfrm>
            <a:prstGeom prst="rect">
              <a:avLst/>
            </a:prstGeom>
            <a:solidFill>
              <a:srgbClr val="D09E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46"/>
            <p:cNvSpPr>
              <a:spLocks/>
            </p:cNvSpPr>
            <p:nvPr/>
          </p:nvSpPr>
          <p:spPr bwMode="auto">
            <a:xfrm>
              <a:off x="2004383" y="5692960"/>
              <a:ext cx="1552992" cy="1071751"/>
            </a:xfrm>
            <a:custGeom>
              <a:avLst/>
              <a:gdLst>
                <a:gd name="T0" fmla="*/ 1285 w 1336"/>
                <a:gd name="T1" fmla="*/ 922 h 922"/>
                <a:gd name="T2" fmla="*/ 0 w 1336"/>
                <a:gd name="T3" fmla="*/ 843 h 922"/>
                <a:gd name="T4" fmla="*/ 52 w 1336"/>
                <a:gd name="T5" fmla="*/ 0 h 922"/>
                <a:gd name="T6" fmla="*/ 1336 w 1336"/>
                <a:gd name="T7" fmla="*/ 78 h 922"/>
                <a:gd name="T8" fmla="*/ 1285 w 1336"/>
                <a:gd name="T9" fmla="*/ 922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6" h="922">
                  <a:moveTo>
                    <a:pt x="1285" y="922"/>
                  </a:moveTo>
                  <a:lnTo>
                    <a:pt x="0" y="843"/>
                  </a:lnTo>
                  <a:lnTo>
                    <a:pt x="52" y="0"/>
                  </a:lnTo>
                  <a:lnTo>
                    <a:pt x="1336" y="78"/>
                  </a:lnTo>
                  <a:lnTo>
                    <a:pt x="1285" y="922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1" name="组合 590"/>
          <p:cNvGrpSpPr/>
          <p:nvPr/>
        </p:nvGrpSpPr>
        <p:grpSpPr>
          <a:xfrm>
            <a:off x="5606979" y="1146083"/>
            <a:ext cx="1552992" cy="1071751"/>
            <a:chOff x="5543168" y="5692960"/>
            <a:chExt cx="1552992" cy="1071751"/>
          </a:xfrm>
        </p:grpSpPr>
        <p:sp>
          <p:nvSpPr>
            <p:cNvPr id="592" name="Rectangle 45"/>
            <p:cNvSpPr>
              <a:spLocks noChangeArrowheads="1"/>
            </p:cNvSpPr>
            <p:nvPr/>
          </p:nvSpPr>
          <p:spPr bwMode="auto">
            <a:xfrm>
              <a:off x="5602451" y="5692960"/>
              <a:ext cx="1493709" cy="979920"/>
            </a:xfrm>
            <a:prstGeom prst="rect">
              <a:avLst/>
            </a:prstGeom>
            <a:solidFill>
              <a:srgbClr val="78B83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46"/>
            <p:cNvSpPr>
              <a:spLocks/>
            </p:cNvSpPr>
            <p:nvPr/>
          </p:nvSpPr>
          <p:spPr bwMode="auto">
            <a:xfrm>
              <a:off x="5543168" y="5692960"/>
              <a:ext cx="1552992" cy="1071751"/>
            </a:xfrm>
            <a:custGeom>
              <a:avLst/>
              <a:gdLst>
                <a:gd name="T0" fmla="*/ 1285 w 1336"/>
                <a:gd name="T1" fmla="*/ 922 h 922"/>
                <a:gd name="T2" fmla="*/ 0 w 1336"/>
                <a:gd name="T3" fmla="*/ 843 h 922"/>
                <a:gd name="T4" fmla="*/ 52 w 1336"/>
                <a:gd name="T5" fmla="*/ 0 h 922"/>
                <a:gd name="T6" fmla="*/ 1336 w 1336"/>
                <a:gd name="T7" fmla="*/ 78 h 922"/>
                <a:gd name="T8" fmla="*/ 1285 w 1336"/>
                <a:gd name="T9" fmla="*/ 922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6" h="922">
                  <a:moveTo>
                    <a:pt x="1285" y="922"/>
                  </a:moveTo>
                  <a:lnTo>
                    <a:pt x="0" y="843"/>
                  </a:lnTo>
                  <a:lnTo>
                    <a:pt x="52" y="0"/>
                  </a:lnTo>
                  <a:lnTo>
                    <a:pt x="1336" y="78"/>
                  </a:lnTo>
                  <a:lnTo>
                    <a:pt x="1285" y="922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4" name="文本框 593"/>
          <p:cNvSpPr txBox="1"/>
          <p:nvPr/>
        </p:nvSpPr>
        <p:spPr>
          <a:xfrm>
            <a:off x="2363937" y="1328015"/>
            <a:ext cx="10711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35%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595" name="文本框 594"/>
          <p:cNvSpPr txBox="1"/>
          <p:nvPr/>
        </p:nvSpPr>
        <p:spPr>
          <a:xfrm>
            <a:off x="6052402" y="1328015"/>
            <a:ext cx="10711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25%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858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8120" y="209902"/>
            <a:ext cx="628822" cy="839592"/>
            <a:chOff x="793750" y="825500"/>
            <a:chExt cx="3433763" cy="4584701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793750" y="1138238"/>
              <a:ext cx="1716088" cy="3246438"/>
            </a:xfrm>
            <a:custGeom>
              <a:avLst/>
              <a:gdLst>
                <a:gd name="T0" fmla="*/ 111 w 219"/>
                <a:gd name="T1" fmla="*/ 0 h 415"/>
                <a:gd name="T2" fmla="*/ 33 w 219"/>
                <a:gd name="T3" fmla="*/ 183 h 415"/>
                <a:gd name="T4" fmla="*/ 219 w 219"/>
                <a:gd name="T5" fmla="*/ 415 h 415"/>
                <a:gd name="T6" fmla="*/ 111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11" y="0"/>
                  </a:moveTo>
                  <a:cubicBezTo>
                    <a:pt x="111" y="0"/>
                    <a:pt x="0" y="36"/>
                    <a:pt x="33" y="183"/>
                  </a:cubicBezTo>
                  <a:cubicBezTo>
                    <a:pt x="65" y="329"/>
                    <a:pt x="219" y="415"/>
                    <a:pt x="219" y="415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052513" y="1052513"/>
              <a:ext cx="1457325" cy="3332163"/>
            </a:xfrm>
            <a:custGeom>
              <a:avLst/>
              <a:gdLst>
                <a:gd name="T0" fmla="*/ 118 w 186"/>
                <a:gd name="T1" fmla="*/ 0 h 426"/>
                <a:gd name="T2" fmla="*/ 12 w 186"/>
                <a:gd name="T3" fmla="*/ 128 h 426"/>
                <a:gd name="T4" fmla="*/ 186 w 186"/>
                <a:gd name="T5" fmla="*/ 426 h 426"/>
                <a:gd name="T6" fmla="*/ 11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118" y="0"/>
                  </a:moveTo>
                  <a:cubicBezTo>
                    <a:pt x="118" y="0"/>
                    <a:pt x="25" y="1"/>
                    <a:pt x="12" y="128"/>
                  </a:cubicBezTo>
                  <a:cubicBezTo>
                    <a:pt x="0" y="254"/>
                    <a:pt x="165" y="416"/>
                    <a:pt x="186" y="426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1357313" y="825500"/>
              <a:ext cx="1152525" cy="3559175"/>
            </a:xfrm>
            <a:custGeom>
              <a:avLst/>
              <a:gdLst>
                <a:gd name="T0" fmla="*/ 128 w 147"/>
                <a:gd name="T1" fmla="*/ 22 h 455"/>
                <a:gd name="T2" fmla="*/ 17 w 147"/>
                <a:gd name="T3" fmla="*/ 141 h 455"/>
                <a:gd name="T4" fmla="*/ 147 w 147"/>
                <a:gd name="T5" fmla="*/ 455 h 455"/>
                <a:gd name="T6" fmla="*/ 128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28" y="22"/>
                  </a:moveTo>
                  <a:cubicBezTo>
                    <a:pt x="128" y="22"/>
                    <a:pt x="34" y="0"/>
                    <a:pt x="17" y="141"/>
                  </a:cubicBezTo>
                  <a:cubicBezTo>
                    <a:pt x="0" y="282"/>
                    <a:pt x="147" y="455"/>
                    <a:pt x="147" y="455"/>
                  </a:cubicBezTo>
                  <a:lnTo>
                    <a:pt x="128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820863" y="935037"/>
              <a:ext cx="688975" cy="3449638"/>
            </a:xfrm>
            <a:custGeom>
              <a:avLst/>
              <a:gdLst>
                <a:gd name="T0" fmla="*/ 88 w 88"/>
                <a:gd name="T1" fmla="*/ 3 h 441"/>
                <a:gd name="T2" fmla="*/ 88 w 88"/>
                <a:gd name="T3" fmla="*/ 441 h 441"/>
                <a:gd name="T4" fmla="*/ 42 w 88"/>
                <a:gd name="T5" fmla="*/ 298 h 441"/>
                <a:gd name="T6" fmla="*/ 39 w 88"/>
                <a:gd name="T7" fmla="*/ 32 h 441"/>
                <a:gd name="T8" fmla="*/ 88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88" y="3"/>
                  </a:moveTo>
                  <a:cubicBezTo>
                    <a:pt x="88" y="441"/>
                    <a:pt x="88" y="441"/>
                    <a:pt x="88" y="441"/>
                  </a:cubicBezTo>
                  <a:cubicBezTo>
                    <a:pt x="88" y="441"/>
                    <a:pt x="62" y="372"/>
                    <a:pt x="42" y="298"/>
                  </a:cubicBezTo>
                  <a:cubicBezTo>
                    <a:pt x="30" y="252"/>
                    <a:pt x="0" y="131"/>
                    <a:pt x="39" y="32"/>
                  </a:cubicBezTo>
                  <a:cubicBezTo>
                    <a:pt x="47" y="10"/>
                    <a:pt x="64" y="0"/>
                    <a:pt x="88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509838" y="1138238"/>
              <a:ext cx="1717675" cy="3246438"/>
            </a:xfrm>
            <a:custGeom>
              <a:avLst/>
              <a:gdLst>
                <a:gd name="T0" fmla="*/ 108 w 219"/>
                <a:gd name="T1" fmla="*/ 0 h 415"/>
                <a:gd name="T2" fmla="*/ 186 w 219"/>
                <a:gd name="T3" fmla="*/ 183 h 415"/>
                <a:gd name="T4" fmla="*/ 0 w 219"/>
                <a:gd name="T5" fmla="*/ 415 h 415"/>
                <a:gd name="T6" fmla="*/ 108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08" y="0"/>
                  </a:moveTo>
                  <a:cubicBezTo>
                    <a:pt x="108" y="0"/>
                    <a:pt x="219" y="36"/>
                    <a:pt x="186" y="183"/>
                  </a:cubicBezTo>
                  <a:cubicBezTo>
                    <a:pt x="154" y="329"/>
                    <a:pt x="0" y="415"/>
                    <a:pt x="0" y="415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509838" y="1052513"/>
              <a:ext cx="1458913" cy="3332163"/>
            </a:xfrm>
            <a:custGeom>
              <a:avLst/>
              <a:gdLst>
                <a:gd name="T0" fmla="*/ 68 w 186"/>
                <a:gd name="T1" fmla="*/ 0 h 426"/>
                <a:gd name="T2" fmla="*/ 174 w 186"/>
                <a:gd name="T3" fmla="*/ 128 h 426"/>
                <a:gd name="T4" fmla="*/ 0 w 186"/>
                <a:gd name="T5" fmla="*/ 426 h 426"/>
                <a:gd name="T6" fmla="*/ 6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68" y="0"/>
                  </a:moveTo>
                  <a:cubicBezTo>
                    <a:pt x="68" y="0"/>
                    <a:pt x="162" y="1"/>
                    <a:pt x="174" y="128"/>
                  </a:cubicBezTo>
                  <a:cubicBezTo>
                    <a:pt x="186" y="254"/>
                    <a:pt x="21" y="416"/>
                    <a:pt x="0" y="426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509838" y="825500"/>
              <a:ext cx="1154113" cy="3559175"/>
            </a:xfrm>
            <a:custGeom>
              <a:avLst/>
              <a:gdLst>
                <a:gd name="T0" fmla="*/ 19 w 147"/>
                <a:gd name="T1" fmla="*/ 22 h 455"/>
                <a:gd name="T2" fmla="*/ 130 w 147"/>
                <a:gd name="T3" fmla="*/ 141 h 455"/>
                <a:gd name="T4" fmla="*/ 0 w 147"/>
                <a:gd name="T5" fmla="*/ 455 h 455"/>
                <a:gd name="T6" fmla="*/ 19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9" y="22"/>
                  </a:moveTo>
                  <a:cubicBezTo>
                    <a:pt x="19" y="22"/>
                    <a:pt x="113" y="0"/>
                    <a:pt x="130" y="141"/>
                  </a:cubicBezTo>
                  <a:cubicBezTo>
                    <a:pt x="147" y="282"/>
                    <a:pt x="0" y="455"/>
                    <a:pt x="0" y="455"/>
                  </a:cubicBezTo>
                  <a:lnTo>
                    <a:pt x="19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509838" y="935037"/>
              <a:ext cx="690563" cy="3449638"/>
            </a:xfrm>
            <a:custGeom>
              <a:avLst/>
              <a:gdLst>
                <a:gd name="T0" fmla="*/ 0 w 88"/>
                <a:gd name="T1" fmla="*/ 3 h 441"/>
                <a:gd name="T2" fmla="*/ 0 w 88"/>
                <a:gd name="T3" fmla="*/ 441 h 441"/>
                <a:gd name="T4" fmla="*/ 46 w 88"/>
                <a:gd name="T5" fmla="*/ 298 h 441"/>
                <a:gd name="T6" fmla="*/ 49 w 88"/>
                <a:gd name="T7" fmla="*/ 32 h 441"/>
                <a:gd name="T8" fmla="*/ 0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0" y="3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41"/>
                    <a:pt x="26" y="372"/>
                    <a:pt x="46" y="298"/>
                  </a:cubicBezTo>
                  <a:cubicBezTo>
                    <a:pt x="58" y="252"/>
                    <a:pt x="88" y="131"/>
                    <a:pt x="49" y="32"/>
                  </a:cubicBezTo>
                  <a:cubicBezTo>
                    <a:pt x="41" y="10"/>
                    <a:pt x="24" y="0"/>
                    <a:pt x="0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655763" y="3681413"/>
              <a:ext cx="1709738" cy="703263"/>
            </a:xfrm>
            <a:custGeom>
              <a:avLst/>
              <a:gdLst>
                <a:gd name="T0" fmla="*/ 0 w 1077"/>
                <a:gd name="T1" fmla="*/ 0 h 443"/>
                <a:gd name="T2" fmla="*/ 1077 w 1077"/>
                <a:gd name="T3" fmla="*/ 0 h 443"/>
                <a:gd name="T4" fmla="*/ 662 w 1077"/>
                <a:gd name="T5" fmla="*/ 443 h 443"/>
                <a:gd name="T6" fmla="*/ 410 w 1077"/>
                <a:gd name="T7" fmla="*/ 443 h 443"/>
                <a:gd name="T8" fmla="*/ 0 w 1077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7" h="443">
                  <a:moveTo>
                    <a:pt x="0" y="0"/>
                  </a:moveTo>
                  <a:lnTo>
                    <a:pt x="1077" y="0"/>
                  </a:lnTo>
                  <a:lnTo>
                    <a:pt x="662" y="443"/>
                  </a:lnTo>
                  <a:lnTo>
                    <a:pt x="410" y="4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2298700" y="4376738"/>
              <a:ext cx="31750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2690813" y="4376738"/>
              <a:ext cx="23813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109788" y="4173538"/>
              <a:ext cx="792163" cy="211138"/>
            </a:xfrm>
            <a:custGeom>
              <a:avLst/>
              <a:gdLst>
                <a:gd name="T0" fmla="*/ 0 w 499"/>
                <a:gd name="T1" fmla="*/ 0 h 133"/>
                <a:gd name="T2" fmla="*/ 124 w 499"/>
                <a:gd name="T3" fmla="*/ 133 h 133"/>
                <a:gd name="T4" fmla="*/ 376 w 499"/>
                <a:gd name="T5" fmla="*/ 133 h 133"/>
                <a:gd name="T6" fmla="*/ 499 w 499"/>
                <a:gd name="T7" fmla="*/ 0 h 133"/>
                <a:gd name="T8" fmla="*/ 0 w 499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133">
                  <a:moveTo>
                    <a:pt x="0" y="0"/>
                  </a:moveTo>
                  <a:lnTo>
                    <a:pt x="124" y="133"/>
                  </a:lnTo>
                  <a:lnTo>
                    <a:pt x="376" y="133"/>
                  </a:lnTo>
                  <a:lnTo>
                    <a:pt x="4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220913" y="4932363"/>
              <a:ext cx="571500" cy="477838"/>
            </a:xfrm>
            <a:custGeom>
              <a:avLst/>
              <a:gdLst>
                <a:gd name="T0" fmla="*/ 39 w 73"/>
                <a:gd name="T1" fmla="*/ 0 h 61"/>
                <a:gd name="T2" fmla="*/ 39 w 73"/>
                <a:gd name="T3" fmla="*/ 0 h 61"/>
                <a:gd name="T4" fmla="*/ 37 w 73"/>
                <a:gd name="T5" fmla="*/ 0 h 61"/>
                <a:gd name="T6" fmla="*/ 35 w 73"/>
                <a:gd name="T7" fmla="*/ 0 h 61"/>
                <a:gd name="T8" fmla="*/ 35 w 73"/>
                <a:gd name="T9" fmla="*/ 0 h 61"/>
                <a:gd name="T10" fmla="*/ 0 w 73"/>
                <a:gd name="T11" fmla="*/ 1 h 61"/>
                <a:gd name="T12" fmla="*/ 8 w 73"/>
                <a:gd name="T13" fmla="*/ 51 h 61"/>
                <a:gd name="T14" fmla="*/ 23 w 73"/>
                <a:gd name="T15" fmla="*/ 61 h 61"/>
                <a:gd name="T16" fmla="*/ 36 w 73"/>
                <a:gd name="T17" fmla="*/ 61 h 61"/>
                <a:gd name="T18" fmla="*/ 38 w 73"/>
                <a:gd name="T19" fmla="*/ 61 h 61"/>
                <a:gd name="T20" fmla="*/ 51 w 73"/>
                <a:gd name="T21" fmla="*/ 61 h 61"/>
                <a:gd name="T22" fmla="*/ 66 w 73"/>
                <a:gd name="T23" fmla="*/ 51 h 61"/>
                <a:gd name="T24" fmla="*/ 73 w 73"/>
                <a:gd name="T25" fmla="*/ 1 h 61"/>
                <a:gd name="T26" fmla="*/ 39 w 73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61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61"/>
                    <a:pt x="23" y="61"/>
                  </a:cubicBezTo>
                  <a:cubicBezTo>
                    <a:pt x="30" y="61"/>
                    <a:pt x="34" y="61"/>
                    <a:pt x="3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0" y="61"/>
                    <a:pt x="43" y="61"/>
                    <a:pt x="51" y="61"/>
                  </a:cubicBezTo>
                  <a:cubicBezTo>
                    <a:pt x="64" y="61"/>
                    <a:pt x="66" y="51"/>
                    <a:pt x="66" y="51"/>
                  </a:cubicBezTo>
                  <a:cubicBezTo>
                    <a:pt x="73" y="1"/>
                    <a:pt x="73" y="1"/>
                    <a:pt x="73" y="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2212975" y="4894263"/>
              <a:ext cx="595313" cy="619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274888" y="4932363"/>
              <a:ext cx="95250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2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463800" y="4932363"/>
              <a:ext cx="93663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2651125" y="4932363"/>
              <a:ext cx="95250" cy="188913"/>
            </a:xfrm>
            <a:custGeom>
              <a:avLst/>
              <a:gdLst>
                <a:gd name="T0" fmla="*/ 9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9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9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190616" y="33731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88B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3200" b="1" dirty="0">
              <a:solidFill>
                <a:srgbClr val="88B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Oval 14"/>
          <p:cNvSpPr>
            <a:spLocks noChangeArrowheads="1"/>
          </p:cNvSpPr>
          <p:nvPr/>
        </p:nvSpPr>
        <p:spPr bwMode="auto">
          <a:xfrm>
            <a:off x="4097961" y="1813230"/>
            <a:ext cx="2329072" cy="2329072"/>
          </a:xfrm>
          <a:prstGeom prst="ellipse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15"/>
          <p:cNvSpPr>
            <a:spLocks noChangeArrowheads="1"/>
          </p:cNvSpPr>
          <p:nvPr/>
        </p:nvSpPr>
        <p:spPr bwMode="auto">
          <a:xfrm>
            <a:off x="4818048" y="3240215"/>
            <a:ext cx="2438536" cy="2438536"/>
          </a:xfrm>
          <a:prstGeom prst="ellipse">
            <a:avLst/>
          </a:prstGeom>
          <a:solidFill>
            <a:srgbClr val="5B9BD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17"/>
          <p:cNvSpPr>
            <a:spLocks noChangeArrowheads="1"/>
          </p:cNvSpPr>
          <p:nvPr/>
        </p:nvSpPr>
        <p:spPr bwMode="auto">
          <a:xfrm>
            <a:off x="5833555" y="1690577"/>
            <a:ext cx="2896173" cy="2901449"/>
          </a:xfrm>
          <a:prstGeom prst="ellipse">
            <a:avLst/>
          </a:prstGeom>
          <a:solidFill>
            <a:srgbClr val="FFCD2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31"/>
          <p:cNvSpPr>
            <a:spLocks/>
          </p:cNvSpPr>
          <p:nvPr/>
        </p:nvSpPr>
        <p:spPr bwMode="auto">
          <a:xfrm>
            <a:off x="8469409" y="1125690"/>
            <a:ext cx="1584325" cy="657225"/>
          </a:xfrm>
          <a:custGeom>
            <a:avLst/>
            <a:gdLst>
              <a:gd name="T0" fmla="*/ 229 w 229"/>
              <a:gd name="T1" fmla="*/ 89 h 95"/>
              <a:gd name="T2" fmla="*/ 223 w 229"/>
              <a:gd name="T3" fmla="*/ 95 h 95"/>
              <a:gd name="T4" fmla="*/ 6 w 229"/>
              <a:gd name="T5" fmla="*/ 95 h 95"/>
              <a:gd name="T6" fmla="*/ 0 w 229"/>
              <a:gd name="T7" fmla="*/ 89 h 95"/>
              <a:gd name="T8" fmla="*/ 0 w 229"/>
              <a:gd name="T9" fmla="*/ 6 h 95"/>
              <a:gd name="T10" fmla="*/ 6 w 229"/>
              <a:gd name="T11" fmla="*/ 0 h 95"/>
              <a:gd name="T12" fmla="*/ 223 w 229"/>
              <a:gd name="T13" fmla="*/ 0 h 95"/>
              <a:gd name="T14" fmla="*/ 229 w 229"/>
              <a:gd name="T15" fmla="*/ 6 h 95"/>
              <a:gd name="T16" fmla="*/ 229 w 229"/>
              <a:gd name="T17" fmla="*/ 8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9" h="95">
                <a:moveTo>
                  <a:pt x="229" y="89"/>
                </a:moveTo>
                <a:cubicBezTo>
                  <a:pt x="229" y="92"/>
                  <a:pt x="226" y="95"/>
                  <a:pt x="223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2"/>
                  <a:pt x="0" y="8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26" y="0"/>
                  <a:pt x="229" y="2"/>
                  <a:pt x="229" y="6"/>
                </a:cubicBezTo>
                <a:lnTo>
                  <a:pt x="229" y="89"/>
                </a:lnTo>
                <a:close/>
              </a:path>
            </a:pathLst>
          </a:custGeom>
          <a:solidFill>
            <a:srgbClr val="FFCD2F"/>
          </a:solidFill>
          <a:ln w="14288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8707573" y="1223470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8506872" y="1935465"/>
            <a:ext cx="2931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zh-CN" altLang="en-US" dirty="0"/>
          </a:p>
        </p:txBody>
      </p:sp>
      <p:sp>
        <p:nvSpPr>
          <p:cNvPr id="31" name="Freeform 31"/>
          <p:cNvSpPr>
            <a:spLocks/>
          </p:cNvSpPr>
          <p:nvPr/>
        </p:nvSpPr>
        <p:spPr bwMode="auto">
          <a:xfrm>
            <a:off x="2335229" y="2729602"/>
            <a:ext cx="1584325" cy="657225"/>
          </a:xfrm>
          <a:custGeom>
            <a:avLst/>
            <a:gdLst>
              <a:gd name="T0" fmla="*/ 229 w 229"/>
              <a:gd name="T1" fmla="*/ 89 h 95"/>
              <a:gd name="T2" fmla="*/ 223 w 229"/>
              <a:gd name="T3" fmla="*/ 95 h 95"/>
              <a:gd name="T4" fmla="*/ 6 w 229"/>
              <a:gd name="T5" fmla="*/ 95 h 95"/>
              <a:gd name="T6" fmla="*/ 0 w 229"/>
              <a:gd name="T7" fmla="*/ 89 h 95"/>
              <a:gd name="T8" fmla="*/ 0 w 229"/>
              <a:gd name="T9" fmla="*/ 6 h 95"/>
              <a:gd name="T10" fmla="*/ 6 w 229"/>
              <a:gd name="T11" fmla="*/ 0 h 95"/>
              <a:gd name="T12" fmla="*/ 223 w 229"/>
              <a:gd name="T13" fmla="*/ 0 h 95"/>
              <a:gd name="T14" fmla="*/ 229 w 229"/>
              <a:gd name="T15" fmla="*/ 6 h 95"/>
              <a:gd name="T16" fmla="*/ 229 w 229"/>
              <a:gd name="T17" fmla="*/ 8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9" h="95">
                <a:moveTo>
                  <a:pt x="229" y="89"/>
                </a:moveTo>
                <a:cubicBezTo>
                  <a:pt x="229" y="92"/>
                  <a:pt x="226" y="95"/>
                  <a:pt x="223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2"/>
                  <a:pt x="0" y="8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26" y="0"/>
                  <a:pt x="229" y="2"/>
                  <a:pt x="229" y="6"/>
                </a:cubicBezTo>
                <a:lnTo>
                  <a:pt x="229" y="89"/>
                </a:lnTo>
                <a:close/>
              </a:path>
            </a:pathLst>
          </a:custGeom>
          <a:solidFill>
            <a:srgbClr val="92D050"/>
          </a:solidFill>
          <a:ln w="14288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2573393" y="2827382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1116972" y="3564267"/>
            <a:ext cx="2931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zh-CN" altLang="en-US" dirty="0"/>
          </a:p>
        </p:txBody>
      </p:sp>
      <p:sp>
        <p:nvSpPr>
          <p:cNvPr id="34" name="Freeform 31"/>
          <p:cNvSpPr>
            <a:spLocks/>
          </p:cNvSpPr>
          <p:nvPr/>
        </p:nvSpPr>
        <p:spPr bwMode="auto">
          <a:xfrm>
            <a:off x="7104063" y="5484439"/>
            <a:ext cx="1584325" cy="657225"/>
          </a:xfrm>
          <a:custGeom>
            <a:avLst/>
            <a:gdLst>
              <a:gd name="T0" fmla="*/ 229 w 229"/>
              <a:gd name="T1" fmla="*/ 89 h 95"/>
              <a:gd name="T2" fmla="*/ 223 w 229"/>
              <a:gd name="T3" fmla="*/ 95 h 95"/>
              <a:gd name="T4" fmla="*/ 6 w 229"/>
              <a:gd name="T5" fmla="*/ 95 h 95"/>
              <a:gd name="T6" fmla="*/ 0 w 229"/>
              <a:gd name="T7" fmla="*/ 89 h 95"/>
              <a:gd name="T8" fmla="*/ 0 w 229"/>
              <a:gd name="T9" fmla="*/ 6 h 95"/>
              <a:gd name="T10" fmla="*/ 6 w 229"/>
              <a:gd name="T11" fmla="*/ 0 h 95"/>
              <a:gd name="T12" fmla="*/ 223 w 229"/>
              <a:gd name="T13" fmla="*/ 0 h 95"/>
              <a:gd name="T14" fmla="*/ 229 w 229"/>
              <a:gd name="T15" fmla="*/ 6 h 95"/>
              <a:gd name="T16" fmla="*/ 229 w 229"/>
              <a:gd name="T17" fmla="*/ 8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9" h="95">
                <a:moveTo>
                  <a:pt x="229" y="89"/>
                </a:moveTo>
                <a:cubicBezTo>
                  <a:pt x="229" y="92"/>
                  <a:pt x="226" y="95"/>
                  <a:pt x="223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2"/>
                  <a:pt x="0" y="8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26" y="0"/>
                  <a:pt x="229" y="2"/>
                  <a:pt x="229" y="6"/>
                </a:cubicBezTo>
                <a:lnTo>
                  <a:pt x="229" y="89"/>
                </a:lnTo>
                <a:close/>
              </a:path>
            </a:pathLst>
          </a:custGeom>
          <a:solidFill>
            <a:srgbClr val="5B9BD5"/>
          </a:solidFill>
          <a:ln w="14288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7342227" y="558221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7141526" y="6294214"/>
            <a:ext cx="2931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zh-CN" altLang="en-US" dirty="0"/>
          </a:p>
        </p:txBody>
      </p:sp>
      <p:sp>
        <p:nvSpPr>
          <p:cNvPr id="37" name="Freeform 13"/>
          <p:cNvSpPr>
            <a:spLocks noEditPoints="1"/>
          </p:cNvSpPr>
          <p:nvPr/>
        </p:nvSpPr>
        <p:spPr bwMode="auto">
          <a:xfrm>
            <a:off x="6917177" y="2614459"/>
            <a:ext cx="1245450" cy="857582"/>
          </a:xfrm>
          <a:custGeom>
            <a:avLst/>
            <a:gdLst>
              <a:gd name="T0" fmla="*/ 247 w 256"/>
              <a:gd name="T1" fmla="*/ 45 h 182"/>
              <a:gd name="T2" fmla="*/ 230 w 256"/>
              <a:gd name="T3" fmla="*/ 35 h 182"/>
              <a:gd name="T4" fmla="*/ 212 w 256"/>
              <a:gd name="T5" fmla="*/ 48 h 182"/>
              <a:gd name="T6" fmla="*/ 220 w 256"/>
              <a:gd name="T7" fmla="*/ 61 h 182"/>
              <a:gd name="T8" fmla="*/ 120 w 256"/>
              <a:gd name="T9" fmla="*/ 16 h 182"/>
              <a:gd name="T10" fmla="*/ 40 w 256"/>
              <a:gd name="T11" fmla="*/ 1 h 182"/>
              <a:gd name="T12" fmla="*/ 26 w 256"/>
              <a:gd name="T13" fmla="*/ 66 h 182"/>
              <a:gd name="T14" fmla="*/ 0 w 256"/>
              <a:gd name="T15" fmla="*/ 79 h 182"/>
              <a:gd name="T16" fmla="*/ 31 w 256"/>
              <a:gd name="T17" fmla="*/ 120 h 182"/>
              <a:gd name="T18" fmla="*/ 50 w 256"/>
              <a:gd name="T19" fmla="*/ 174 h 182"/>
              <a:gd name="T20" fmla="*/ 83 w 256"/>
              <a:gd name="T21" fmla="*/ 182 h 182"/>
              <a:gd name="T22" fmla="*/ 95 w 256"/>
              <a:gd name="T23" fmla="*/ 160 h 182"/>
              <a:gd name="T24" fmla="*/ 149 w 256"/>
              <a:gd name="T25" fmla="*/ 159 h 182"/>
              <a:gd name="T26" fmla="*/ 151 w 256"/>
              <a:gd name="T27" fmla="*/ 182 h 182"/>
              <a:gd name="T28" fmla="*/ 184 w 256"/>
              <a:gd name="T29" fmla="*/ 178 h 182"/>
              <a:gd name="T30" fmla="*/ 217 w 256"/>
              <a:gd name="T31" fmla="*/ 89 h 182"/>
              <a:gd name="T32" fmla="*/ 224 w 256"/>
              <a:gd name="T33" fmla="*/ 69 h 182"/>
              <a:gd name="T34" fmla="*/ 255 w 256"/>
              <a:gd name="T35" fmla="*/ 50 h 182"/>
              <a:gd name="T36" fmla="*/ 62 w 256"/>
              <a:gd name="T37" fmla="*/ 67 h 182"/>
              <a:gd name="T38" fmla="*/ 62 w 256"/>
              <a:gd name="T39" fmla="*/ 51 h 182"/>
              <a:gd name="T40" fmla="*/ 62 w 256"/>
              <a:gd name="T41" fmla="*/ 67 h 182"/>
              <a:gd name="T42" fmla="*/ 138 w 256"/>
              <a:gd name="T43" fmla="*/ 72 h 182"/>
              <a:gd name="T44" fmla="*/ 120 w 256"/>
              <a:gd name="T45" fmla="*/ 73 h 182"/>
              <a:gd name="T46" fmla="*/ 148 w 256"/>
              <a:gd name="T47" fmla="*/ 102 h 182"/>
              <a:gd name="T48" fmla="*/ 134 w 256"/>
              <a:gd name="T49" fmla="*/ 123 h 182"/>
              <a:gd name="T50" fmla="*/ 122 w 256"/>
              <a:gd name="T51" fmla="*/ 123 h 182"/>
              <a:gd name="T52" fmla="*/ 106 w 256"/>
              <a:gd name="T53" fmla="*/ 106 h 182"/>
              <a:gd name="T54" fmla="*/ 118 w 256"/>
              <a:gd name="T55" fmla="*/ 102 h 182"/>
              <a:gd name="T56" fmla="*/ 136 w 256"/>
              <a:gd name="T57" fmla="*/ 101 h 182"/>
              <a:gd name="T58" fmla="*/ 108 w 256"/>
              <a:gd name="T59" fmla="*/ 71 h 182"/>
              <a:gd name="T60" fmla="*/ 122 w 256"/>
              <a:gd name="T61" fmla="*/ 51 h 182"/>
              <a:gd name="T62" fmla="*/ 134 w 256"/>
              <a:gd name="T63" fmla="*/ 51 h 182"/>
              <a:gd name="T64" fmla="*/ 150 w 256"/>
              <a:gd name="T65" fmla="*/ 68 h 182"/>
              <a:gd name="T66" fmla="*/ 220 w 256"/>
              <a:gd name="T67" fmla="*/ 44 h 182"/>
              <a:gd name="T68" fmla="*/ 221 w 256"/>
              <a:gd name="T69" fmla="*/ 40 h 182"/>
              <a:gd name="T70" fmla="*/ 228 w 256"/>
              <a:gd name="T71" fmla="*/ 5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6" h="182">
                <a:moveTo>
                  <a:pt x="254" y="44"/>
                </a:moveTo>
                <a:cubicBezTo>
                  <a:pt x="251" y="42"/>
                  <a:pt x="248" y="43"/>
                  <a:pt x="247" y="45"/>
                </a:cubicBezTo>
                <a:cubicBezTo>
                  <a:pt x="244" y="49"/>
                  <a:pt x="241" y="50"/>
                  <a:pt x="238" y="51"/>
                </a:cubicBezTo>
                <a:cubicBezTo>
                  <a:pt x="238" y="45"/>
                  <a:pt x="235" y="40"/>
                  <a:pt x="230" y="35"/>
                </a:cubicBezTo>
                <a:cubicBezTo>
                  <a:pt x="226" y="30"/>
                  <a:pt x="219" y="29"/>
                  <a:pt x="214" y="32"/>
                </a:cubicBezTo>
                <a:cubicBezTo>
                  <a:pt x="211" y="35"/>
                  <a:pt x="208" y="41"/>
                  <a:pt x="212" y="48"/>
                </a:cubicBezTo>
                <a:cubicBezTo>
                  <a:pt x="214" y="53"/>
                  <a:pt x="218" y="57"/>
                  <a:pt x="224" y="59"/>
                </a:cubicBezTo>
                <a:cubicBezTo>
                  <a:pt x="223" y="60"/>
                  <a:pt x="221" y="60"/>
                  <a:pt x="220" y="61"/>
                </a:cubicBezTo>
                <a:cubicBezTo>
                  <a:pt x="217" y="62"/>
                  <a:pt x="214" y="63"/>
                  <a:pt x="211" y="64"/>
                </a:cubicBezTo>
                <a:cubicBezTo>
                  <a:pt x="198" y="36"/>
                  <a:pt x="162" y="16"/>
                  <a:pt x="120" y="16"/>
                </a:cubicBezTo>
                <a:cubicBezTo>
                  <a:pt x="111" y="16"/>
                  <a:pt x="104" y="16"/>
                  <a:pt x="96" y="17"/>
                </a:cubicBezTo>
                <a:cubicBezTo>
                  <a:pt x="84" y="9"/>
                  <a:pt x="62" y="0"/>
                  <a:pt x="40" y="1"/>
                </a:cubicBezTo>
                <a:cubicBezTo>
                  <a:pt x="41" y="10"/>
                  <a:pt x="47" y="22"/>
                  <a:pt x="54" y="31"/>
                </a:cubicBezTo>
                <a:cubicBezTo>
                  <a:pt x="40" y="40"/>
                  <a:pt x="30" y="52"/>
                  <a:pt x="26" y="66"/>
                </a:cubicBezTo>
                <a:cubicBezTo>
                  <a:pt x="20" y="68"/>
                  <a:pt x="15" y="69"/>
                  <a:pt x="8" y="70"/>
                </a:cubicBezTo>
                <a:cubicBezTo>
                  <a:pt x="3" y="70"/>
                  <a:pt x="0" y="74"/>
                  <a:pt x="0" y="79"/>
                </a:cubicBezTo>
                <a:cubicBezTo>
                  <a:pt x="1" y="91"/>
                  <a:pt x="5" y="112"/>
                  <a:pt x="19" y="118"/>
                </a:cubicBezTo>
                <a:cubicBezTo>
                  <a:pt x="22" y="119"/>
                  <a:pt x="26" y="120"/>
                  <a:pt x="31" y="120"/>
                </a:cubicBezTo>
                <a:cubicBezTo>
                  <a:pt x="37" y="130"/>
                  <a:pt x="46" y="139"/>
                  <a:pt x="57" y="146"/>
                </a:cubicBezTo>
                <a:cubicBezTo>
                  <a:pt x="55" y="155"/>
                  <a:pt x="53" y="164"/>
                  <a:pt x="50" y="174"/>
                </a:cubicBezTo>
                <a:cubicBezTo>
                  <a:pt x="49" y="178"/>
                  <a:pt x="52" y="182"/>
                  <a:pt x="56" y="182"/>
                </a:cubicBezTo>
                <a:cubicBezTo>
                  <a:pt x="83" y="182"/>
                  <a:pt x="83" y="182"/>
                  <a:pt x="83" y="182"/>
                </a:cubicBezTo>
                <a:cubicBezTo>
                  <a:pt x="86" y="182"/>
                  <a:pt x="88" y="180"/>
                  <a:pt x="89" y="178"/>
                </a:cubicBezTo>
                <a:cubicBezTo>
                  <a:pt x="91" y="172"/>
                  <a:pt x="93" y="166"/>
                  <a:pt x="95" y="160"/>
                </a:cubicBezTo>
                <a:cubicBezTo>
                  <a:pt x="103" y="162"/>
                  <a:pt x="111" y="163"/>
                  <a:pt x="120" y="163"/>
                </a:cubicBezTo>
                <a:cubicBezTo>
                  <a:pt x="130" y="163"/>
                  <a:pt x="140" y="162"/>
                  <a:pt x="149" y="159"/>
                </a:cubicBezTo>
                <a:cubicBezTo>
                  <a:pt x="147" y="164"/>
                  <a:pt x="146" y="169"/>
                  <a:pt x="145" y="174"/>
                </a:cubicBezTo>
                <a:cubicBezTo>
                  <a:pt x="144" y="178"/>
                  <a:pt x="147" y="182"/>
                  <a:pt x="151" y="182"/>
                </a:cubicBezTo>
                <a:cubicBezTo>
                  <a:pt x="178" y="182"/>
                  <a:pt x="178" y="182"/>
                  <a:pt x="178" y="182"/>
                </a:cubicBezTo>
                <a:cubicBezTo>
                  <a:pt x="180" y="182"/>
                  <a:pt x="183" y="180"/>
                  <a:pt x="184" y="178"/>
                </a:cubicBezTo>
                <a:cubicBezTo>
                  <a:pt x="189" y="165"/>
                  <a:pt x="192" y="151"/>
                  <a:pt x="194" y="137"/>
                </a:cubicBezTo>
                <a:cubicBezTo>
                  <a:pt x="208" y="124"/>
                  <a:pt x="217" y="108"/>
                  <a:pt x="217" y="89"/>
                </a:cubicBezTo>
                <a:cubicBezTo>
                  <a:pt x="217" y="84"/>
                  <a:pt x="217" y="78"/>
                  <a:pt x="215" y="73"/>
                </a:cubicBezTo>
                <a:cubicBezTo>
                  <a:pt x="218" y="72"/>
                  <a:pt x="221" y="71"/>
                  <a:pt x="224" y="69"/>
                </a:cubicBezTo>
                <a:cubicBezTo>
                  <a:pt x="230" y="67"/>
                  <a:pt x="233" y="64"/>
                  <a:pt x="235" y="61"/>
                </a:cubicBezTo>
                <a:cubicBezTo>
                  <a:pt x="243" y="61"/>
                  <a:pt x="251" y="57"/>
                  <a:pt x="255" y="50"/>
                </a:cubicBezTo>
                <a:cubicBezTo>
                  <a:pt x="256" y="48"/>
                  <a:pt x="256" y="45"/>
                  <a:pt x="254" y="44"/>
                </a:cubicBezTo>
                <a:close/>
                <a:moveTo>
                  <a:pt x="62" y="67"/>
                </a:moveTo>
                <a:cubicBezTo>
                  <a:pt x="58" y="67"/>
                  <a:pt x="54" y="63"/>
                  <a:pt x="54" y="59"/>
                </a:cubicBezTo>
                <a:cubicBezTo>
                  <a:pt x="54" y="54"/>
                  <a:pt x="58" y="51"/>
                  <a:pt x="62" y="51"/>
                </a:cubicBezTo>
                <a:cubicBezTo>
                  <a:pt x="67" y="51"/>
                  <a:pt x="70" y="54"/>
                  <a:pt x="70" y="59"/>
                </a:cubicBezTo>
                <a:cubicBezTo>
                  <a:pt x="70" y="63"/>
                  <a:pt x="67" y="67"/>
                  <a:pt x="62" y="67"/>
                </a:cubicBezTo>
                <a:close/>
                <a:moveTo>
                  <a:pt x="146" y="76"/>
                </a:moveTo>
                <a:cubicBezTo>
                  <a:pt x="143" y="77"/>
                  <a:pt x="139" y="75"/>
                  <a:pt x="138" y="72"/>
                </a:cubicBezTo>
                <a:cubicBezTo>
                  <a:pt x="137" y="69"/>
                  <a:pt x="134" y="66"/>
                  <a:pt x="128" y="66"/>
                </a:cubicBezTo>
                <a:cubicBezTo>
                  <a:pt x="123" y="66"/>
                  <a:pt x="121" y="70"/>
                  <a:pt x="120" y="73"/>
                </a:cubicBezTo>
                <a:cubicBezTo>
                  <a:pt x="120" y="76"/>
                  <a:pt x="123" y="79"/>
                  <a:pt x="129" y="80"/>
                </a:cubicBezTo>
                <a:cubicBezTo>
                  <a:pt x="144" y="84"/>
                  <a:pt x="149" y="94"/>
                  <a:pt x="148" y="102"/>
                </a:cubicBezTo>
                <a:cubicBezTo>
                  <a:pt x="148" y="110"/>
                  <a:pt x="142" y="117"/>
                  <a:pt x="134" y="119"/>
                </a:cubicBezTo>
                <a:cubicBezTo>
                  <a:pt x="134" y="123"/>
                  <a:pt x="134" y="123"/>
                  <a:pt x="134" y="123"/>
                </a:cubicBezTo>
                <a:cubicBezTo>
                  <a:pt x="134" y="126"/>
                  <a:pt x="132" y="129"/>
                  <a:pt x="128" y="129"/>
                </a:cubicBezTo>
                <a:cubicBezTo>
                  <a:pt x="124" y="129"/>
                  <a:pt x="122" y="126"/>
                  <a:pt x="122" y="123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13" y="117"/>
                  <a:pt x="108" y="111"/>
                  <a:pt x="106" y="106"/>
                </a:cubicBezTo>
                <a:cubicBezTo>
                  <a:pt x="105" y="102"/>
                  <a:pt x="107" y="99"/>
                  <a:pt x="110" y="98"/>
                </a:cubicBezTo>
                <a:cubicBezTo>
                  <a:pt x="113" y="97"/>
                  <a:pt x="117" y="98"/>
                  <a:pt x="118" y="102"/>
                </a:cubicBezTo>
                <a:cubicBezTo>
                  <a:pt x="119" y="104"/>
                  <a:pt x="122" y="107"/>
                  <a:pt x="128" y="107"/>
                </a:cubicBezTo>
                <a:cubicBezTo>
                  <a:pt x="133" y="107"/>
                  <a:pt x="135" y="104"/>
                  <a:pt x="136" y="101"/>
                </a:cubicBezTo>
                <a:cubicBezTo>
                  <a:pt x="136" y="97"/>
                  <a:pt x="133" y="94"/>
                  <a:pt x="127" y="93"/>
                </a:cubicBezTo>
                <a:cubicBezTo>
                  <a:pt x="112" y="90"/>
                  <a:pt x="107" y="80"/>
                  <a:pt x="108" y="71"/>
                </a:cubicBezTo>
                <a:cubicBezTo>
                  <a:pt x="108" y="63"/>
                  <a:pt x="114" y="57"/>
                  <a:pt x="122" y="55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22" y="47"/>
                  <a:pt x="124" y="44"/>
                  <a:pt x="128" y="44"/>
                </a:cubicBezTo>
                <a:cubicBezTo>
                  <a:pt x="132" y="44"/>
                  <a:pt x="134" y="47"/>
                  <a:pt x="134" y="51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43" y="56"/>
                  <a:pt x="148" y="62"/>
                  <a:pt x="150" y="68"/>
                </a:cubicBezTo>
                <a:cubicBezTo>
                  <a:pt x="151" y="71"/>
                  <a:pt x="149" y="75"/>
                  <a:pt x="146" y="76"/>
                </a:cubicBezTo>
                <a:close/>
                <a:moveTo>
                  <a:pt x="220" y="44"/>
                </a:moveTo>
                <a:cubicBezTo>
                  <a:pt x="219" y="42"/>
                  <a:pt x="219" y="40"/>
                  <a:pt x="220" y="40"/>
                </a:cubicBezTo>
                <a:cubicBezTo>
                  <a:pt x="220" y="40"/>
                  <a:pt x="220" y="40"/>
                  <a:pt x="221" y="40"/>
                </a:cubicBezTo>
                <a:cubicBezTo>
                  <a:pt x="221" y="40"/>
                  <a:pt x="222" y="40"/>
                  <a:pt x="224" y="41"/>
                </a:cubicBezTo>
                <a:cubicBezTo>
                  <a:pt x="227" y="44"/>
                  <a:pt x="228" y="48"/>
                  <a:pt x="228" y="50"/>
                </a:cubicBezTo>
                <a:cubicBezTo>
                  <a:pt x="225" y="49"/>
                  <a:pt x="222" y="47"/>
                  <a:pt x="220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61"/>
          <p:cNvSpPr>
            <a:spLocks noEditPoints="1"/>
          </p:cNvSpPr>
          <p:nvPr/>
        </p:nvSpPr>
        <p:spPr bwMode="auto">
          <a:xfrm>
            <a:off x="5659585" y="4457922"/>
            <a:ext cx="568937" cy="513513"/>
          </a:xfrm>
          <a:custGeom>
            <a:avLst/>
            <a:gdLst>
              <a:gd name="T0" fmla="*/ 205 w 210"/>
              <a:gd name="T1" fmla="*/ 35 h 189"/>
              <a:gd name="T2" fmla="*/ 192 w 210"/>
              <a:gd name="T3" fmla="*/ 29 h 189"/>
              <a:gd name="T4" fmla="*/ 55 w 210"/>
              <a:gd name="T5" fmla="*/ 29 h 189"/>
              <a:gd name="T6" fmla="*/ 45 w 210"/>
              <a:gd name="T7" fmla="*/ 32 h 189"/>
              <a:gd name="T8" fmla="*/ 43 w 210"/>
              <a:gd name="T9" fmla="*/ 23 h 189"/>
              <a:gd name="T10" fmla="*/ 5 w 210"/>
              <a:gd name="T11" fmla="*/ 0 h 189"/>
              <a:gd name="T12" fmla="*/ 0 w 210"/>
              <a:gd name="T13" fmla="*/ 5 h 189"/>
              <a:gd name="T14" fmla="*/ 5 w 210"/>
              <a:gd name="T15" fmla="*/ 10 h 189"/>
              <a:gd name="T16" fmla="*/ 34 w 210"/>
              <a:gd name="T17" fmla="*/ 25 h 189"/>
              <a:gd name="T18" fmla="*/ 37 w 210"/>
              <a:gd name="T19" fmla="*/ 49 h 189"/>
              <a:gd name="T20" fmla="*/ 37 w 210"/>
              <a:gd name="T21" fmla="*/ 49 h 189"/>
              <a:gd name="T22" fmla="*/ 37 w 210"/>
              <a:gd name="T23" fmla="*/ 49 h 189"/>
              <a:gd name="T24" fmla="*/ 50 w 210"/>
              <a:gd name="T25" fmla="*/ 129 h 189"/>
              <a:gd name="T26" fmla="*/ 59 w 210"/>
              <a:gd name="T27" fmla="*/ 142 h 189"/>
              <a:gd name="T28" fmla="*/ 56 w 210"/>
              <a:gd name="T29" fmla="*/ 152 h 189"/>
              <a:gd name="T30" fmla="*/ 66 w 210"/>
              <a:gd name="T31" fmla="*/ 168 h 189"/>
              <a:gd name="T32" fmla="*/ 66 w 210"/>
              <a:gd name="T33" fmla="*/ 171 h 189"/>
              <a:gd name="T34" fmla="*/ 83 w 210"/>
              <a:gd name="T35" fmla="*/ 189 h 189"/>
              <a:gd name="T36" fmla="*/ 100 w 210"/>
              <a:gd name="T37" fmla="*/ 176 h 189"/>
              <a:gd name="T38" fmla="*/ 156 w 210"/>
              <a:gd name="T39" fmla="*/ 176 h 189"/>
              <a:gd name="T40" fmla="*/ 173 w 210"/>
              <a:gd name="T41" fmla="*/ 189 h 189"/>
              <a:gd name="T42" fmla="*/ 190 w 210"/>
              <a:gd name="T43" fmla="*/ 171 h 189"/>
              <a:gd name="T44" fmla="*/ 173 w 210"/>
              <a:gd name="T45" fmla="*/ 154 h 189"/>
              <a:gd name="T46" fmla="*/ 156 w 210"/>
              <a:gd name="T47" fmla="*/ 166 h 189"/>
              <a:gd name="T48" fmla="*/ 100 w 210"/>
              <a:gd name="T49" fmla="*/ 166 h 189"/>
              <a:gd name="T50" fmla="*/ 83 w 210"/>
              <a:gd name="T51" fmla="*/ 154 h 189"/>
              <a:gd name="T52" fmla="*/ 70 w 210"/>
              <a:gd name="T53" fmla="*/ 159 h 189"/>
              <a:gd name="T54" fmla="*/ 66 w 210"/>
              <a:gd name="T55" fmla="*/ 152 h 189"/>
              <a:gd name="T56" fmla="*/ 74 w 210"/>
              <a:gd name="T57" fmla="*/ 144 h 189"/>
              <a:gd name="T58" fmla="*/ 182 w 210"/>
              <a:gd name="T59" fmla="*/ 144 h 189"/>
              <a:gd name="T60" fmla="*/ 200 w 210"/>
              <a:gd name="T61" fmla="*/ 128 h 189"/>
              <a:gd name="T62" fmla="*/ 209 w 210"/>
              <a:gd name="T63" fmla="*/ 48 h 189"/>
              <a:gd name="T64" fmla="*/ 205 w 210"/>
              <a:gd name="T65" fmla="*/ 35 h 189"/>
              <a:gd name="T66" fmla="*/ 173 w 210"/>
              <a:gd name="T67" fmla="*/ 163 h 189"/>
              <a:gd name="T68" fmla="*/ 181 w 210"/>
              <a:gd name="T69" fmla="*/ 171 h 189"/>
              <a:gd name="T70" fmla="*/ 173 w 210"/>
              <a:gd name="T71" fmla="*/ 179 h 189"/>
              <a:gd name="T72" fmla="*/ 165 w 210"/>
              <a:gd name="T73" fmla="*/ 171 h 189"/>
              <a:gd name="T74" fmla="*/ 173 w 210"/>
              <a:gd name="T75" fmla="*/ 163 h 189"/>
              <a:gd name="T76" fmla="*/ 83 w 210"/>
              <a:gd name="T77" fmla="*/ 163 h 189"/>
              <a:gd name="T78" fmla="*/ 91 w 210"/>
              <a:gd name="T79" fmla="*/ 171 h 189"/>
              <a:gd name="T80" fmla="*/ 83 w 210"/>
              <a:gd name="T81" fmla="*/ 179 h 189"/>
              <a:gd name="T82" fmla="*/ 75 w 210"/>
              <a:gd name="T83" fmla="*/ 171 h 189"/>
              <a:gd name="T84" fmla="*/ 83 w 210"/>
              <a:gd name="T85" fmla="*/ 163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0" h="189">
                <a:moveTo>
                  <a:pt x="205" y="35"/>
                </a:moveTo>
                <a:cubicBezTo>
                  <a:pt x="202" y="31"/>
                  <a:pt x="197" y="29"/>
                  <a:pt x="192" y="29"/>
                </a:cubicBezTo>
                <a:cubicBezTo>
                  <a:pt x="55" y="29"/>
                  <a:pt x="55" y="29"/>
                  <a:pt x="55" y="29"/>
                </a:cubicBezTo>
                <a:cubicBezTo>
                  <a:pt x="51" y="29"/>
                  <a:pt x="47" y="30"/>
                  <a:pt x="45" y="32"/>
                </a:cubicBezTo>
                <a:cubicBezTo>
                  <a:pt x="44" y="29"/>
                  <a:pt x="44" y="25"/>
                  <a:pt x="43" y="23"/>
                </a:cubicBezTo>
                <a:cubicBezTo>
                  <a:pt x="39" y="0"/>
                  <a:pt x="18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10"/>
                  <a:pt x="5" y="10"/>
                </a:cubicBezTo>
                <a:cubicBezTo>
                  <a:pt x="20" y="10"/>
                  <a:pt x="31" y="11"/>
                  <a:pt x="34" y="25"/>
                </a:cubicBezTo>
                <a:cubicBezTo>
                  <a:pt x="35" y="31"/>
                  <a:pt x="37" y="47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5"/>
                  <a:pt x="54" y="139"/>
                  <a:pt x="59" y="142"/>
                </a:cubicBezTo>
                <a:cubicBezTo>
                  <a:pt x="57" y="145"/>
                  <a:pt x="56" y="148"/>
                  <a:pt x="56" y="152"/>
                </a:cubicBezTo>
                <a:cubicBezTo>
                  <a:pt x="56" y="159"/>
                  <a:pt x="60" y="165"/>
                  <a:pt x="66" y="168"/>
                </a:cubicBezTo>
                <a:cubicBezTo>
                  <a:pt x="66" y="169"/>
                  <a:pt x="66" y="170"/>
                  <a:pt x="66" y="171"/>
                </a:cubicBezTo>
                <a:cubicBezTo>
                  <a:pt x="66" y="181"/>
                  <a:pt x="73" y="189"/>
                  <a:pt x="83" y="189"/>
                </a:cubicBezTo>
                <a:cubicBezTo>
                  <a:pt x="91" y="189"/>
                  <a:pt x="98" y="183"/>
                  <a:pt x="100" y="176"/>
                </a:cubicBezTo>
                <a:cubicBezTo>
                  <a:pt x="156" y="176"/>
                  <a:pt x="156" y="176"/>
                  <a:pt x="156" y="176"/>
                </a:cubicBezTo>
                <a:cubicBezTo>
                  <a:pt x="158" y="183"/>
                  <a:pt x="165" y="189"/>
                  <a:pt x="173" y="189"/>
                </a:cubicBezTo>
                <a:cubicBezTo>
                  <a:pt x="182" y="189"/>
                  <a:pt x="190" y="181"/>
                  <a:pt x="190" y="171"/>
                </a:cubicBezTo>
                <a:cubicBezTo>
                  <a:pt x="190" y="161"/>
                  <a:pt x="182" y="154"/>
                  <a:pt x="173" y="154"/>
                </a:cubicBezTo>
                <a:cubicBezTo>
                  <a:pt x="165" y="154"/>
                  <a:pt x="158" y="159"/>
                  <a:pt x="156" y="166"/>
                </a:cubicBezTo>
                <a:cubicBezTo>
                  <a:pt x="100" y="166"/>
                  <a:pt x="100" y="166"/>
                  <a:pt x="100" y="166"/>
                </a:cubicBezTo>
                <a:cubicBezTo>
                  <a:pt x="98" y="159"/>
                  <a:pt x="91" y="154"/>
                  <a:pt x="83" y="154"/>
                </a:cubicBezTo>
                <a:cubicBezTo>
                  <a:pt x="78" y="154"/>
                  <a:pt x="73" y="156"/>
                  <a:pt x="70" y="159"/>
                </a:cubicBezTo>
                <a:cubicBezTo>
                  <a:pt x="68" y="158"/>
                  <a:pt x="66" y="155"/>
                  <a:pt x="66" y="152"/>
                </a:cubicBezTo>
                <a:cubicBezTo>
                  <a:pt x="66" y="148"/>
                  <a:pt x="69" y="144"/>
                  <a:pt x="74" y="144"/>
                </a:cubicBezTo>
                <a:cubicBezTo>
                  <a:pt x="182" y="144"/>
                  <a:pt x="182" y="144"/>
                  <a:pt x="182" y="144"/>
                </a:cubicBezTo>
                <a:cubicBezTo>
                  <a:pt x="191" y="144"/>
                  <a:pt x="199" y="137"/>
                  <a:pt x="200" y="128"/>
                </a:cubicBezTo>
                <a:cubicBezTo>
                  <a:pt x="209" y="48"/>
                  <a:pt x="209" y="48"/>
                  <a:pt x="209" y="48"/>
                </a:cubicBezTo>
                <a:cubicBezTo>
                  <a:pt x="210" y="43"/>
                  <a:pt x="208" y="38"/>
                  <a:pt x="205" y="35"/>
                </a:cubicBezTo>
                <a:close/>
                <a:moveTo>
                  <a:pt x="173" y="163"/>
                </a:moveTo>
                <a:cubicBezTo>
                  <a:pt x="177" y="163"/>
                  <a:pt x="181" y="167"/>
                  <a:pt x="181" y="171"/>
                </a:cubicBezTo>
                <a:cubicBezTo>
                  <a:pt x="181" y="176"/>
                  <a:pt x="177" y="179"/>
                  <a:pt x="173" y="179"/>
                </a:cubicBezTo>
                <a:cubicBezTo>
                  <a:pt x="168" y="179"/>
                  <a:pt x="165" y="176"/>
                  <a:pt x="165" y="171"/>
                </a:cubicBezTo>
                <a:cubicBezTo>
                  <a:pt x="165" y="167"/>
                  <a:pt x="168" y="163"/>
                  <a:pt x="173" y="163"/>
                </a:cubicBezTo>
                <a:close/>
                <a:moveTo>
                  <a:pt x="83" y="163"/>
                </a:moveTo>
                <a:cubicBezTo>
                  <a:pt x="88" y="163"/>
                  <a:pt x="91" y="167"/>
                  <a:pt x="91" y="171"/>
                </a:cubicBezTo>
                <a:cubicBezTo>
                  <a:pt x="91" y="176"/>
                  <a:pt x="88" y="179"/>
                  <a:pt x="83" y="179"/>
                </a:cubicBezTo>
                <a:cubicBezTo>
                  <a:pt x="79" y="179"/>
                  <a:pt x="75" y="176"/>
                  <a:pt x="75" y="171"/>
                </a:cubicBezTo>
                <a:cubicBezTo>
                  <a:pt x="75" y="167"/>
                  <a:pt x="79" y="163"/>
                  <a:pt x="83" y="1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1"/>
          <p:cNvSpPr>
            <a:spLocks noEditPoints="1"/>
          </p:cNvSpPr>
          <p:nvPr/>
        </p:nvSpPr>
        <p:spPr bwMode="auto">
          <a:xfrm>
            <a:off x="4744999" y="2508423"/>
            <a:ext cx="651804" cy="670466"/>
          </a:xfrm>
          <a:custGeom>
            <a:avLst/>
            <a:gdLst>
              <a:gd name="T0" fmla="*/ 45 w 204"/>
              <a:gd name="T1" fmla="*/ 210 h 210"/>
              <a:gd name="T2" fmla="*/ 3 w 204"/>
              <a:gd name="T3" fmla="*/ 210 h 210"/>
              <a:gd name="T4" fmla="*/ 0 w 204"/>
              <a:gd name="T5" fmla="*/ 207 h 210"/>
              <a:gd name="T6" fmla="*/ 0 w 204"/>
              <a:gd name="T7" fmla="*/ 149 h 210"/>
              <a:gd name="T8" fmla="*/ 3 w 204"/>
              <a:gd name="T9" fmla="*/ 146 h 210"/>
              <a:gd name="T10" fmla="*/ 45 w 204"/>
              <a:gd name="T11" fmla="*/ 146 h 210"/>
              <a:gd name="T12" fmla="*/ 48 w 204"/>
              <a:gd name="T13" fmla="*/ 149 h 210"/>
              <a:gd name="T14" fmla="*/ 48 w 204"/>
              <a:gd name="T15" fmla="*/ 207 h 210"/>
              <a:gd name="T16" fmla="*/ 45 w 204"/>
              <a:gd name="T17" fmla="*/ 210 h 210"/>
              <a:gd name="T18" fmla="*/ 122 w 204"/>
              <a:gd name="T19" fmla="*/ 207 h 210"/>
              <a:gd name="T20" fmla="*/ 122 w 204"/>
              <a:gd name="T21" fmla="*/ 104 h 210"/>
              <a:gd name="T22" fmla="*/ 118 w 204"/>
              <a:gd name="T23" fmla="*/ 101 h 210"/>
              <a:gd name="T24" fmla="*/ 77 w 204"/>
              <a:gd name="T25" fmla="*/ 101 h 210"/>
              <a:gd name="T26" fmla="*/ 74 w 204"/>
              <a:gd name="T27" fmla="*/ 104 h 210"/>
              <a:gd name="T28" fmla="*/ 74 w 204"/>
              <a:gd name="T29" fmla="*/ 207 h 210"/>
              <a:gd name="T30" fmla="*/ 77 w 204"/>
              <a:gd name="T31" fmla="*/ 210 h 210"/>
              <a:gd name="T32" fmla="*/ 118 w 204"/>
              <a:gd name="T33" fmla="*/ 210 h 210"/>
              <a:gd name="T34" fmla="*/ 122 w 204"/>
              <a:gd name="T35" fmla="*/ 207 h 210"/>
              <a:gd name="T36" fmla="*/ 203 w 204"/>
              <a:gd name="T37" fmla="*/ 58 h 210"/>
              <a:gd name="T38" fmla="*/ 171 w 204"/>
              <a:gd name="T39" fmla="*/ 3 h 210"/>
              <a:gd name="T40" fmla="*/ 165 w 204"/>
              <a:gd name="T41" fmla="*/ 3 h 210"/>
              <a:gd name="T42" fmla="*/ 133 w 204"/>
              <a:gd name="T43" fmla="*/ 58 h 210"/>
              <a:gd name="T44" fmla="*/ 136 w 204"/>
              <a:gd name="T45" fmla="*/ 63 h 210"/>
              <a:gd name="T46" fmla="*/ 147 w 204"/>
              <a:gd name="T47" fmla="*/ 63 h 210"/>
              <a:gd name="T48" fmla="*/ 147 w 204"/>
              <a:gd name="T49" fmla="*/ 207 h 210"/>
              <a:gd name="T50" fmla="*/ 150 w 204"/>
              <a:gd name="T51" fmla="*/ 210 h 210"/>
              <a:gd name="T52" fmla="*/ 186 w 204"/>
              <a:gd name="T53" fmla="*/ 210 h 210"/>
              <a:gd name="T54" fmla="*/ 189 w 204"/>
              <a:gd name="T55" fmla="*/ 207 h 210"/>
              <a:gd name="T56" fmla="*/ 189 w 204"/>
              <a:gd name="T57" fmla="*/ 63 h 210"/>
              <a:gd name="T58" fmla="*/ 200 w 204"/>
              <a:gd name="T59" fmla="*/ 63 h 210"/>
              <a:gd name="T60" fmla="*/ 203 w 204"/>
              <a:gd name="T61" fmla="*/ 58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4" h="210">
                <a:moveTo>
                  <a:pt x="45" y="210"/>
                </a:moveTo>
                <a:cubicBezTo>
                  <a:pt x="3" y="210"/>
                  <a:pt x="3" y="210"/>
                  <a:pt x="3" y="210"/>
                </a:cubicBezTo>
                <a:cubicBezTo>
                  <a:pt x="1" y="210"/>
                  <a:pt x="0" y="209"/>
                  <a:pt x="0" y="207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7"/>
                  <a:pt x="1" y="146"/>
                  <a:pt x="3" y="146"/>
                </a:cubicBezTo>
                <a:cubicBezTo>
                  <a:pt x="45" y="146"/>
                  <a:pt x="45" y="146"/>
                  <a:pt x="45" y="146"/>
                </a:cubicBezTo>
                <a:cubicBezTo>
                  <a:pt x="47" y="146"/>
                  <a:pt x="48" y="147"/>
                  <a:pt x="48" y="149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48" y="209"/>
                  <a:pt x="47" y="210"/>
                  <a:pt x="45" y="210"/>
                </a:cubicBezTo>
                <a:close/>
                <a:moveTo>
                  <a:pt x="122" y="207"/>
                </a:moveTo>
                <a:cubicBezTo>
                  <a:pt x="122" y="104"/>
                  <a:pt x="122" y="104"/>
                  <a:pt x="122" y="104"/>
                </a:cubicBezTo>
                <a:cubicBezTo>
                  <a:pt x="122" y="103"/>
                  <a:pt x="120" y="101"/>
                  <a:pt x="118" y="101"/>
                </a:cubicBezTo>
                <a:cubicBezTo>
                  <a:pt x="77" y="101"/>
                  <a:pt x="77" y="101"/>
                  <a:pt x="77" y="101"/>
                </a:cubicBezTo>
                <a:cubicBezTo>
                  <a:pt x="75" y="101"/>
                  <a:pt x="74" y="103"/>
                  <a:pt x="74" y="104"/>
                </a:cubicBezTo>
                <a:cubicBezTo>
                  <a:pt x="74" y="207"/>
                  <a:pt x="74" y="207"/>
                  <a:pt x="74" y="207"/>
                </a:cubicBezTo>
                <a:cubicBezTo>
                  <a:pt x="74" y="209"/>
                  <a:pt x="75" y="210"/>
                  <a:pt x="77" y="210"/>
                </a:cubicBezTo>
                <a:cubicBezTo>
                  <a:pt x="118" y="210"/>
                  <a:pt x="118" y="210"/>
                  <a:pt x="118" y="210"/>
                </a:cubicBezTo>
                <a:cubicBezTo>
                  <a:pt x="120" y="210"/>
                  <a:pt x="122" y="209"/>
                  <a:pt x="122" y="207"/>
                </a:cubicBezTo>
                <a:close/>
                <a:moveTo>
                  <a:pt x="203" y="58"/>
                </a:moveTo>
                <a:cubicBezTo>
                  <a:pt x="171" y="3"/>
                  <a:pt x="171" y="3"/>
                  <a:pt x="171" y="3"/>
                </a:cubicBezTo>
                <a:cubicBezTo>
                  <a:pt x="169" y="0"/>
                  <a:pt x="167" y="0"/>
                  <a:pt x="165" y="3"/>
                </a:cubicBezTo>
                <a:cubicBezTo>
                  <a:pt x="133" y="58"/>
                  <a:pt x="133" y="58"/>
                  <a:pt x="133" y="58"/>
                </a:cubicBezTo>
                <a:cubicBezTo>
                  <a:pt x="132" y="61"/>
                  <a:pt x="133" y="63"/>
                  <a:pt x="136" y="63"/>
                </a:cubicBezTo>
                <a:cubicBezTo>
                  <a:pt x="147" y="63"/>
                  <a:pt x="147" y="63"/>
                  <a:pt x="147" y="63"/>
                </a:cubicBezTo>
                <a:cubicBezTo>
                  <a:pt x="147" y="207"/>
                  <a:pt x="147" y="207"/>
                  <a:pt x="147" y="207"/>
                </a:cubicBezTo>
                <a:cubicBezTo>
                  <a:pt x="147" y="209"/>
                  <a:pt x="149" y="210"/>
                  <a:pt x="150" y="210"/>
                </a:cubicBezTo>
                <a:cubicBezTo>
                  <a:pt x="186" y="210"/>
                  <a:pt x="186" y="210"/>
                  <a:pt x="186" y="210"/>
                </a:cubicBezTo>
                <a:cubicBezTo>
                  <a:pt x="187" y="210"/>
                  <a:pt x="189" y="209"/>
                  <a:pt x="189" y="207"/>
                </a:cubicBezTo>
                <a:cubicBezTo>
                  <a:pt x="189" y="63"/>
                  <a:pt x="189" y="63"/>
                  <a:pt x="189" y="63"/>
                </a:cubicBezTo>
                <a:cubicBezTo>
                  <a:pt x="200" y="63"/>
                  <a:pt x="200" y="63"/>
                  <a:pt x="200" y="63"/>
                </a:cubicBezTo>
                <a:cubicBezTo>
                  <a:pt x="203" y="63"/>
                  <a:pt x="204" y="61"/>
                  <a:pt x="203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0445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8120" y="209902"/>
            <a:ext cx="628822" cy="839592"/>
            <a:chOff x="793750" y="825500"/>
            <a:chExt cx="3433763" cy="4584701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793750" y="1138238"/>
              <a:ext cx="1716088" cy="3246438"/>
            </a:xfrm>
            <a:custGeom>
              <a:avLst/>
              <a:gdLst>
                <a:gd name="T0" fmla="*/ 111 w 219"/>
                <a:gd name="T1" fmla="*/ 0 h 415"/>
                <a:gd name="T2" fmla="*/ 33 w 219"/>
                <a:gd name="T3" fmla="*/ 183 h 415"/>
                <a:gd name="T4" fmla="*/ 219 w 219"/>
                <a:gd name="T5" fmla="*/ 415 h 415"/>
                <a:gd name="T6" fmla="*/ 111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11" y="0"/>
                  </a:moveTo>
                  <a:cubicBezTo>
                    <a:pt x="111" y="0"/>
                    <a:pt x="0" y="36"/>
                    <a:pt x="33" y="183"/>
                  </a:cubicBezTo>
                  <a:cubicBezTo>
                    <a:pt x="65" y="329"/>
                    <a:pt x="219" y="415"/>
                    <a:pt x="219" y="415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052513" y="1052513"/>
              <a:ext cx="1457325" cy="3332163"/>
            </a:xfrm>
            <a:custGeom>
              <a:avLst/>
              <a:gdLst>
                <a:gd name="T0" fmla="*/ 118 w 186"/>
                <a:gd name="T1" fmla="*/ 0 h 426"/>
                <a:gd name="T2" fmla="*/ 12 w 186"/>
                <a:gd name="T3" fmla="*/ 128 h 426"/>
                <a:gd name="T4" fmla="*/ 186 w 186"/>
                <a:gd name="T5" fmla="*/ 426 h 426"/>
                <a:gd name="T6" fmla="*/ 11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118" y="0"/>
                  </a:moveTo>
                  <a:cubicBezTo>
                    <a:pt x="118" y="0"/>
                    <a:pt x="25" y="1"/>
                    <a:pt x="12" y="128"/>
                  </a:cubicBezTo>
                  <a:cubicBezTo>
                    <a:pt x="0" y="254"/>
                    <a:pt x="165" y="416"/>
                    <a:pt x="186" y="426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1357313" y="825500"/>
              <a:ext cx="1152525" cy="3559175"/>
            </a:xfrm>
            <a:custGeom>
              <a:avLst/>
              <a:gdLst>
                <a:gd name="T0" fmla="*/ 128 w 147"/>
                <a:gd name="T1" fmla="*/ 22 h 455"/>
                <a:gd name="T2" fmla="*/ 17 w 147"/>
                <a:gd name="T3" fmla="*/ 141 h 455"/>
                <a:gd name="T4" fmla="*/ 147 w 147"/>
                <a:gd name="T5" fmla="*/ 455 h 455"/>
                <a:gd name="T6" fmla="*/ 128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28" y="22"/>
                  </a:moveTo>
                  <a:cubicBezTo>
                    <a:pt x="128" y="22"/>
                    <a:pt x="34" y="0"/>
                    <a:pt x="17" y="141"/>
                  </a:cubicBezTo>
                  <a:cubicBezTo>
                    <a:pt x="0" y="282"/>
                    <a:pt x="147" y="455"/>
                    <a:pt x="147" y="455"/>
                  </a:cubicBezTo>
                  <a:lnTo>
                    <a:pt x="128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820863" y="935037"/>
              <a:ext cx="688975" cy="3449638"/>
            </a:xfrm>
            <a:custGeom>
              <a:avLst/>
              <a:gdLst>
                <a:gd name="T0" fmla="*/ 88 w 88"/>
                <a:gd name="T1" fmla="*/ 3 h 441"/>
                <a:gd name="T2" fmla="*/ 88 w 88"/>
                <a:gd name="T3" fmla="*/ 441 h 441"/>
                <a:gd name="T4" fmla="*/ 42 w 88"/>
                <a:gd name="T5" fmla="*/ 298 h 441"/>
                <a:gd name="T6" fmla="*/ 39 w 88"/>
                <a:gd name="T7" fmla="*/ 32 h 441"/>
                <a:gd name="T8" fmla="*/ 88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88" y="3"/>
                  </a:moveTo>
                  <a:cubicBezTo>
                    <a:pt x="88" y="441"/>
                    <a:pt x="88" y="441"/>
                    <a:pt x="88" y="441"/>
                  </a:cubicBezTo>
                  <a:cubicBezTo>
                    <a:pt x="88" y="441"/>
                    <a:pt x="62" y="372"/>
                    <a:pt x="42" y="298"/>
                  </a:cubicBezTo>
                  <a:cubicBezTo>
                    <a:pt x="30" y="252"/>
                    <a:pt x="0" y="131"/>
                    <a:pt x="39" y="32"/>
                  </a:cubicBezTo>
                  <a:cubicBezTo>
                    <a:pt x="47" y="10"/>
                    <a:pt x="64" y="0"/>
                    <a:pt x="88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509838" y="1138238"/>
              <a:ext cx="1717675" cy="3246438"/>
            </a:xfrm>
            <a:custGeom>
              <a:avLst/>
              <a:gdLst>
                <a:gd name="T0" fmla="*/ 108 w 219"/>
                <a:gd name="T1" fmla="*/ 0 h 415"/>
                <a:gd name="T2" fmla="*/ 186 w 219"/>
                <a:gd name="T3" fmla="*/ 183 h 415"/>
                <a:gd name="T4" fmla="*/ 0 w 219"/>
                <a:gd name="T5" fmla="*/ 415 h 415"/>
                <a:gd name="T6" fmla="*/ 108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08" y="0"/>
                  </a:moveTo>
                  <a:cubicBezTo>
                    <a:pt x="108" y="0"/>
                    <a:pt x="219" y="36"/>
                    <a:pt x="186" y="183"/>
                  </a:cubicBezTo>
                  <a:cubicBezTo>
                    <a:pt x="154" y="329"/>
                    <a:pt x="0" y="415"/>
                    <a:pt x="0" y="415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509838" y="1052513"/>
              <a:ext cx="1458913" cy="3332163"/>
            </a:xfrm>
            <a:custGeom>
              <a:avLst/>
              <a:gdLst>
                <a:gd name="T0" fmla="*/ 68 w 186"/>
                <a:gd name="T1" fmla="*/ 0 h 426"/>
                <a:gd name="T2" fmla="*/ 174 w 186"/>
                <a:gd name="T3" fmla="*/ 128 h 426"/>
                <a:gd name="T4" fmla="*/ 0 w 186"/>
                <a:gd name="T5" fmla="*/ 426 h 426"/>
                <a:gd name="T6" fmla="*/ 6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68" y="0"/>
                  </a:moveTo>
                  <a:cubicBezTo>
                    <a:pt x="68" y="0"/>
                    <a:pt x="162" y="1"/>
                    <a:pt x="174" y="128"/>
                  </a:cubicBezTo>
                  <a:cubicBezTo>
                    <a:pt x="186" y="254"/>
                    <a:pt x="21" y="416"/>
                    <a:pt x="0" y="426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509838" y="825500"/>
              <a:ext cx="1154113" cy="3559175"/>
            </a:xfrm>
            <a:custGeom>
              <a:avLst/>
              <a:gdLst>
                <a:gd name="T0" fmla="*/ 19 w 147"/>
                <a:gd name="T1" fmla="*/ 22 h 455"/>
                <a:gd name="T2" fmla="*/ 130 w 147"/>
                <a:gd name="T3" fmla="*/ 141 h 455"/>
                <a:gd name="T4" fmla="*/ 0 w 147"/>
                <a:gd name="T5" fmla="*/ 455 h 455"/>
                <a:gd name="T6" fmla="*/ 19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9" y="22"/>
                  </a:moveTo>
                  <a:cubicBezTo>
                    <a:pt x="19" y="22"/>
                    <a:pt x="113" y="0"/>
                    <a:pt x="130" y="141"/>
                  </a:cubicBezTo>
                  <a:cubicBezTo>
                    <a:pt x="147" y="282"/>
                    <a:pt x="0" y="455"/>
                    <a:pt x="0" y="455"/>
                  </a:cubicBezTo>
                  <a:lnTo>
                    <a:pt x="19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509838" y="935037"/>
              <a:ext cx="690563" cy="3449638"/>
            </a:xfrm>
            <a:custGeom>
              <a:avLst/>
              <a:gdLst>
                <a:gd name="T0" fmla="*/ 0 w 88"/>
                <a:gd name="T1" fmla="*/ 3 h 441"/>
                <a:gd name="T2" fmla="*/ 0 w 88"/>
                <a:gd name="T3" fmla="*/ 441 h 441"/>
                <a:gd name="T4" fmla="*/ 46 w 88"/>
                <a:gd name="T5" fmla="*/ 298 h 441"/>
                <a:gd name="T6" fmla="*/ 49 w 88"/>
                <a:gd name="T7" fmla="*/ 32 h 441"/>
                <a:gd name="T8" fmla="*/ 0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0" y="3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41"/>
                    <a:pt x="26" y="372"/>
                    <a:pt x="46" y="298"/>
                  </a:cubicBezTo>
                  <a:cubicBezTo>
                    <a:pt x="58" y="252"/>
                    <a:pt x="88" y="131"/>
                    <a:pt x="49" y="32"/>
                  </a:cubicBezTo>
                  <a:cubicBezTo>
                    <a:pt x="41" y="10"/>
                    <a:pt x="24" y="0"/>
                    <a:pt x="0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655763" y="3681413"/>
              <a:ext cx="1709738" cy="703263"/>
            </a:xfrm>
            <a:custGeom>
              <a:avLst/>
              <a:gdLst>
                <a:gd name="T0" fmla="*/ 0 w 1077"/>
                <a:gd name="T1" fmla="*/ 0 h 443"/>
                <a:gd name="T2" fmla="*/ 1077 w 1077"/>
                <a:gd name="T3" fmla="*/ 0 h 443"/>
                <a:gd name="T4" fmla="*/ 662 w 1077"/>
                <a:gd name="T5" fmla="*/ 443 h 443"/>
                <a:gd name="T6" fmla="*/ 410 w 1077"/>
                <a:gd name="T7" fmla="*/ 443 h 443"/>
                <a:gd name="T8" fmla="*/ 0 w 1077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7" h="443">
                  <a:moveTo>
                    <a:pt x="0" y="0"/>
                  </a:moveTo>
                  <a:lnTo>
                    <a:pt x="1077" y="0"/>
                  </a:lnTo>
                  <a:lnTo>
                    <a:pt x="662" y="443"/>
                  </a:lnTo>
                  <a:lnTo>
                    <a:pt x="410" y="4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2298700" y="4376738"/>
              <a:ext cx="31750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2690813" y="4376738"/>
              <a:ext cx="23813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109788" y="4173538"/>
              <a:ext cx="792163" cy="211138"/>
            </a:xfrm>
            <a:custGeom>
              <a:avLst/>
              <a:gdLst>
                <a:gd name="T0" fmla="*/ 0 w 499"/>
                <a:gd name="T1" fmla="*/ 0 h 133"/>
                <a:gd name="T2" fmla="*/ 124 w 499"/>
                <a:gd name="T3" fmla="*/ 133 h 133"/>
                <a:gd name="T4" fmla="*/ 376 w 499"/>
                <a:gd name="T5" fmla="*/ 133 h 133"/>
                <a:gd name="T6" fmla="*/ 499 w 499"/>
                <a:gd name="T7" fmla="*/ 0 h 133"/>
                <a:gd name="T8" fmla="*/ 0 w 499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133">
                  <a:moveTo>
                    <a:pt x="0" y="0"/>
                  </a:moveTo>
                  <a:lnTo>
                    <a:pt x="124" y="133"/>
                  </a:lnTo>
                  <a:lnTo>
                    <a:pt x="376" y="133"/>
                  </a:lnTo>
                  <a:lnTo>
                    <a:pt x="4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220913" y="4932363"/>
              <a:ext cx="571500" cy="477838"/>
            </a:xfrm>
            <a:custGeom>
              <a:avLst/>
              <a:gdLst>
                <a:gd name="T0" fmla="*/ 39 w 73"/>
                <a:gd name="T1" fmla="*/ 0 h 61"/>
                <a:gd name="T2" fmla="*/ 39 w 73"/>
                <a:gd name="T3" fmla="*/ 0 h 61"/>
                <a:gd name="T4" fmla="*/ 37 w 73"/>
                <a:gd name="T5" fmla="*/ 0 h 61"/>
                <a:gd name="T6" fmla="*/ 35 w 73"/>
                <a:gd name="T7" fmla="*/ 0 h 61"/>
                <a:gd name="T8" fmla="*/ 35 w 73"/>
                <a:gd name="T9" fmla="*/ 0 h 61"/>
                <a:gd name="T10" fmla="*/ 0 w 73"/>
                <a:gd name="T11" fmla="*/ 1 h 61"/>
                <a:gd name="T12" fmla="*/ 8 w 73"/>
                <a:gd name="T13" fmla="*/ 51 h 61"/>
                <a:gd name="T14" fmla="*/ 23 w 73"/>
                <a:gd name="T15" fmla="*/ 61 h 61"/>
                <a:gd name="T16" fmla="*/ 36 w 73"/>
                <a:gd name="T17" fmla="*/ 61 h 61"/>
                <a:gd name="T18" fmla="*/ 38 w 73"/>
                <a:gd name="T19" fmla="*/ 61 h 61"/>
                <a:gd name="T20" fmla="*/ 51 w 73"/>
                <a:gd name="T21" fmla="*/ 61 h 61"/>
                <a:gd name="T22" fmla="*/ 66 w 73"/>
                <a:gd name="T23" fmla="*/ 51 h 61"/>
                <a:gd name="T24" fmla="*/ 73 w 73"/>
                <a:gd name="T25" fmla="*/ 1 h 61"/>
                <a:gd name="T26" fmla="*/ 39 w 73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61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61"/>
                    <a:pt x="23" y="61"/>
                  </a:cubicBezTo>
                  <a:cubicBezTo>
                    <a:pt x="30" y="61"/>
                    <a:pt x="34" y="61"/>
                    <a:pt x="3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0" y="61"/>
                    <a:pt x="43" y="61"/>
                    <a:pt x="51" y="61"/>
                  </a:cubicBezTo>
                  <a:cubicBezTo>
                    <a:pt x="64" y="61"/>
                    <a:pt x="66" y="51"/>
                    <a:pt x="66" y="51"/>
                  </a:cubicBezTo>
                  <a:cubicBezTo>
                    <a:pt x="73" y="1"/>
                    <a:pt x="73" y="1"/>
                    <a:pt x="73" y="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2212975" y="4894263"/>
              <a:ext cx="595313" cy="619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274888" y="4932363"/>
              <a:ext cx="95250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2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463800" y="4932363"/>
              <a:ext cx="93663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2651125" y="4932363"/>
              <a:ext cx="95250" cy="188913"/>
            </a:xfrm>
            <a:custGeom>
              <a:avLst/>
              <a:gdLst>
                <a:gd name="T0" fmla="*/ 9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9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9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190616" y="33731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88B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3200" b="1" dirty="0">
              <a:solidFill>
                <a:srgbClr val="88B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35"/>
          <p:cNvSpPr>
            <a:spLocks/>
          </p:cNvSpPr>
          <p:nvPr/>
        </p:nvSpPr>
        <p:spPr bwMode="auto">
          <a:xfrm>
            <a:off x="520457" y="3351469"/>
            <a:ext cx="1495842" cy="2954081"/>
          </a:xfrm>
          <a:custGeom>
            <a:avLst/>
            <a:gdLst>
              <a:gd name="T0" fmla="*/ 358 w 358"/>
              <a:gd name="T1" fmla="*/ 128 h 707"/>
              <a:gd name="T2" fmla="*/ 268 w 358"/>
              <a:gd name="T3" fmla="*/ 64 h 707"/>
              <a:gd name="T4" fmla="*/ 178 w 358"/>
              <a:gd name="T5" fmla="*/ 0 h 707"/>
              <a:gd name="T6" fmla="*/ 88 w 358"/>
              <a:gd name="T7" fmla="*/ 64 h 707"/>
              <a:gd name="T8" fmla="*/ 0 w 358"/>
              <a:gd name="T9" fmla="*/ 128 h 707"/>
              <a:gd name="T10" fmla="*/ 0 w 358"/>
              <a:gd name="T11" fmla="*/ 128 h 707"/>
              <a:gd name="T12" fmla="*/ 0 w 358"/>
              <a:gd name="T13" fmla="*/ 707 h 707"/>
              <a:gd name="T14" fmla="*/ 358 w 358"/>
              <a:gd name="T15" fmla="*/ 707 h 707"/>
              <a:gd name="T16" fmla="*/ 358 w 358"/>
              <a:gd name="T17" fmla="*/ 128 h 707"/>
              <a:gd name="T18" fmla="*/ 358 w 358"/>
              <a:gd name="T19" fmla="*/ 128 h 7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8" h="707">
                <a:moveTo>
                  <a:pt x="358" y="128"/>
                </a:moveTo>
                <a:lnTo>
                  <a:pt x="268" y="64"/>
                </a:lnTo>
                <a:lnTo>
                  <a:pt x="178" y="0"/>
                </a:lnTo>
                <a:lnTo>
                  <a:pt x="88" y="64"/>
                </a:lnTo>
                <a:lnTo>
                  <a:pt x="0" y="128"/>
                </a:lnTo>
                <a:lnTo>
                  <a:pt x="0" y="128"/>
                </a:lnTo>
                <a:lnTo>
                  <a:pt x="0" y="707"/>
                </a:lnTo>
                <a:lnTo>
                  <a:pt x="358" y="707"/>
                </a:lnTo>
                <a:lnTo>
                  <a:pt x="358" y="128"/>
                </a:lnTo>
                <a:lnTo>
                  <a:pt x="358" y="128"/>
                </a:lnTo>
                <a:close/>
              </a:path>
            </a:pathLst>
          </a:custGeom>
          <a:solidFill>
            <a:srgbClr val="FFCD2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36"/>
          <p:cNvSpPr>
            <a:spLocks/>
          </p:cNvSpPr>
          <p:nvPr/>
        </p:nvSpPr>
        <p:spPr bwMode="auto">
          <a:xfrm>
            <a:off x="2400318" y="4015410"/>
            <a:ext cx="1495842" cy="2290138"/>
          </a:xfrm>
          <a:custGeom>
            <a:avLst/>
            <a:gdLst>
              <a:gd name="T0" fmla="*/ 358 w 358"/>
              <a:gd name="T1" fmla="*/ 128 h 450"/>
              <a:gd name="T2" fmla="*/ 268 w 358"/>
              <a:gd name="T3" fmla="*/ 64 h 450"/>
              <a:gd name="T4" fmla="*/ 178 w 358"/>
              <a:gd name="T5" fmla="*/ 0 h 450"/>
              <a:gd name="T6" fmla="*/ 90 w 358"/>
              <a:gd name="T7" fmla="*/ 64 h 450"/>
              <a:gd name="T8" fmla="*/ 0 w 358"/>
              <a:gd name="T9" fmla="*/ 128 h 450"/>
              <a:gd name="T10" fmla="*/ 0 w 358"/>
              <a:gd name="T11" fmla="*/ 128 h 450"/>
              <a:gd name="T12" fmla="*/ 0 w 358"/>
              <a:gd name="T13" fmla="*/ 450 h 450"/>
              <a:gd name="T14" fmla="*/ 358 w 358"/>
              <a:gd name="T15" fmla="*/ 450 h 450"/>
              <a:gd name="T16" fmla="*/ 358 w 358"/>
              <a:gd name="T17" fmla="*/ 128 h 450"/>
              <a:gd name="T18" fmla="*/ 358 w 358"/>
              <a:gd name="T19" fmla="*/ 128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8" h="450">
                <a:moveTo>
                  <a:pt x="358" y="128"/>
                </a:moveTo>
                <a:lnTo>
                  <a:pt x="268" y="64"/>
                </a:lnTo>
                <a:lnTo>
                  <a:pt x="178" y="0"/>
                </a:lnTo>
                <a:lnTo>
                  <a:pt x="90" y="64"/>
                </a:lnTo>
                <a:lnTo>
                  <a:pt x="0" y="128"/>
                </a:lnTo>
                <a:lnTo>
                  <a:pt x="0" y="128"/>
                </a:lnTo>
                <a:lnTo>
                  <a:pt x="0" y="450"/>
                </a:lnTo>
                <a:lnTo>
                  <a:pt x="358" y="450"/>
                </a:lnTo>
                <a:lnTo>
                  <a:pt x="358" y="128"/>
                </a:lnTo>
                <a:lnTo>
                  <a:pt x="358" y="128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37"/>
          <p:cNvSpPr>
            <a:spLocks/>
          </p:cNvSpPr>
          <p:nvPr/>
        </p:nvSpPr>
        <p:spPr bwMode="auto">
          <a:xfrm>
            <a:off x="4385414" y="3430856"/>
            <a:ext cx="1495842" cy="2874691"/>
          </a:xfrm>
          <a:custGeom>
            <a:avLst/>
            <a:gdLst>
              <a:gd name="T0" fmla="*/ 358 w 358"/>
              <a:gd name="T1" fmla="*/ 128 h 688"/>
              <a:gd name="T2" fmla="*/ 268 w 358"/>
              <a:gd name="T3" fmla="*/ 64 h 688"/>
              <a:gd name="T4" fmla="*/ 180 w 358"/>
              <a:gd name="T5" fmla="*/ 0 h 688"/>
              <a:gd name="T6" fmla="*/ 90 w 358"/>
              <a:gd name="T7" fmla="*/ 64 h 688"/>
              <a:gd name="T8" fmla="*/ 0 w 358"/>
              <a:gd name="T9" fmla="*/ 128 h 688"/>
              <a:gd name="T10" fmla="*/ 0 w 358"/>
              <a:gd name="T11" fmla="*/ 128 h 688"/>
              <a:gd name="T12" fmla="*/ 0 w 358"/>
              <a:gd name="T13" fmla="*/ 688 h 688"/>
              <a:gd name="T14" fmla="*/ 358 w 358"/>
              <a:gd name="T15" fmla="*/ 688 h 688"/>
              <a:gd name="T16" fmla="*/ 358 w 358"/>
              <a:gd name="T17" fmla="*/ 128 h 688"/>
              <a:gd name="T18" fmla="*/ 358 w 358"/>
              <a:gd name="T19" fmla="*/ 128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8" h="688">
                <a:moveTo>
                  <a:pt x="358" y="128"/>
                </a:moveTo>
                <a:lnTo>
                  <a:pt x="268" y="64"/>
                </a:lnTo>
                <a:lnTo>
                  <a:pt x="180" y="0"/>
                </a:lnTo>
                <a:lnTo>
                  <a:pt x="90" y="64"/>
                </a:lnTo>
                <a:lnTo>
                  <a:pt x="0" y="128"/>
                </a:lnTo>
                <a:lnTo>
                  <a:pt x="0" y="128"/>
                </a:lnTo>
                <a:lnTo>
                  <a:pt x="0" y="688"/>
                </a:lnTo>
                <a:lnTo>
                  <a:pt x="358" y="688"/>
                </a:lnTo>
                <a:lnTo>
                  <a:pt x="358" y="128"/>
                </a:lnTo>
                <a:lnTo>
                  <a:pt x="358" y="128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38"/>
          <p:cNvSpPr>
            <a:spLocks/>
          </p:cNvSpPr>
          <p:nvPr/>
        </p:nvSpPr>
        <p:spPr bwMode="auto">
          <a:xfrm>
            <a:off x="6319980" y="3013023"/>
            <a:ext cx="1495842" cy="3292524"/>
          </a:xfrm>
          <a:custGeom>
            <a:avLst/>
            <a:gdLst>
              <a:gd name="T0" fmla="*/ 358 w 358"/>
              <a:gd name="T1" fmla="*/ 128 h 788"/>
              <a:gd name="T2" fmla="*/ 270 w 358"/>
              <a:gd name="T3" fmla="*/ 64 h 788"/>
              <a:gd name="T4" fmla="*/ 180 w 358"/>
              <a:gd name="T5" fmla="*/ 0 h 788"/>
              <a:gd name="T6" fmla="*/ 90 w 358"/>
              <a:gd name="T7" fmla="*/ 64 h 788"/>
              <a:gd name="T8" fmla="*/ 0 w 358"/>
              <a:gd name="T9" fmla="*/ 128 h 788"/>
              <a:gd name="T10" fmla="*/ 0 w 358"/>
              <a:gd name="T11" fmla="*/ 128 h 788"/>
              <a:gd name="T12" fmla="*/ 0 w 358"/>
              <a:gd name="T13" fmla="*/ 788 h 788"/>
              <a:gd name="T14" fmla="*/ 358 w 358"/>
              <a:gd name="T15" fmla="*/ 788 h 788"/>
              <a:gd name="T16" fmla="*/ 358 w 358"/>
              <a:gd name="T17" fmla="*/ 128 h 788"/>
              <a:gd name="T18" fmla="*/ 358 w 358"/>
              <a:gd name="T19" fmla="*/ 128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8" h="788">
                <a:moveTo>
                  <a:pt x="358" y="128"/>
                </a:moveTo>
                <a:lnTo>
                  <a:pt x="270" y="64"/>
                </a:lnTo>
                <a:lnTo>
                  <a:pt x="180" y="0"/>
                </a:lnTo>
                <a:lnTo>
                  <a:pt x="90" y="64"/>
                </a:lnTo>
                <a:lnTo>
                  <a:pt x="0" y="128"/>
                </a:lnTo>
                <a:lnTo>
                  <a:pt x="0" y="128"/>
                </a:lnTo>
                <a:lnTo>
                  <a:pt x="0" y="788"/>
                </a:lnTo>
                <a:lnTo>
                  <a:pt x="358" y="788"/>
                </a:lnTo>
                <a:lnTo>
                  <a:pt x="358" y="128"/>
                </a:lnTo>
                <a:lnTo>
                  <a:pt x="358" y="12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8688388" y="2622997"/>
            <a:ext cx="3755067" cy="22648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6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http://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weibo.com/xuxinsimple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http://yarnsure.yanj.cn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有精美模板，精心收集的素材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和图文教程分享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66"/>
          <p:cNvSpPr>
            <a:spLocks/>
          </p:cNvSpPr>
          <p:nvPr/>
        </p:nvSpPr>
        <p:spPr bwMode="auto">
          <a:xfrm flipH="1">
            <a:off x="979555" y="1684946"/>
            <a:ext cx="1521107" cy="1446811"/>
          </a:xfrm>
          <a:custGeom>
            <a:avLst/>
            <a:gdLst>
              <a:gd name="T0" fmla="*/ 1945 w 1945"/>
              <a:gd name="T1" fmla="*/ 0 h 1850"/>
              <a:gd name="T2" fmla="*/ 0 w 1945"/>
              <a:gd name="T3" fmla="*/ 0 h 1850"/>
              <a:gd name="T4" fmla="*/ 0 w 1945"/>
              <a:gd name="T5" fmla="*/ 1359 h 1850"/>
              <a:gd name="T6" fmla="*/ 1235 w 1945"/>
              <a:gd name="T7" fmla="*/ 1359 h 1850"/>
              <a:gd name="T8" fmla="*/ 1605 w 1945"/>
              <a:gd name="T9" fmla="*/ 1850 h 1850"/>
              <a:gd name="T10" fmla="*/ 1605 w 1945"/>
              <a:gd name="T11" fmla="*/ 1359 h 1850"/>
              <a:gd name="T12" fmla="*/ 1945 w 1945"/>
              <a:gd name="T13" fmla="*/ 1359 h 1850"/>
              <a:gd name="T14" fmla="*/ 1945 w 1945"/>
              <a:gd name="T15" fmla="*/ 0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45" h="1850">
                <a:moveTo>
                  <a:pt x="1945" y="0"/>
                </a:moveTo>
                <a:lnTo>
                  <a:pt x="0" y="0"/>
                </a:lnTo>
                <a:lnTo>
                  <a:pt x="0" y="1359"/>
                </a:lnTo>
                <a:lnTo>
                  <a:pt x="1235" y="1359"/>
                </a:lnTo>
                <a:lnTo>
                  <a:pt x="1605" y="1850"/>
                </a:lnTo>
                <a:lnTo>
                  <a:pt x="1605" y="1359"/>
                </a:lnTo>
                <a:lnTo>
                  <a:pt x="1945" y="1359"/>
                </a:lnTo>
                <a:lnTo>
                  <a:pt x="1945" y="0"/>
                </a:lnTo>
                <a:close/>
              </a:path>
            </a:pathLst>
          </a:custGeom>
          <a:solidFill>
            <a:srgbClr val="88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66"/>
          <p:cNvSpPr>
            <a:spLocks/>
          </p:cNvSpPr>
          <p:nvPr/>
        </p:nvSpPr>
        <p:spPr bwMode="auto">
          <a:xfrm flipH="1">
            <a:off x="4879550" y="1798515"/>
            <a:ext cx="1521107" cy="1446811"/>
          </a:xfrm>
          <a:custGeom>
            <a:avLst/>
            <a:gdLst>
              <a:gd name="T0" fmla="*/ 1945 w 1945"/>
              <a:gd name="T1" fmla="*/ 0 h 1850"/>
              <a:gd name="T2" fmla="*/ 0 w 1945"/>
              <a:gd name="T3" fmla="*/ 0 h 1850"/>
              <a:gd name="T4" fmla="*/ 0 w 1945"/>
              <a:gd name="T5" fmla="*/ 1359 h 1850"/>
              <a:gd name="T6" fmla="*/ 1235 w 1945"/>
              <a:gd name="T7" fmla="*/ 1359 h 1850"/>
              <a:gd name="T8" fmla="*/ 1605 w 1945"/>
              <a:gd name="T9" fmla="*/ 1850 h 1850"/>
              <a:gd name="T10" fmla="*/ 1605 w 1945"/>
              <a:gd name="T11" fmla="*/ 1359 h 1850"/>
              <a:gd name="T12" fmla="*/ 1945 w 1945"/>
              <a:gd name="T13" fmla="*/ 1359 h 1850"/>
              <a:gd name="T14" fmla="*/ 1945 w 1945"/>
              <a:gd name="T15" fmla="*/ 0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45" h="1850">
                <a:moveTo>
                  <a:pt x="1945" y="0"/>
                </a:moveTo>
                <a:lnTo>
                  <a:pt x="0" y="0"/>
                </a:lnTo>
                <a:lnTo>
                  <a:pt x="0" y="1359"/>
                </a:lnTo>
                <a:lnTo>
                  <a:pt x="1235" y="1359"/>
                </a:lnTo>
                <a:lnTo>
                  <a:pt x="1605" y="1850"/>
                </a:lnTo>
                <a:lnTo>
                  <a:pt x="1605" y="1359"/>
                </a:lnTo>
                <a:lnTo>
                  <a:pt x="1945" y="1359"/>
                </a:lnTo>
                <a:lnTo>
                  <a:pt x="1945" y="0"/>
                </a:lnTo>
                <a:close/>
              </a:path>
            </a:pathLst>
          </a:custGeom>
          <a:solidFill>
            <a:srgbClr val="88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66"/>
          <p:cNvSpPr>
            <a:spLocks/>
          </p:cNvSpPr>
          <p:nvPr/>
        </p:nvSpPr>
        <p:spPr bwMode="auto">
          <a:xfrm flipH="1">
            <a:off x="6822574" y="1340925"/>
            <a:ext cx="1521107" cy="1446811"/>
          </a:xfrm>
          <a:custGeom>
            <a:avLst/>
            <a:gdLst>
              <a:gd name="T0" fmla="*/ 1945 w 1945"/>
              <a:gd name="T1" fmla="*/ 0 h 1850"/>
              <a:gd name="T2" fmla="*/ 0 w 1945"/>
              <a:gd name="T3" fmla="*/ 0 h 1850"/>
              <a:gd name="T4" fmla="*/ 0 w 1945"/>
              <a:gd name="T5" fmla="*/ 1359 h 1850"/>
              <a:gd name="T6" fmla="*/ 1235 w 1945"/>
              <a:gd name="T7" fmla="*/ 1359 h 1850"/>
              <a:gd name="T8" fmla="*/ 1605 w 1945"/>
              <a:gd name="T9" fmla="*/ 1850 h 1850"/>
              <a:gd name="T10" fmla="*/ 1605 w 1945"/>
              <a:gd name="T11" fmla="*/ 1359 h 1850"/>
              <a:gd name="T12" fmla="*/ 1945 w 1945"/>
              <a:gd name="T13" fmla="*/ 1359 h 1850"/>
              <a:gd name="T14" fmla="*/ 1945 w 1945"/>
              <a:gd name="T15" fmla="*/ 0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45" h="1850">
                <a:moveTo>
                  <a:pt x="1945" y="0"/>
                </a:moveTo>
                <a:lnTo>
                  <a:pt x="0" y="0"/>
                </a:lnTo>
                <a:lnTo>
                  <a:pt x="0" y="1359"/>
                </a:lnTo>
                <a:lnTo>
                  <a:pt x="1235" y="1359"/>
                </a:lnTo>
                <a:lnTo>
                  <a:pt x="1605" y="1850"/>
                </a:lnTo>
                <a:lnTo>
                  <a:pt x="1605" y="1359"/>
                </a:lnTo>
                <a:lnTo>
                  <a:pt x="1945" y="1359"/>
                </a:lnTo>
                <a:lnTo>
                  <a:pt x="1945" y="0"/>
                </a:lnTo>
                <a:close/>
              </a:path>
            </a:pathLst>
          </a:custGeom>
          <a:solidFill>
            <a:srgbClr val="88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66"/>
          <p:cNvSpPr>
            <a:spLocks/>
          </p:cNvSpPr>
          <p:nvPr/>
        </p:nvSpPr>
        <p:spPr bwMode="auto">
          <a:xfrm flipH="1">
            <a:off x="2876940" y="2368897"/>
            <a:ext cx="1521107" cy="1446811"/>
          </a:xfrm>
          <a:custGeom>
            <a:avLst/>
            <a:gdLst>
              <a:gd name="T0" fmla="*/ 1945 w 1945"/>
              <a:gd name="T1" fmla="*/ 0 h 1850"/>
              <a:gd name="T2" fmla="*/ 0 w 1945"/>
              <a:gd name="T3" fmla="*/ 0 h 1850"/>
              <a:gd name="T4" fmla="*/ 0 w 1945"/>
              <a:gd name="T5" fmla="*/ 1359 h 1850"/>
              <a:gd name="T6" fmla="*/ 1235 w 1945"/>
              <a:gd name="T7" fmla="*/ 1359 h 1850"/>
              <a:gd name="T8" fmla="*/ 1605 w 1945"/>
              <a:gd name="T9" fmla="*/ 1850 h 1850"/>
              <a:gd name="T10" fmla="*/ 1605 w 1945"/>
              <a:gd name="T11" fmla="*/ 1359 h 1850"/>
              <a:gd name="T12" fmla="*/ 1945 w 1945"/>
              <a:gd name="T13" fmla="*/ 1359 h 1850"/>
              <a:gd name="T14" fmla="*/ 1945 w 1945"/>
              <a:gd name="T15" fmla="*/ 0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45" h="1850">
                <a:moveTo>
                  <a:pt x="1945" y="0"/>
                </a:moveTo>
                <a:lnTo>
                  <a:pt x="0" y="0"/>
                </a:lnTo>
                <a:lnTo>
                  <a:pt x="0" y="1359"/>
                </a:lnTo>
                <a:lnTo>
                  <a:pt x="1235" y="1359"/>
                </a:lnTo>
                <a:lnTo>
                  <a:pt x="1605" y="1850"/>
                </a:lnTo>
                <a:lnTo>
                  <a:pt x="1605" y="1359"/>
                </a:lnTo>
                <a:lnTo>
                  <a:pt x="1945" y="1359"/>
                </a:lnTo>
                <a:lnTo>
                  <a:pt x="1945" y="0"/>
                </a:lnTo>
                <a:close/>
              </a:path>
            </a:pathLst>
          </a:custGeom>
          <a:solidFill>
            <a:srgbClr val="88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268378" y="1846539"/>
            <a:ext cx="10711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35%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100506" y="2554425"/>
            <a:ext cx="10711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25%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104539" y="1925119"/>
            <a:ext cx="10711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15%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047563" y="1492596"/>
            <a:ext cx="10711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37%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506632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34715" y="4548315"/>
            <a:ext cx="794478" cy="794478"/>
          </a:xfrm>
          <a:prstGeom prst="ellipse">
            <a:avLst/>
          </a:prstGeom>
          <a:solidFill>
            <a:srgbClr val="73A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9485024" y="2814042"/>
            <a:ext cx="808031" cy="80803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5036695"/>
            <a:ext cx="12192000" cy="18213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584615" y="674560"/>
            <a:ext cx="332781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107303" y="389747"/>
            <a:ext cx="3882453" cy="5396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2014.10.10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214609" y="674560"/>
            <a:ext cx="332781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10032167" y="3618408"/>
            <a:ext cx="475938" cy="475938"/>
          </a:xfrm>
          <a:prstGeom prst="ellipse">
            <a:avLst/>
          </a:prstGeom>
          <a:solidFill>
            <a:srgbClr val="FCFC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97152" y="3491833"/>
            <a:ext cx="1544862" cy="154486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395085" y="4779470"/>
            <a:ext cx="1274164" cy="1274164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9485024" y="4613218"/>
            <a:ext cx="292311" cy="29231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3287775" y="1417774"/>
            <a:ext cx="5616450" cy="3501890"/>
            <a:chOff x="3087688" y="1498600"/>
            <a:chExt cx="4781550" cy="2981325"/>
          </a:xfrm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3606801" y="1876425"/>
              <a:ext cx="3898900" cy="2408238"/>
            </a:xfrm>
            <a:custGeom>
              <a:avLst/>
              <a:gdLst>
                <a:gd name="T0" fmla="*/ 170 w 301"/>
                <a:gd name="T1" fmla="*/ 0 h 185"/>
                <a:gd name="T2" fmla="*/ 106 w 301"/>
                <a:gd name="T3" fmla="*/ 49 h 185"/>
                <a:gd name="T4" fmla="*/ 82 w 301"/>
                <a:gd name="T5" fmla="*/ 42 h 185"/>
                <a:gd name="T6" fmla="*/ 38 w 301"/>
                <a:gd name="T7" fmla="*/ 86 h 185"/>
                <a:gd name="T8" fmla="*/ 39 w 301"/>
                <a:gd name="T9" fmla="*/ 95 h 185"/>
                <a:gd name="T10" fmla="*/ 0 w 301"/>
                <a:gd name="T11" fmla="*/ 140 h 185"/>
                <a:gd name="T12" fmla="*/ 46 w 301"/>
                <a:gd name="T13" fmla="*/ 185 h 185"/>
                <a:gd name="T14" fmla="*/ 256 w 301"/>
                <a:gd name="T15" fmla="*/ 185 h 185"/>
                <a:gd name="T16" fmla="*/ 301 w 301"/>
                <a:gd name="T17" fmla="*/ 140 h 185"/>
                <a:gd name="T18" fmla="*/ 282 w 301"/>
                <a:gd name="T19" fmla="*/ 103 h 185"/>
                <a:gd name="T20" fmla="*/ 234 w 301"/>
                <a:gd name="T21" fmla="*/ 48 h 185"/>
                <a:gd name="T22" fmla="*/ 170 w 301"/>
                <a:gd name="T2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1" h="185">
                  <a:moveTo>
                    <a:pt x="170" y="0"/>
                  </a:moveTo>
                  <a:cubicBezTo>
                    <a:pt x="140" y="0"/>
                    <a:pt x="114" y="21"/>
                    <a:pt x="106" y="49"/>
                  </a:cubicBezTo>
                  <a:cubicBezTo>
                    <a:pt x="99" y="45"/>
                    <a:pt x="91" y="42"/>
                    <a:pt x="82" y="42"/>
                  </a:cubicBezTo>
                  <a:cubicBezTo>
                    <a:pt x="58" y="42"/>
                    <a:pt x="38" y="62"/>
                    <a:pt x="38" y="86"/>
                  </a:cubicBezTo>
                  <a:cubicBezTo>
                    <a:pt x="38" y="89"/>
                    <a:pt x="38" y="92"/>
                    <a:pt x="39" y="95"/>
                  </a:cubicBezTo>
                  <a:cubicBezTo>
                    <a:pt x="17" y="98"/>
                    <a:pt x="0" y="117"/>
                    <a:pt x="0" y="140"/>
                  </a:cubicBezTo>
                  <a:cubicBezTo>
                    <a:pt x="0" y="165"/>
                    <a:pt x="21" y="185"/>
                    <a:pt x="46" y="185"/>
                  </a:cubicBezTo>
                  <a:cubicBezTo>
                    <a:pt x="256" y="185"/>
                    <a:pt x="256" y="185"/>
                    <a:pt x="256" y="185"/>
                  </a:cubicBezTo>
                  <a:cubicBezTo>
                    <a:pt x="281" y="185"/>
                    <a:pt x="301" y="165"/>
                    <a:pt x="301" y="140"/>
                  </a:cubicBezTo>
                  <a:cubicBezTo>
                    <a:pt x="301" y="125"/>
                    <a:pt x="294" y="111"/>
                    <a:pt x="282" y="103"/>
                  </a:cubicBezTo>
                  <a:cubicBezTo>
                    <a:pt x="282" y="75"/>
                    <a:pt x="261" y="52"/>
                    <a:pt x="234" y="48"/>
                  </a:cubicBezTo>
                  <a:cubicBezTo>
                    <a:pt x="226" y="20"/>
                    <a:pt x="201" y="0"/>
                    <a:pt x="170" y="0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3087688" y="1498600"/>
              <a:ext cx="4781550" cy="2981325"/>
            </a:xfrm>
            <a:custGeom>
              <a:avLst/>
              <a:gdLst>
                <a:gd name="T0" fmla="*/ 132 w 369"/>
                <a:gd name="T1" fmla="*/ 65 h 229"/>
                <a:gd name="T2" fmla="*/ 133 w 369"/>
                <a:gd name="T3" fmla="*/ 62 h 229"/>
                <a:gd name="T4" fmla="*/ 209 w 369"/>
                <a:gd name="T5" fmla="*/ 4 h 229"/>
                <a:gd name="T6" fmla="*/ 209 w 369"/>
                <a:gd name="T7" fmla="*/ 4 h 229"/>
                <a:gd name="T8" fmla="*/ 284 w 369"/>
                <a:gd name="T9" fmla="*/ 60 h 229"/>
                <a:gd name="T10" fmla="*/ 284 w 369"/>
                <a:gd name="T11" fmla="*/ 62 h 229"/>
                <a:gd name="T12" fmla="*/ 286 w 369"/>
                <a:gd name="T13" fmla="*/ 62 h 229"/>
                <a:gd name="T14" fmla="*/ 342 w 369"/>
                <a:gd name="T15" fmla="*/ 127 h 229"/>
                <a:gd name="T16" fmla="*/ 342 w 369"/>
                <a:gd name="T17" fmla="*/ 128 h 229"/>
                <a:gd name="T18" fmla="*/ 343 w 369"/>
                <a:gd name="T19" fmla="*/ 129 h 229"/>
                <a:gd name="T20" fmla="*/ 365 w 369"/>
                <a:gd name="T21" fmla="*/ 172 h 229"/>
                <a:gd name="T22" fmla="*/ 350 w 369"/>
                <a:gd name="T23" fmla="*/ 209 h 229"/>
                <a:gd name="T24" fmla="*/ 312 w 369"/>
                <a:gd name="T25" fmla="*/ 225 h 229"/>
                <a:gd name="T26" fmla="*/ 57 w 369"/>
                <a:gd name="T27" fmla="*/ 225 h 229"/>
                <a:gd name="T28" fmla="*/ 20 w 369"/>
                <a:gd name="T29" fmla="*/ 209 h 229"/>
                <a:gd name="T30" fmla="*/ 4 w 369"/>
                <a:gd name="T31" fmla="*/ 172 h 229"/>
                <a:gd name="T32" fmla="*/ 50 w 369"/>
                <a:gd name="T33" fmla="*/ 119 h 229"/>
                <a:gd name="T34" fmla="*/ 52 w 369"/>
                <a:gd name="T35" fmla="*/ 119 h 229"/>
                <a:gd name="T36" fmla="*/ 51 w 369"/>
                <a:gd name="T37" fmla="*/ 117 h 229"/>
                <a:gd name="T38" fmla="*/ 50 w 369"/>
                <a:gd name="T39" fmla="*/ 107 h 229"/>
                <a:gd name="T40" fmla="*/ 65 w 369"/>
                <a:gd name="T41" fmla="*/ 70 h 229"/>
                <a:gd name="T42" fmla="*/ 102 w 369"/>
                <a:gd name="T43" fmla="*/ 55 h 229"/>
                <a:gd name="T44" fmla="*/ 130 w 369"/>
                <a:gd name="T45" fmla="*/ 64 h 229"/>
                <a:gd name="T46" fmla="*/ 132 w 369"/>
                <a:gd name="T47" fmla="*/ 65 h 229"/>
                <a:gd name="T48" fmla="*/ 209 w 369"/>
                <a:gd name="T49" fmla="*/ 0 h 229"/>
                <a:gd name="T50" fmla="*/ 130 w 369"/>
                <a:gd name="T51" fmla="*/ 59 h 229"/>
                <a:gd name="T52" fmla="*/ 102 w 369"/>
                <a:gd name="T53" fmla="*/ 51 h 229"/>
                <a:gd name="T54" fmla="*/ 102 w 369"/>
                <a:gd name="T55" fmla="*/ 51 h 229"/>
                <a:gd name="T56" fmla="*/ 46 w 369"/>
                <a:gd name="T57" fmla="*/ 107 h 229"/>
                <a:gd name="T58" fmla="*/ 47 w 369"/>
                <a:gd name="T59" fmla="*/ 116 h 229"/>
                <a:gd name="T60" fmla="*/ 0 w 369"/>
                <a:gd name="T61" fmla="*/ 172 h 229"/>
                <a:gd name="T62" fmla="*/ 57 w 369"/>
                <a:gd name="T63" fmla="*/ 229 h 229"/>
                <a:gd name="T64" fmla="*/ 312 w 369"/>
                <a:gd name="T65" fmla="*/ 229 h 229"/>
                <a:gd name="T66" fmla="*/ 369 w 369"/>
                <a:gd name="T67" fmla="*/ 172 h 229"/>
                <a:gd name="T68" fmla="*/ 346 w 369"/>
                <a:gd name="T69" fmla="*/ 126 h 229"/>
                <a:gd name="T70" fmla="*/ 287 w 369"/>
                <a:gd name="T71" fmla="*/ 58 h 229"/>
                <a:gd name="T72" fmla="*/ 209 w 369"/>
                <a:gd name="T73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9" h="229">
                  <a:moveTo>
                    <a:pt x="132" y="65"/>
                  </a:moveTo>
                  <a:cubicBezTo>
                    <a:pt x="133" y="62"/>
                    <a:pt x="133" y="62"/>
                    <a:pt x="133" y="62"/>
                  </a:cubicBezTo>
                  <a:cubicBezTo>
                    <a:pt x="142" y="29"/>
                    <a:pt x="172" y="4"/>
                    <a:pt x="209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244" y="4"/>
                    <a:pt x="275" y="28"/>
                    <a:pt x="284" y="60"/>
                  </a:cubicBezTo>
                  <a:cubicBezTo>
                    <a:pt x="284" y="62"/>
                    <a:pt x="284" y="62"/>
                    <a:pt x="284" y="62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317" y="67"/>
                    <a:pt x="342" y="94"/>
                    <a:pt x="342" y="127"/>
                  </a:cubicBezTo>
                  <a:cubicBezTo>
                    <a:pt x="342" y="128"/>
                    <a:pt x="342" y="128"/>
                    <a:pt x="342" y="128"/>
                  </a:cubicBezTo>
                  <a:cubicBezTo>
                    <a:pt x="343" y="129"/>
                    <a:pt x="343" y="129"/>
                    <a:pt x="343" y="129"/>
                  </a:cubicBezTo>
                  <a:cubicBezTo>
                    <a:pt x="357" y="138"/>
                    <a:pt x="365" y="154"/>
                    <a:pt x="365" y="172"/>
                  </a:cubicBezTo>
                  <a:cubicBezTo>
                    <a:pt x="365" y="186"/>
                    <a:pt x="359" y="199"/>
                    <a:pt x="350" y="209"/>
                  </a:cubicBezTo>
                  <a:cubicBezTo>
                    <a:pt x="340" y="219"/>
                    <a:pt x="327" y="225"/>
                    <a:pt x="312" y="225"/>
                  </a:cubicBezTo>
                  <a:cubicBezTo>
                    <a:pt x="57" y="225"/>
                    <a:pt x="57" y="225"/>
                    <a:pt x="57" y="225"/>
                  </a:cubicBezTo>
                  <a:cubicBezTo>
                    <a:pt x="43" y="225"/>
                    <a:pt x="30" y="219"/>
                    <a:pt x="20" y="209"/>
                  </a:cubicBezTo>
                  <a:cubicBezTo>
                    <a:pt x="10" y="199"/>
                    <a:pt x="4" y="186"/>
                    <a:pt x="4" y="172"/>
                  </a:cubicBezTo>
                  <a:cubicBezTo>
                    <a:pt x="4" y="145"/>
                    <a:pt x="24" y="123"/>
                    <a:pt x="50" y="119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1" y="117"/>
                    <a:pt x="51" y="117"/>
                    <a:pt x="51" y="117"/>
                  </a:cubicBezTo>
                  <a:cubicBezTo>
                    <a:pt x="51" y="114"/>
                    <a:pt x="50" y="110"/>
                    <a:pt x="50" y="107"/>
                  </a:cubicBezTo>
                  <a:cubicBezTo>
                    <a:pt x="50" y="92"/>
                    <a:pt x="56" y="80"/>
                    <a:pt x="65" y="70"/>
                  </a:cubicBezTo>
                  <a:cubicBezTo>
                    <a:pt x="75" y="61"/>
                    <a:pt x="88" y="55"/>
                    <a:pt x="102" y="55"/>
                  </a:cubicBezTo>
                  <a:cubicBezTo>
                    <a:pt x="112" y="55"/>
                    <a:pt x="122" y="58"/>
                    <a:pt x="130" y="64"/>
                  </a:cubicBezTo>
                  <a:cubicBezTo>
                    <a:pt x="132" y="65"/>
                    <a:pt x="132" y="65"/>
                    <a:pt x="132" y="65"/>
                  </a:cubicBezTo>
                  <a:moveTo>
                    <a:pt x="209" y="0"/>
                  </a:moveTo>
                  <a:cubicBezTo>
                    <a:pt x="171" y="0"/>
                    <a:pt x="140" y="25"/>
                    <a:pt x="130" y="59"/>
                  </a:cubicBezTo>
                  <a:cubicBezTo>
                    <a:pt x="122" y="54"/>
                    <a:pt x="112" y="51"/>
                    <a:pt x="102" y="51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71" y="51"/>
                    <a:pt x="46" y="76"/>
                    <a:pt x="46" y="107"/>
                  </a:cubicBezTo>
                  <a:cubicBezTo>
                    <a:pt x="46" y="110"/>
                    <a:pt x="47" y="113"/>
                    <a:pt x="47" y="116"/>
                  </a:cubicBezTo>
                  <a:cubicBezTo>
                    <a:pt x="21" y="121"/>
                    <a:pt x="0" y="144"/>
                    <a:pt x="0" y="172"/>
                  </a:cubicBezTo>
                  <a:cubicBezTo>
                    <a:pt x="0" y="203"/>
                    <a:pt x="26" y="229"/>
                    <a:pt x="57" y="229"/>
                  </a:cubicBezTo>
                  <a:cubicBezTo>
                    <a:pt x="312" y="229"/>
                    <a:pt x="312" y="229"/>
                    <a:pt x="312" y="229"/>
                  </a:cubicBezTo>
                  <a:cubicBezTo>
                    <a:pt x="344" y="229"/>
                    <a:pt x="369" y="203"/>
                    <a:pt x="369" y="172"/>
                  </a:cubicBezTo>
                  <a:cubicBezTo>
                    <a:pt x="369" y="153"/>
                    <a:pt x="360" y="136"/>
                    <a:pt x="346" y="126"/>
                  </a:cubicBezTo>
                  <a:cubicBezTo>
                    <a:pt x="346" y="92"/>
                    <a:pt x="320" y="64"/>
                    <a:pt x="287" y="58"/>
                  </a:cubicBezTo>
                  <a:cubicBezTo>
                    <a:pt x="277" y="24"/>
                    <a:pt x="246" y="0"/>
                    <a:pt x="209" y="0"/>
                  </a:cubicBezTo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766910" y="2686267"/>
            <a:ext cx="313419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zh-CN" altLang="en-US" sz="1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6278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584615" y="674560"/>
            <a:ext cx="332781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4107303" y="389747"/>
            <a:ext cx="3882453" cy="5396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配色教程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8214609" y="674560"/>
            <a:ext cx="332781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25"/>
          <p:cNvSpPr>
            <a:spLocks/>
          </p:cNvSpPr>
          <p:nvPr/>
        </p:nvSpPr>
        <p:spPr bwMode="auto">
          <a:xfrm>
            <a:off x="1200150" y="1837680"/>
            <a:ext cx="993493" cy="567195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248523" y="2592884"/>
            <a:ext cx="424069" cy="42406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651791" y="2592884"/>
            <a:ext cx="424069" cy="4240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727473" y="2620252"/>
            <a:ext cx="1771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RGB(146,208,80)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5144177" y="2620252"/>
            <a:ext cx="16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RGB(255,192,0)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1352700" y="197575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配色</a:t>
            </a:r>
          </a:p>
        </p:txBody>
      </p:sp>
      <p:sp>
        <p:nvSpPr>
          <p:cNvPr id="22" name="矩形 21"/>
          <p:cNvSpPr/>
          <p:nvPr/>
        </p:nvSpPr>
        <p:spPr>
          <a:xfrm>
            <a:off x="7055059" y="2592884"/>
            <a:ext cx="424069" cy="424069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735903" y="2620252"/>
            <a:ext cx="1771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RGB(91,155,213)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5900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B74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49" name="Rectangle 590"/>
          <p:cNvSpPr>
            <a:spLocks noChangeArrowheads="1"/>
          </p:cNvSpPr>
          <p:nvPr/>
        </p:nvSpPr>
        <p:spPr bwMode="auto">
          <a:xfrm>
            <a:off x="-22225" y="-34925"/>
            <a:ext cx="12230100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0" name="Freeform 591"/>
          <p:cNvSpPr>
            <a:spLocks/>
          </p:cNvSpPr>
          <p:nvPr/>
        </p:nvSpPr>
        <p:spPr bwMode="auto">
          <a:xfrm>
            <a:off x="101600" y="2924175"/>
            <a:ext cx="1535113" cy="628650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60" name="组合 1159"/>
          <p:cNvGrpSpPr/>
          <p:nvPr/>
        </p:nvGrpSpPr>
        <p:grpSpPr>
          <a:xfrm>
            <a:off x="554038" y="4629150"/>
            <a:ext cx="206375" cy="2249488"/>
            <a:chOff x="554038" y="4591050"/>
            <a:chExt cx="206375" cy="2249488"/>
          </a:xfrm>
        </p:grpSpPr>
        <p:sp>
          <p:nvSpPr>
            <p:cNvPr id="2095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6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7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8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9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1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2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3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4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5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6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7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8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3" name="组合 1162"/>
          <p:cNvGrpSpPr/>
          <p:nvPr/>
        </p:nvGrpSpPr>
        <p:grpSpPr>
          <a:xfrm>
            <a:off x="10679113" y="5817661"/>
            <a:ext cx="225425" cy="1040339"/>
            <a:chOff x="10679113" y="6145213"/>
            <a:chExt cx="225425" cy="1040339"/>
          </a:xfrm>
        </p:grpSpPr>
        <p:sp>
          <p:nvSpPr>
            <p:cNvPr id="2084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5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7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8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0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1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2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3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4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9" name="Rectangle 1141"/>
            <p:cNvSpPr>
              <a:spLocks noChangeArrowheads="1"/>
            </p:cNvSpPr>
            <p:nvPr/>
          </p:nvSpPr>
          <p:spPr bwMode="auto">
            <a:xfrm>
              <a:off x="10763569" y="6607175"/>
              <a:ext cx="45719" cy="57837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0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52" name="Freeform 1173"/>
          <p:cNvSpPr>
            <a:spLocks/>
          </p:cNvSpPr>
          <p:nvPr/>
        </p:nvSpPr>
        <p:spPr bwMode="auto">
          <a:xfrm>
            <a:off x="3232151" y="1460181"/>
            <a:ext cx="1035050" cy="300358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" name="任意多边形 1186"/>
          <p:cNvSpPr/>
          <p:nvPr/>
        </p:nvSpPr>
        <p:spPr>
          <a:xfrm>
            <a:off x="4285291" y="1810845"/>
            <a:ext cx="7497979" cy="1103500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9" name="任意多边形 1178"/>
          <p:cNvSpPr/>
          <p:nvPr/>
        </p:nvSpPr>
        <p:spPr>
          <a:xfrm>
            <a:off x="5436685" y="1757364"/>
            <a:ext cx="2223018" cy="1085766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CC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2" name="任意多边形 1181"/>
          <p:cNvSpPr/>
          <p:nvPr/>
        </p:nvSpPr>
        <p:spPr>
          <a:xfrm>
            <a:off x="4250366" y="1781964"/>
            <a:ext cx="1046294" cy="1040573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4" name="任意多边形 1183"/>
          <p:cNvSpPr/>
          <p:nvPr/>
        </p:nvSpPr>
        <p:spPr>
          <a:xfrm>
            <a:off x="8343699" y="1769949"/>
            <a:ext cx="3415759" cy="1090915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58" name="直接连接符 2557"/>
          <p:cNvCxnSpPr/>
          <p:nvPr/>
        </p:nvCxnSpPr>
        <p:spPr>
          <a:xfrm flipV="1">
            <a:off x="11502189" y="4005263"/>
            <a:ext cx="0" cy="2863850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0" name="直接连接符 1189"/>
          <p:cNvCxnSpPr/>
          <p:nvPr/>
        </p:nvCxnSpPr>
        <p:spPr>
          <a:xfrm flipV="1">
            <a:off x="9597967" y="5312331"/>
            <a:ext cx="0" cy="154313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1" name="直接连接符 1190"/>
          <p:cNvCxnSpPr/>
          <p:nvPr/>
        </p:nvCxnSpPr>
        <p:spPr>
          <a:xfrm flipV="1">
            <a:off x="5196916" y="5012268"/>
            <a:ext cx="0" cy="188001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2" name="直接连接符 1191"/>
          <p:cNvCxnSpPr/>
          <p:nvPr/>
        </p:nvCxnSpPr>
        <p:spPr>
          <a:xfrm flipV="1">
            <a:off x="1615239" y="5773738"/>
            <a:ext cx="0" cy="108426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9" name="直接连接符 1158"/>
          <p:cNvCxnSpPr/>
          <p:nvPr/>
        </p:nvCxnSpPr>
        <p:spPr>
          <a:xfrm>
            <a:off x="4235450" y="15168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4" name="直接连接符 1213"/>
          <p:cNvCxnSpPr/>
          <p:nvPr/>
        </p:nvCxnSpPr>
        <p:spPr>
          <a:xfrm>
            <a:off x="4235450" y="298370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1" name="Freeform 592"/>
          <p:cNvSpPr>
            <a:spLocks/>
          </p:cNvSpPr>
          <p:nvPr/>
        </p:nvSpPr>
        <p:spPr bwMode="auto">
          <a:xfrm>
            <a:off x="11006300" y="3485355"/>
            <a:ext cx="1120775" cy="45878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5" name="任意多边形 1224"/>
          <p:cNvSpPr/>
          <p:nvPr/>
        </p:nvSpPr>
        <p:spPr>
          <a:xfrm>
            <a:off x="4330490" y="3084606"/>
            <a:ext cx="7317320" cy="453963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15" name="直接连接符 1214"/>
          <p:cNvCxnSpPr/>
          <p:nvPr/>
        </p:nvCxnSpPr>
        <p:spPr>
          <a:xfrm>
            <a:off x="4235450" y="36504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" name="Text Box 3"/>
          <p:cNvSpPr txBox="1">
            <a:spLocks noChangeArrowheads="1"/>
          </p:cNvSpPr>
          <p:nvPr/>
        </p:nvSpPr>
        <p:spPr bwMode="blackWhite">
          <a:xfrm>
            <a:off x="4271883" y="3875116"/>
            <a:ext cx="7296726" cy="107720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本作品版权归上海锐普广告有限公司</a:t>
            </a:r>
            <a:r>
              <a:rPr lang="en-US" altLang="zh-CN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PPT</a:t>
            </a:r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研究院作者所有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购买和下载者只是获得了使用授权，并不能获得著作权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任单位和个人不得以任何形式销售、传播本作品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转载请注明出处，保留本版权页，请勿以身试法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421" name="组合 420"/>
          <p:cNvGrpSpPr/>
          <p:nvPr/>
        </p:nvGrpSpPr>
        <p:grpSpPr>
          <a:xfrm>
            <a:off x="1050925" y="604838"/>
            <a:ext cx="3621088" cy="6330950"/>
            <a:chOff x="1050925" y="604838"/>
            <a:chExt cx="3621088" cy="6330950"/>
          </a:xfrm>
        </p:grpSpPr>
        <p:sp>
          <p:nvSpPr>
            <p:cNvPr id="422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任意多边形 576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>
                <a:gd name="connsiteX0" fmla="*/ 1041102 w 2079324"/>
                <a:gd name="connsiteY0" fmla="*/ 0 h 4913313"/>
                <a:gd name="connsiteX1" fmla="*/ 1875867 w 2079324"/>
                <a:gd name="connsiteY1" fmla="*/ 4913313 h 4913313"/>
                <a:gd name="connsiteX2" fmla="*/ 1041102 w 2079324"/>
                <a:gd name="connsiteY2" fmla="*/ 4913313 h 4913313"/>
                <a:gd name="connsiteX3" fmla="*/ 203152 w 2079324"/>
                <a:gd name="connsiteY3" fmla="*/ 4913313 h 4913313"/>
                <a:gd name="connsiteX4" fmla="*/ 1041102 w 2079324"/>
                <a:gd name="connsiteY4" fmla="*/ 0 h 491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78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04" name="图片 60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  <p:sp>
          <p:nvSpPr>
            <p:cNvPr id="605" name="任意多边形 604"/>
            <p:cNvSpPr>
              <a:spLocks noChangeArrowheads="1"/>
            </p:cNvSpPr>
            <p:nvPr/>
          </p:nvSpPr>
          <p:spPr bwMode="auto">
            <a:xfrm>
              <a:off x="2758283" y="2236986"/>
              <a:ext cx="242887" cy="287536"/>
            </a:xfrm>
            <a:custGeom>
              <a:avLst/>
              <a:gdLst/>
              <a:ahLst/>
              <a:cxnLst/>
              <a:rect l="l" t="t" r="r" b="b"/>
              <a:pathLst>
                <a:path w="242887" h="287536">
                  <a:moveTo>
                    <a:pt x="46434" y="41077"/>
                  </a:moveTo>
                  <a:lnTo>
                    <a:pt x="46434" y="133945"/>
                  </a:lnTo>
                  <a:lnTo>
                    <a:pt x="196453" y="133945"/>
                  </a:lnTo>
                  <a:lnTo>
                    <a:pt x="196453" y="41077"/>
                  </a:lnTo>
                  <a:close/>
                  <a:moveTo>
                    <a:pt x="0" y="0"/>
                  </a:moveTo>
                  <a:lnTo>
                    <a:pt x="242887" y="0"/>
                  </a:lnTo>
                  <a:lnTo>
                    <a:pt x="242887" y="175022"/>
                  </a:lnTo>
                  <a:lnTo>
                    <a:pt x="46434" y="175022"/>
                  </a:lnTo>
                  <a:lnTo>
                    <a:pt x="46434" y="287536"/>
                  </a:lnTo>
                  <a:lnTo>
                    <a:pt x="0" y="287536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1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2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0" grpId="0" animBg="1"/>
      <p:bldP spid="2350" grpId="1" animBg="1"/>
      <p:bldP spid="2552" grpId="0" animBg="1"/>
      <p:bldP spid="2552" grpId="1" animBg="1"/>
      <p:bldP spid="1187" grpId="0" animBg="1"/>
      <p:bldP spid="1179" grpId="0" animBg="1"/>
      <p:bldP spid="1182" grpId="0" animBg="1"/>
      <p:bldP spid="1184" grpId="0" animBg="1"/>
      <p:bldP spid="2351" grpId="0" animBg="1"/>
      <p:bldP spid="2351" grpId="1" animBg="1"/>
      <p:bldP spid="1225" grpId="0" animBg="1"/>
      <p:bldP spid="2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25"/>
          <p:cNvSpPr>
            <a:spLocks/>
          </p:cNvSpPr>
          <p:nvPr/>
        </p:nvSpPr>
        <p:spPr bwMode="auto">
          <a:xfrm>
            <a:off x="3104154" y="5637422"/>
            <a:ext cx="771852" cy="440658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544669" y="687026"/>
            <a:ext cx="4052570" cy="5410921"/>
            <a:chOff x="351790" y="474980"/>
            <a:chExt cx="4052570" cy="5410921"/>
          </a:xfrm>
        </p:grpSpPr>
        <p:grpSp>
          <p:nvGrpSpPr>
            <p:cNvPr id="24" name="组合 23"/>
            <p:cNvGrpSpPr/>
            <p:nvPr/>
          </p:nvGrpSpPr>
          <p:grpSpPr>
            <a:xfrm>
              <a:off x="351790" y="474980"/>
              <a:ext cx="4052570" cy="5410921"/>
              <a:chOff x="793750" y="825500"/>
              <a:chExt cx="3433763" cy="4584701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auto">
              <a:xfrm>
                <a:off x="793750" y="1138238"/>
                <a:ext cx="1716088" cy="3246438"/>
              </a:xfrm>
              <a:custGeom>
                <a:avLst/>
                <a:gdLst>
                  <a:gd name="T0" fmla="*/ 111 w 219"/>
                  <a:gd name="T1" fmla="*/ 0 h 415"/>
                  <a:gd name="T2" fmla="*/ 33 w 219"/>
                  <a:gd name="T3" fmla="*/ 183 h 415"/>
                  <a:gd name="T4" fmla="*/ 219 w 219"/>
                  <a:gd name="T5" fmla="*/ 415 h 415"/>
                  <a:gd name="T6" fmla="*/ 111 w 219"/>
                  <a:gd name="T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9" h="415">
                    <a:moveTo>
                      <a:pt x="111" y="0"/>
                    </a:moveTo>
                    <a:cubicBezTo>
                      <a:pt x="111" y="0"/>
                      <a:pt x="0" y="36"/>
                      <a:pt x="33" y="183"/>
                    </a:cubicBezTo>
                    <a:cubicBezTo>
                      <a:pt x="65" y="329"/>
                      <a:pt x="219" y="415"/>
                      <a:pt x="219" y="415"/>
                    </a:cubicBez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1052513" y="1052513"/>
                <a:ext cx="1457325" cy="3332163"/>
              </a:xfrm>
              <a:custGeom>
                <a:avLst/>
                <a:gdLst>
                  <a:gd name="T0" fmla="*/ 118 w 186"/>
                  <a:gd name="T1" fmla="*/ 0 h 426"/>
                  <a:gd name="T2" fmla="*/ 12 w 186"/>
                  <a:gd name="T3" fmla="*/ 128 h 426"/>
                  <a:gd name="T4" fmla="*/ 186 w 186"/>
                  <a:gd name="T5" fmla="*/ 426 h 426"/>
                  <a:gd name="T6" fmla="*/ 118 w 186"/>
                  <a:gd name="T7" fmla="*/ 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426">
                    <a:moveTo>
                      <a:pt x="118" y="0"/>
                    </a:moveTo>
                    <a:cubicBezTo>
                      <a:pt x="118" y="0"/>
                      <a:pt x="25" y="1"/>
                      <a:pt x="12" y="128"/>
                    </a:cubicBezTo>
                    <a:cubicBezTo>
                      <a:pt x="0" y="254"/>
                      <a:pt x="165" y="416"/>
                      <a:pt x="186" y="426"/>
                    </a:cubicBez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auto">
              <a:xfrm>
                <a:off x="1357313" y="825500"/>
                <a:ext cx="1152525" cy="3559175"/>
              </a:xfrm>
              <a:custGeom>
                <a:avLst/>
                <a:gdLst>
                  <a:gd name="T0" fmla="*/ 128 w 147"/>
                  <a:gd name="T1" fmla="*/ 22 h 455"/>
                  <a:gd name="T2" fmla="*/ 17 w 147"/>
                  <a:gd name="T3" fmla="*/ 141 h 455"/>
                  <a:gd name="T4" fmla="*/ 147 w 147"/>
                  <a:gd name="T5" fmla="*/ 455 h 455"/>
                  <a:gd name="T6" fmla="*/ 128 w 147"/>
                  <a:gd name="T7" fmla="*/ 22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7" h="455">
                    <a:moveTo>
                      <a:pt x="128" y="22"/>
                    </a:moveTo>
                    <a:cubicBezTo>
                      <a:pt x="128" y="22"/>
                      <a:pt x="34" y="0"/>
                      <a:pt x="17" y="141"/>
                    </a:cubicBezTo>
                    <a:cubicBezTo>
                      <a:pt x="0" y="282"/>
                      <a:pt x="147" y="455"/>
                      <a:pt x="147" y="455"/>
                    </a:cubicBezTo>
                    <a:lnTo>
                      <a:pt x="128" y="22"/>
                    </a:lnTo>
                    <a:close/>
                  </a:path>
                </a:pathLst>
              </a:custGeom>
              <a:solidFill>
                <a:srgbClr val="FCFC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1820863" y="935037"/>
                <a:ext cx="688975" cy="3449638"/>
              </a:xfrm>
              <a:custGeom>
                <a:avLst/>
                <a:gdLst>
                  <a:gd name="T0" fmla="*/ 88 w 88"/>
                  <a:gd name="T1" fmla="*/ 3 h 441"/>
                  <a:gd name="T2" fmla="*/ 88 w 88"/>
                  <a:gd name="T3" fmla="*/ 441 h 441"/>
                  <a:gd name="T4" fmla="*/ 42 w 88"/>
                  <a:gd name="T5" fmla="*/ 298 h 441"/>
                  <a:gd name="T6" fmla="*/ 39 w 88"/>
                  <a:gd name="T7" fmla="*/ 32 h 441"/>
                  <a:gd name="T8" fmla="*/ 88 w 88"/>
                  <a:gd name="T9" fmla="*/ 3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441">
                    <a:moveTo>
                      <a:pt x="88" y="3"/>
                    </a:moveTo>
                    <a:cubicBezTo>
                      <a:pt x="88" y="441"/>
                      <a:pt x="88" y="441"/>
                      <a:pt x="88" y="441"/>
                    </a:cubicBezTo>
                    <a:cubicBezTo>
                      <a:pt x="88" y="441"/>
                      <a:pt x="62" y="372"/>
                      <a:pt x="42" y="298"/>
                    </a:cubicBezTo>
                    <a:cubicBezTo>
                      <a:pt x="30" y="252"/>
                      <a:pt x="0" y="131"/>
                      <a:pt x="39" y="32"/>
                    </a:cubicBezTo>
                    <a:cubicBezTo>
                      <a:pt x="47" y="10"/>
                      <a:pt x="64" y="0"/>
                      <a:pt x="88" y="3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2509838" y="1138238"/>
                <a:ext cx="1717675" cy="3246438"/>
              </a:xfrm>
              <a:custGeom>
                <a:avLst/>
                <a:gdLst>
                  <a:gd name="T0" fmla="*/ 108 w 219"/>
                  <a:gd name="T1" fmla="*/ 0 h 415"/>
                  <a:gd name="T2" fmla="*/ 186 w 219"/>
                  <a:gd name="T3" fmla="*/ 183 h 415"/>
                  <a:gd name="T4" fmla="*/ 0 w 219"/>
                  <a:gd name="T5" fmla="*/ 415 h 415"/>
                  <a:gd name="T6" fmla="*/ 108 w 219"/>
                  <a:gd name="T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9" h="415">
                    <a:moveTo>
                      <a:pt x="108" y="0"/>
                    </a:moveTo>
                    <a:cubicBezTo>
                      <a:pt x="108" y="0"/>
                      <a:pt x="219" y="36"/>
                      <a:pt x="186" y="183"/>
                    </a:cubicBezTo>
                    <a:cubicBezTo>
                      <a:pt x="154" y="329"/>
                      <a:pt x="0" y="415"/>
                      <a:pt x="0" y="415"/>
                    </a:cubicBez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2509838" y="1052513"/>
                <a:ext cx="1458913" cy="3332163"/>
              </a:xfrm>
              <a:custGeom>
                <a:avLst/>
                <a:gdLst>
                  <a:gd name="T0" fmla="*/ 68 w 186"/>
                  <a:gd name="T1" fmla="*/ 0 h 426"/>
                  <a:gd name="T2" fmla="*/ 174 w 186"/>
                  <a:gd name="T3" fmla="*/ 128 h 426"/>
                  <a:gd name="T4" fmla="*/ 0 w 186"/>
                  <a:gd name="T5" fmla="*/ 426 h 426"/>
                  <a:gd name="T6" fmla="*/ 68 w 186"/>
                  <a:gd name="T7" fmla="*/ 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426">
                    <a:moveTo>
                      <a:pt x="68" y="0"/>
                    </a:moveTo>
                    <a:cubicBezTo>
                      <a:pt x="68" y="0"/>
                      <a:pt x="162" y="1"/>
                      <a:pt x="174" y="128"/>
                    </a:cubicBezTo>
                    <a:cubicBezTo>
                      <a:pt x="186" y="254"/>
                      <a:pt x="21" y="416"/>
                      <a:pt x="0" y="426"/>
                    </a:cubicBez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2509838" y="825500"/>
                <a:ext cx="1154113" cy="3559175"/>
              </a:xfrm>
              <a:custGeom>
                <a:avLst/>
                <a:gdLst>
                  <a:gd name="T0" fmla="*/ 19 w 147"/>
                  <a:gd name="T1" fmla="*/ 22 h 455"/>
                  <a:gd name="T2" fmla="*/ 130 w 147"/>
                  <a:gd name="T3" fmla="*/ 141 h 455"/>
                  <a:gd name="T4" fmla="*/ 0 w 147"/>
                  <a:gd name="T5" fmla="*/ 455 h 455"/>
                  <a:gd name="T6" fmla="*/ 19 w 147"/>
                  <a:gd name="T7" fmla="*/ 22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7" h="455">
                    <a:moveTo>
                      <a:pt x="19" y="22"/>
                    </a:moveTo>
                    <a:cubicBezTo>
                      <a:pt x="19" y="22"/>
                      <a:pt x="113" y="0"/>
                      <a:pt x="130" y="141"/>
                    </a:cubicBezTo>
                    <a:cubicBezTo>
                      <a:pt x="147" y="282"/>
                      <a:pt x="0" y="455"/>
                      <a:pt x="0" y="455"/>
                    </a:cubicBezTo>
                    <a:lnTo>
                      <a:pt x="19" y="22"/>
                    </a:lnTo>
                    <a:close/>
                  </a:path>
                </a:pathLst>
              </a:custGeom>
              <a:solidFill>
                <a:srgbClr val="FCFC0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2509838" y="935037"/>
                <a:ext cx="690563" cy="3449638"/>
              </a:xfrm>
              <a:custGeom>
                <a:avLst/>
                <a:gdLst>
                  <a:gd name="T0" fmla="*/ 0 w 88"/>
                  <a:gd name="T1" fmla="*/ 3 h 441"/>
                  <a:gd name="T2" fmla="*/ 0 w 88"/>
                  <a:gd name="T3" fmla="*/ 441 h 441"/>
                  <a:gd name="T4" fmla="*/ 46 w 88"/>
                  <a:gd name="T5" fmla="*/ 298 h 441"/>
                  <a:gd name="T6" fmla="*/ 49 w 88"/>
                  <a:gd name="T7" fmla="*/ 32 h 441"/>
                  <a:gd name="T8" fmla="*/ 0 w 88"/>
                  <a:gd name="T9" fmla="*/ 3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441">
                    <a:moveTo>
                      <a:pt x="0" y="3"/>
                    </a:moveTo>
                    <a:cubicBezTo>
                      <a:pt x="0" y="441"/>
                      <a:pt x="0" y="441"/>
                      <a:pt x="0" y="441"/>
                    </a:cubicBezTo>
                    <a:cubicBezTo>
                      <a:pt x="0" y="441"/>
                      <a:pt x="26" y="372"/>
                      <a:pt x="46" y="298"/>
                    </a:cubicBezTo>
                    <a:cubicBezTo>
                      <a:pt x="58" y="252"/>
                      <a:pt x="88" y="131"/>
                      <a:pt x="49" y="32"/>
                    </a:cubicBezTo>
                    <a:cubicBezTo>
                      <a:pt x="41" y="10"/>
                      <a:pt x="24" y="0"/>
                      <a:pt x="0" y="3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1655763" y="3681413"/>
                <a:ext cx="1709738" cy="703263"/>
              </a:xfrm>
              <a:custGeom>
                <a:avLst/>
                <a:gdLst>
                  <a:gd name="T0" fmla="*/ 0 w 1077"/>
                  <a:gd name="T1" fmla="*/ 0 h 443"/>
                  <a:gd name="T2" fmla="*/ 1077 w 1077"/>
                  <a:gd name="T3" fmla="*/ 0 h 443"/>
                  <a:gd name="T4" fmla="*/ 662 w 1077"/>
                  <a:gd name="T5" fmla="*/ 443 h 443"/>
                  <a:gd name="T6" fmla="*/ 410 w 1077"/>
                  <a:gd name="T7" fmla="*/ 443 h 443"/>
                  <a:gd name="T8" fmla="*/ 0 w 1077"/>
                  <a:gd name="T9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7" h="443">
                    <a:moveTo>
                      <a:pt x="0" y="0"/>
                    </a:moveTo>
                    <a:lnTo>
                      <a:pt x="1077" y="0"/>
                    </a:lnTo>
                    <a:lnTo>
                      <a:pt x="662" y="443"/>
                    </a:lnTo>
                    <a:lnTo>
                      <a:pt x="410" y="4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/>
            </p:nvSpPr>
            <p:spPr bwMode="auto">
              <a:xfrm>
                <a:off x="2298700" y="4376738"/>
                <a:ext cx="31750" cy="517525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/>
            </p:nvSpPr>
            <p:spPr bwMode="auto">
              <a:xfrm>
                <a:off x="2690813" y="4376738"/>
                <a:ext cx="23813" cy="517525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2109788" y="4173538"/>
                <a:ext cx="792163" cy="211138"/>
              </a:xfrm>
              <a:custGeom>
                <a:avLst/>
                <a:gdLst>
                  <a:gd name="T0" fmla="*/ 0 w 499"/>
                  <a:gd name="T1" fmla="*/ 0 h 133"/>
                  <a:gd name="T2" fmla="*/ 124 w 499"/>
                  <a:gd name="T3" fmla="*/ 133 h 133"/>
                  <a:gd name="T4" fmla="*/ 376 w 499"/>
                  <a:gd name="T5" fmla="*/ 133 h 133"/>
                  <a:gd name="T6" fmla="*/ 499 w 499"/>
                  <a:gd name="T7" fmla="*/ 0 h 133"/>
                  <a:gd name="T8" fmla="*/ 0 w 499"/>
                  <a:gd name="T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9" h="133">
                    <a:moveTo>
                      <a:pt x="0" y="0"/>
                    </a:moveTo>
                    <a:lnTo>
                      <a:pt x="124" y="133"/>
                    </a:lnTo>
                    <a:lnTo>
                      <a:pt x="376" y="133"/>
                    </a:lnTo>
                    <a:lnTo>
                      <a:pt x="49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2220913" y="4932363"/>
                <a:ext cx="571500" cy="477838"/>
              </a:xfrm>
              <a:custGeom>
                <a:avLst/>
                <a:gdLst>
                  <a:gd name="T0" fmla="*/ 39 w 73"/>
                  <a:gd name="T1" fmla="*/ 0 h 61"/>
                  <a:gd name="T2" fmla="*/ 39 w 73"/>
                  <a:gd name="T3" fmla="*/ 0 h 61"/>
                  <a:gd name="T4" fmla="*/ 37 w 73"/>
                  <a:gd name="T5" fmla="*/ 0 h 61"/>
                  <a:gd name="T6" fmla="*/ 35 w 73"/>
                  <a:gd name="T7" fmla="*/ 0 h 61"/>
                  <a:gd name="T8" fmla="*/ 35 w 73"/>
                  <a:gd name="T9" fmla="*/ 0 h 61"/>
                  <a:gd name="T10" fmla="*/ 0 w 73"/>
                  <a:gd name="T11" fmla="*/ 1 h 61"/>
                  <a:gd name="T12" fmla="*/ 8 w 73"/>
                  <a:gd name="T13" fmla="*/ 51 h 61"/>
                  <a:gd name="T14" fmla="*/ 23 w 73"/>
                  <a:gd name="T15" fmla="*/ 61 h 61"/>
                  <a:gd name="T16" fmla="*/ 36 w 73"/>
                  <a:gd name="T17" fmla="*/ 61 h 61"/>
                  <a:gd name="T18" fmla="*/ 38 w 73"/>
                  <a:gd name="T19" fmla="*/ 61 h 61"/>
                  <a:gd name="T20" fmla="*/ 51 w 73"/>
                  <a:gd name="T21" fmla="*/ 61 h 61"/>
                  <a:gd name="T22" fmla="*/ 66 w 73"/>
                  <a:gd name="T23" fmla="*/ 51 h 61"/>
                  <a:gd name="T24" fmla="*/ 73 w 73"/>
                  <a:gd name="T25" fmla="*/ 1 h 61"/>
                  <a:gd name="T26" fmla="*/ 39 w 73"/>
                  <a:gd name="T2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3" h="61"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1"/>
                      <a:pt x="9" y="61"/>
                      <a:pt x="23" y="61"/>
                    </a:cubicBezTo>
                    <a:cubicBezTo>
                      <a:pt x="30" y="61"/>
                      <a:pt x="34" y="61"/>
                      <a:pt x="36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40" y="61"/>
                      <a:pt x="43" y="61"/>
                      <a:pt x="51" y="61"/>
                    </a:cubicBezTo>
                    <a:cubicBezTo>
                      <a:pt x="64" y="61"/>
                      <a:pt x="66" y="51"/>
                      <a:pt x="66" y="51"/>
                    </a:cubicBezTo>
                    <a:cubicBezTo>
                      <a:pt x="73" y="1"/>
                      <a:pt x="73" y="1"/>
                      <a:pt x="73" y="1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18"/>
              <p:cNvSpPr>
                <a:spLocks noChangeArrowheads="1"/>
              </p:cNvSpPr>
              <p:nvPr/>
            </p:nvSpPr>
            <p:spPr bwMode="auto">
              <a:xfrm>
                <a:off x="2212975" y="4894263"/>
                <a:ext cx="595313" cy="6191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auto">
              <a:xfrm>
                <a:off x="2274888" y="4932363"/>
                <a:ext cx="95250" cy="188913"/>
              </a:xfrm>
              <a:custGeom>
                <a:avLst/>
                <a:gdLst>
                  <a:gd name="T0" fmla="*/ 8 w 12"/>
                  <a:gd name="T1" fmla="*/ 11 h 24"/>
                  <a:gd name="T2" fmla="*/ 7 w 12"/>
                  <a:gd name="T3" fmla="*/ 2 h 24"/>
                  <a:gd name="T4" fmla="*/ 6 w 12"/>
                  <a:gd name="T5" fmla="*/ 0 h 24"/>
                  <a:gd name="T6" fmla="*/ 5 w 12"/>
                  <a:gd name="T7" fmla="*/ 2 h 24"/>
                  <a:gd name="T8" fmla="*/ 3 w 12"/>
                  <a:gd name="T9" fmla="*/ 11 h 24"/>
                  <a:gd name="T10" fmla="*/ 0 w 12"/>
                  <a:gd name="T11" fmla="*/ 18 h 24"/>
                  <a:gd name="T12" fmla="*/ 6 w 12"/>
                  <a:gd name="T13" fmla="*/ 24 h 24"/>
                  <a:gd name="T14" fmla="*/ 12 w 12"/>
                  <a:gd name="T15" fmla="*/ 18 h 24"/>
                  <a:gd name="T16" fmla="*/ 8 w 12"/>
                  <a:gd name="T17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4">
                    <a:moveTo>
                      <a:pt x="8" y="11"/>
                    </a:moveTo>
                    <a:cubicBezTo>
                      <a:pt x="7" y="7"/>
                      <a:pt x="7" y="2"/>
                      <a:pt x="7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7"/>
                      <a:pt x="3" y="11"/>
                    </a:cubicBezTo>
                    <a:cubicBezTo>
                      <a:pt x="3" y="12"/>
                      <a:pt x="0" y="16"/>
                      <a:pt x="0" y="18"/>
                    </a:cubicBezTo>
                    <a:cubicBezTo>
                      <a:pt x="0" y="22"/>
                      <a:pt x="2" y="24"/>
                      <a:pt x="6" y="24"/>
                    </a:cubicBezTo>
                    <a:cubicBezTo>
                      <a:pt x="9" y="24"/>
                      <a:pt x="12" y="22"/>
                      <a:pt x="12" y="18"/>
                    </a:cubicBezTo>
                    <a:cubicBezTo>
                      <a:pt x="12" y="16"/>
                      <a:pt x="9" y="12"/>
                      <a:pt x="8" y="11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>
                <a:off x="2463800" y="4932363"/>
                <a:ext cx="93663" cy="188913"/>
              </a:xfrm>
              <a:custGeom>
                <a:avLst/>
                <a:gdLst>
                  <a:gd name="T0" fmla="*/ 8 w 12"/>
                  <a:gd name="T1" fmla="*/ 11 h 24"/>
                  <a:gd name="T2" fmla="*/ 7 w 12"/>
                  <a:gd name="T3" fmla="*/ 2 h 24"/>
                  <a:gd name="T4" fmla="*/ 6 w 12"/>
                  <a:gd name="T5" fmla="*/ 0 h 24"/>
                  <a:gd name="T6" fmla="*/ 5 w 12"/>
                  <a:gd name="T7" fmla="*/ 2 h 24"/>
                  <a:gd name="T8" fmla="*/ 3 w 12"/>
                  <a:gd name="T9" fmla="*/ 11 h 24"/>
                  <a:gd name="T10" fmla="*/ 0 w 12"/>
                  <a:gd name="T11" fmla="*/ 18 h 24"/>
                  <a:gd name="T12" fmla="*/ 6 w 12"/>
                  <a:gd name="T13" fmla="*/ 24 h 24"/>
                  <a:gd name="T14" fmla="*/ 12 w 12"/>
                  <a:gd name="T15" fmla="*/ 18 h 24"/>
                  <a:gd name="T16" fmla="*/ 8 w 12"/>
                  <a:gd name="T17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4">
                    <a:moveTo>
                      <a:pt x="8" y="11"/>
                    </a:moveTo>
                    <a:cubicBezTo>
                      <a:pt x="7" y="7"/>
                      <a:pt x="7" y="2"/>
                      <a:pt x="7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7"/>
                      <a:pt x="3" y="11"/>
                    </a:cubicBezTo>
                    <a:cubicBezTo>
                      <a:pt x="3" y="12"/>
                      <a:pt x="0" y="16"/>
                      <a:pt x="0" y="18"/>
                    </a:cubicBezTo>
                    <a:cubicBezTo>
                      <a:pt x="0" y="22"/>
                      <a:pt x="3" y="24"/>
                      <a:pt x="6" y="24"/>
                    </a:cubicBezTo>
                    <a:cubicBezTo>
                      <a:pt x="9" y="24"/>
                      <a:pt x="12" y="22"/>
                      <a:pt x="12" y="18"/>
                    </a:cubicBezTo>
                    <a:cubicBezTo>
                      <a:pt x="12" y="16"/>
                      <a:pt x="9" y="12"/>
                      <a:pt x="8" y="11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2651125" y="4932363"/>
                <a:ext cx="95250" cy="188913"/>
              </a:xfrm>
              <a:custGeom>
                <a:avLst/>
                <a:gdLst>
                  <a:gd name="T0" fmla="*/ 9 w 12"/>
                  <a:gd name="T1" fmla="*/ 11 h 24"/>
                  <a:gd name="T2" fmla="*/ 7 w 12"/>
                  <a:gd name="T3" fmla="*/ 2 h 24"/>
                  <a:gd name="T4" fmla="*/ 6 w 12"/>
                  <a:gd name="T5" fmla="*/ 0 h 24"/>
                  <a:gd name="T6" fmla="*/ 5 w 12"/>
                  <a:gd name="T7" fmla="*/ 2 h 24"/>
                  <a:gd name="T8" fmla="*/ 3 w 12"/>
                  <a:gd name="T9" fmla="*/ 11 h 24"/>
                  <a:gd name="T10" fmla="*/ 0 w 12"/>
                  <a:gd name="T11" fmla="*/ 18 h 24"/>
                  <a:gd name="T12" fmla="*/ 6 w 12"/>
                  <a:gd name="T13" fmla="*/ 24 h 24"/>
                  <a:gd name="T14" fmla="*/ 12 w 12"/>
                  <a:gd name="T15" fmla="*/ 18 h 24"/>
                  <a:gd name="T16" fmla="*/ 9 w 12"/>
                  <a:gd name="T17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4">
                    <a:moveTo>
                      <a:pt x="9" y="11"/>
                    </a:moveTo>
                    <a:cubicBezTo>
                      <a:pt x="7" y="7"/>
                      <a:pt x="7" y="2"/>
                      <a:pt x="7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7"/>
                      <a:pt x="3" y="11"/>
                    </a:cubicBezTo>
                    <a:cubicBezTo>
                      <a:pt x="3" y="12"/>
                      <a:pt x="0" y="16"/>
                      <a:pt x="0" y="18"/>
                    </a:cubicBezTo>
                    <a:cubicBezTo>
                      <a:pt x="0" y="22"/>
                      <a:pt x="3" y="24"/>
                      <a:pt x="6" y="24"/>
                    </a:cubicBezTo>
                    <a:cubicBezTo>
                      <a:pt x="9" y="24"/>
                      <a:pt x="12" y="22"/>
                      <a:pt x="12" y="18"/>
                    </a:cubicBezTo>
                    <a:cubicBezTo>
                      <a:pt x="12" y="16"/>
                      <a:pt x="9" y="12"/>
                      <a:pt x="9" y="11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5" name="椭圆 24"/>
            <p:cNvSpPr/>
            <p:nvPr/>
          </p:nvSpPr>
          <p:spPr>
            <a:xfrm>
              <a:off x="1824997" y="1622956"/>
              <a:ext cx="1086278" cy="1086278"/>
            </a:xfrm>
            <a:prstGeom prst="ellipse">
              <a:avLst/>
            </a:prstGeom>
            <a:noFill/>
            <a:ln w="508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Freeform 25"/>
          <p:cNvSpPr>
            <a:spLocks/>
          </p:cNvSpPr>
          <p:nvPr/>
        </p:nvSpPr>
        <p:spPr bwMode="auto">
          <a:xfrm>
            <a:off x="1686282" y="4797527"/>
            <a:ext cx="291021" cy="166147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2"/>
          <p:cNvSpPr txBox="1"/>
          <p:nvPr/>
        </p:nvSpPr>
        <p:spPr>
          <a:xfrm>
            <a:off x="5590732" y="2884656"/>
            <a:ext cx="59283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0" b="1" dirty="0" smtClean="0">
                <a:solidFill>
                  <a:srgbClr val="88B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6000" b="1" dirty="0">
              <a:solidFill>
                <a:srgbClr val="88B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reeform 25"/>
          <p:cNvSpPr>
            <a:spLocks/>
          </p:cNvSpPr>
          <p:nvPr/>
        </p:nvSpPr>
        <p:spPr bwMode="auto">
          <a:xfrm>
            <a:off x="4774523" y="3630789"/>
            <a:ext cx="993493" cy="567195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5"/>
          <p:cNvSpPr>
            <a:spLocks/>
          </p:cNvSpPr>
          <p:nvPr/>
        </p:nvSpPr>
        <p:spPr bwMode="auto">
          <a:xfrm flipH="1">
            <a:off x="10721416" y="2483249"/>
            <a:ext cx="797676" cy="455401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00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2"/>
          <p:cNvSpPr>
            <a:spLocks/>
          </p:cNvSpPr>
          <p:nvPr/>
        </p:nvSpPr>
        <p:spPr bwMode="auto">
          <a:xfrm>
            <a:off x="2243138" y="2946400"/>
            <a:ext cx="596900" cy="657225"/>
          </a:xfrm>
          <a:custGeom>
            <a:avLst/>
            <a:gdLst>
              <a:gd name="T0" fmla="*/ 0 w 576448"/>
              <a:gd name="T1" fmla="*/ 0 h 576263"/>
              <a:gd name="T2" fmla="*/ 575933 w 576448"/>
              <a:gd name="T3" fmla="*/ 576263 h 576263"/>
              <a:gd name="T4" fmla="*/ 576263 w 576448"/>
              <a:gd name="T5" fmla="*/ 0 h 576263"/>
              <a:gd name="T6" fmla="*/ 0 w 576448"/>
              <a:gd name="T7" fmla="*/ 0 h 576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075" name="矩形 3"/>
          <p:cNvSpPr>
            <a:spLocks noChangeArrowheads="1"/>
          </p:cNvSpPr>
          <p:nvPr/>
        </p:nvSpPr>
        <p:spPr bwMode="auto">
          <a:xfrm>
            <a:off x="2832100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0" tIns="0" rIns="18000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www.ypppt.com    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/>
                <a:ea typeface="幼圆"/>
                <a:cs typeface="幼圆"/>
                <a:hlinkClick r:id="rId2"/>
              </a:rPr>
              <a:t> </a:t>
            </a:r>
            <a:r>
              <a:rPr lang="en-US" altLang="zh-CN" sz="280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/>
                <a:ea typeface="幼圆"/>
                <a:cs typeface="幼圆"/>
              </a:rPr>
              <a:t> </a:t>
            </a:r>
            <a:endParaRPr lang="zh-CN" altLang="en-US" sz="2800" smtClean="0">
              <a:solidFill>
                <a:srgbClr val="CEEAB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幼圆"/>
              <a:ea typeface="幼圆"/>
              <a:cs typeface="幼圆"/>
            </a:endParaRPr>
          </a:p>
        </p:txBody>
      </p:sp>
      <p:sp>
        <p:nvSpPr>
          <p:cNvPr id="3076" name="矩形 6"/>
          <p:cNvSpPr>
            <a:spLocks noChangeArrowheads="1"/>
          </p:cNvSpPr>
          <p:nvPr/>
        </p:nvSpPr>
        <p:spPr bwMode="auto">
          <a:xfrm>
            <a:off x="0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3077" name="直角三角形 5"/>
          <p:cNvSpPr>
            <a:spLocks noChangeArrowheads="1"/>
          </p:cNvSpPr>
          <p:nvPr/>
        </p:nvSpPr>
        <p:spPr bwMode="auto">
          <a:xfrm>
            <a:off x="9312275" y="2178050"/>
            <a:ext cx="854075" cy="779463"/>
          </a:xfrm>
          <a:prstGeom prst="rtTriangle">
            <a:avLst/>
          </a:prstGeom>
          <a:solidFill>
            <a:srgbClr val="007C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3078" name="矩形 11"/>
          <p:cNvSpPr>
            <a:spLocks noChangeArrowheads="1"/>
          </p:cNvSpPr>
          <p:nvPr/>
        </p:nvSpPr>
        <p:spPr bwMode="auto">
          <a:xfrm>
            <a:off x="2581275" y="3921125"/>
            <a:ext cx="6907213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smtClean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smtClean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69564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98120" y="209902"/>
            <a:ext cx="628822" cy="839592"/>
            <a:chOff x="793750" y="825500"/>
            <a:chExt cx="3433763" cy="4584701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93750" y="1138238"/>
              <a:ext cx="1716088" cy="3246438"/>
            </a:xfrm>
            <a:custGeom>
              <a:avLst/>
              <a:gdLst>
                <a:gd name="T0" fmla="*/ 111 w 219"/>
                <a:gd name="T1" fmla="*/ 0 h 415"/>
                <a:gd name="T2" fmla="*/ 33 w 219"/>
                <a:gd name="T3" fmla="*/ 183 h 415"/>
                <a:gd name="T4" fmla="*/ 219 w 219"/>
                <a:gd name="T5" fmla="*/ 415 h 415"/>
                <a:gd name="T6" fmla="*/ 111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11" y="0"/>
                  </a:moveTo>
                  <a:cubicBezTo>
                    <a:pt x="111" y="0"/>
                    <a:pt x="0" y="36"/>
                    <a:pt x="33" y="183"/>
                  </a:cubicBezTo>
                  <a:cubicBezTo>
                    <a:pt x="65" y="329"/>
                    <a:pt x="219" y="415"/>
                    <a:pt x="219" y="415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1052513" y="1052513"/>
              <a:ext cx="1457325" cy="3332163"/>
            </a:xfrm>
            <a:custGeom>
              <a:avLst/>
              <a:gdLst>
                <a:gd name="T0" fmla="*/ 118 w 186"/>
                <a:gd name="T1" fmla="*/ 0 h 426"/>
                <a:gd name="T2" fmla="*/ 12 w 186"/>
                <a:gd name="T3" fmla="*/ 128 h 426"/>
                <a:gd name="T4" fmla="*/ 186 w 186"/>
                <a:gd name="T5" fmla="*/ 426 h 426"/>
                <a:gd name="T6" fmla="*/ 11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118" y="0"/>
                  </a:moveTo>
                  <a:cubicBezTo>
                    <a:pt x="118" y="0"/>
                    <a:pt x="25" y="1"/>
                    <a:pt x="12" y="128"/>
                  </a:cubicBezTo>
                  <a:cubicBezTo>
                    <a:pt x="0" y="254"/>
                    <a:pt x="165" y="416"/>
                    <a:pt x="186" y="426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1357313" y="825500"/>
              <a:ext cx="1152525" cy="3559175"/>
            </a:xfrm>
            <a:custGeom>
              <a:avLst/>
              <a:gdLst>
                <a:gd name="T0" fmla="*/ 128 w 147"/>
                <a:gd name="T1" fmla="*/ 22 h 455"/>
                <a:gd name="T2" fmla="*/ 17 w 147"/>
                <a:gd name="T3" fmla="*/ 141 h 455"/>
                <a:gd name="T4" fmla="*/ 147 w 147"/>
                <a:gd name="T5" fmla="*/ 455 h 455"/>
                <a:gd name="T6" fmla="*/ 128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28" y="22"/>
                  </a:moveTo>
                  <a:cubicBezTo>
                    <a:pt x="128" y="22"/>
                    <a:pt x="34" y="0"/>
                    <a:pt x="17" y="141"/>
                  </a:cubicBezTo>
                  <a:cubicBezTo>
                    <a:pt x="0" y="282"/>
                    <a:pt x="147" y="455"/>
                    <a:pt x="147" y="455"/>
                  </a:cubicBezTo>
                  <a:lnTo>
                    <a:pt x="128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1820863" y="935037"/>
              <a:ext cx="688975" cy="3449638"/>
            </a:xfrm>
            <a:custGeom>
              <a:avLst/>
              <a:gdLst>
                <a:gd name="T0" fmla="*/ 88 w 88"/>
                <a:gd name="T1" fmla="*/ 3 h 441"/>
                <a:gd name="T2" fmla="*/ 88 w 88"/>
                <a:gd name="T3" fmla="*/ 441 h 441"/>
                <a:gd name="T4" fmla="*/ 42 w 88"/>
                <a:gd name="T5" fmla="*/ 298 h 441"/>
                <a:gd name="T6" fmla="*/ 39 w 88"/>
                <a:gd name="T7" fmla="*/ 32 h 441"/>
                <a:gd name="T8" fmla="*/ 88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88" y="3"/>
                  </a:moveTo>
                  <a:cubicBezTo>
                    <a:pt x="88" y="441"/>
                    <a:pt x="88" y="441"/>
                    <a:pt x="88" y="441"/>
                  </a:cubicBezTo>
                  <a:cubicBezTo>
                    <a:pt x="88" y="441"/>
                    <a:pt x="62" y="372"/>
                    <a:pt x="42" y="298"/>
                  </a:cubicBezTo>
                  <a:cubicBezTo>
                    <a:pt x="30" y="252"/>
                    <a:pt x="0" y="131"/>
                    <a:pt x="39" y="32"/>
                  </a:cubicBezTo>
                  <a:cubicBezTo>
                    <a:pt x="47" y="10"/>
                    <a:pt x="64" y="0"/>
                    <a:pt x="88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2509838" y="1138238"/>
              <a:ext cx="1717675" cy="3246438"/>
            </a:xfrm>
            <a:custGeom>
              <a:avLst/>
              <a:gdLst>
                <a:gd name="T0" fmla="*/ 108 w 219"/>
                <a:gd name="T1" fmla="*/ 0 h 415"/>
                <a:gd name="T2" fmla="*/ 186 w 219"/>
                <a:gd name="T3" fmla="*/ 183 h 415"/>
                <a:gd name="T4" fmla="*/ 0 w 219"/>
                <a:gd name="T5" fmla="*/ 415 h 415"/>
                <a:gd name="T6" fmla="*/ 108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08" y="0"/>
                  </a:moveTo>
                  <a:cubicBezTo>
                    <a:pt x="108" y="0"/>
                    <a:pt x="219" y="36"/>
                    <a:pt x="186" y="183"/>
                  </a:cubicBezTo>
                  <a:cubicBezTo>
                    <a:pt x="154" y="329"/>
                    <a:pt x="0" y="415"/>
                    <a:pt x="0" y="415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2509838" y="1052513"/>
              <a:ext cx="1458913" cy="3332163"/>
            </a:xfrm>
            <a:custGeom>
              <a:avLst/>
              <a:gdLst>
                <a:gd name="T0" fmla="*/ 68 w 186"/>
                <a:gd name="T1" fmla="*/ 0 h 426"/>
                <a:gd name="T2" fmla="*/ 174 w 186"/>
                <a:gd name="T3" fmla="*/ 128 h 426"/>
                <a:gd name="T4" fmla="*/ 0 w 186"/>
                <a:gd name="T5" fmla="*/ 426 h 426"/>
                <a:gd name="T6" fmla="*/ 6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68" y="0"/>
                  </a:moveTo>
                  <a:cubicBezTo>
                    <a:pt x="68" y="0"/>
                    <a:pt x="162" y="1"/>
                    <a:pt x="174" y="128"/>
                  </a:cubicBezTo>
                  <a:cubicBezTo>
                    <a:pt x="186" y="254"/>
                    <a:pt x="21" y="416"/>
                    <a:pt x="0" y="426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2509838" y="825500"/>
              <a:ext cx="1154113" cy="3559175"/>
            </a:xfrm>
            <a:custGeom>
              <a:avLst/>
              <a:gdLst>
                <a:gd name="T0" fmla="*/ 19 w 147"/>
                <a:gd name="T1" fmla="*/ 22 h 455"/>
                <a:gd name="T2" fmla="*/ 130 w 147"/>
                <a:gd name="T3" fmla="*/ 141 h 455"/>
                <a:gd name="T4" fmla="*/ 0 w 147"/>
                <a:gd name="T5" fmla="*/ 455 h 455"/>
                <a:gd name="T6" fmla="*/ 19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9" y="22"/>
                  </a:moveTo>
                  <a:cubicBezTo>
                    <a:pt x="19" y="22"/>
                    <a:pt x="113" y="0"/>
                    <a:pt x="130" y="141"/>
                  </a:cubicBezTo>
                  <a:cubicBezTo>
                    <a:pt x="147" y="282"/>
                    <a:pt x="0" y="455"/>
                    <a:pt x="0" y="455"/>
                  </a:cubicBezTo>
                  <a:lnTo>
                    <a:pt x="19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509838" y="935037"/>
              <a:ext cx="690563" cy="3449638"/>
            </a:xfrm>
            <a:custGeom>
              <a:avLst/>
              <a:gdLst>
                <a:gd name="T0" fmla="*/ 0 w 88"/>
                <a:gd name="T1" fmla="*/ 3 h 441"/>
                <a:gd name="T2" fmla="*/ 0 w 88"/>
                <a:gd name="T3" fmla="*/ 441 h 441"/>
                <a:gd name="T4" fmla="*/ 46 w 88"/>
                <a:gd name="T5" fmla="*/ 298 h 441"/>
                <a:gd name="T6" fmla="*/ 49 w 88"/>
                <a:gd name="T7" fmla="*/ 32 h 441"/>
                <a:gd name="T8" fmla="*/ 0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0" y="3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41"/>
                    <a:pt x="26" y="372"/>
                    <a:pt x="46" y="298"/>
                  </a:cubicBezTo>
                  <a:cubicBezTo>
                    <a:pt x="58" y="252"/>
                    <a:pt x="88" y="131"/>
                    <a:pt x="49" y="32"/>
                  </a:cubicBezTo>
                  <a:cubicBezTo>
                    <a:pt x="41" y="10"/>
                    <a:pt x="24" y="0"/>
                    <a:pt x="0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1655763" y="3681413"/>
              <a:ext cx="1709738" cy="703263"/>
            </a:xfrm>
            <a:custGeom>
              <a:avLst/>
              <a:gdLst>
                <a:gd name="T0" fmla="*/ 0 w 1077"/>
                <a:gd name="T1" fmla="*/ 0 h 443"/>
                <a:gd name="T2" fmla="*/ 1077 w 1077"/>
                <a:gd name="T3" fmla="*/ 0 h 443"/>
                <a:gd name="T4" fmla="*/ 662 w 1077"/>
                <a:gd name="T5" fmla="*/ 443 h 443"/>
                <a:gd name="T6" fmla="*/ 410 w 1077"/>
                <a:gd name="T7" fmla="*/ 443 h 443"/>
                <a:gd name="T8" fmla="*/ 0 w 1077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7" h="443">
                  <a:moveTo>
                    <a:pt x="0" y="0"/>
                  </a:moveTo>
                  <a:lnTo>
                    <a:pt x="1077" y="0"/>
                  </a:lnTo>
                  <a:lnTo>
                    <a:pt x="662" y="443"/>
                  </a:lnTo>
                  <a:lnTo>
                    <a:pt x="410" y="4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4"/>
            <p:cNvSpPr>
              <a:spLocks noChangeArrowheads="1"/>
            </p:cNvSpPr>
            <p:nvPr/>
          </p:nvSpPr>
          <p:spPr bwMode="auto">
            <a:xfrm>
              <a:off x="2298700" y="4376738"/>
              <a:ext cx="31750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5"/>
            <p:cNvSpPr>
              <a:spLocks noChangeArrowheads="1"/>
            </p:cNvSpPr>
            <p:nvPr/>
          </p:nvSpPr>
          <p:spPr bwMode="auto">
            <a:xfrm>
              <a:off x="2690813" y="4376738"/>
              <a:ext cx="23813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2109788" y="4173538"/>
              <a:ext cx="792163" cy="211138"/>
            </a:xfrm>
            <a:custGeom>
              <a:avLst/>
              <a:gdLst>
                <a:gd name="T0" fmla="*/ 0 w 499"/>
                <a:gd name="T1" fmla="*/ 0 h 133"/>
                <a:gd name="T2" fmla="*/ 124 w 499"/>
                <a:gd name="T3" fmla="*/ 133 h 133"/>
                <a:gd name="T4" fmla="*/ 376 w 499"/>
                <a:gd name="T5" fmla="*/ 133 h 133"/>
                <a:gd name="T6" fmla="*/ 499 w 499"/>
                <a:gd name="T7" fmla="*/ 0 h 133"/>
                <a:gd name="T8" fmla="*/ 0 w 499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133">
                  <a:moveTo>
                    <a:pt x="0" y="0"/>
                  </a:moveTo>
                  <a:lnTo>
                    <a:pt x="124" y="133"/>
                  </a:lnTo>
                  <a:lnTo>
                    <a:pt x="376" y="133"/>
                  </a:lnTo>
                  <a:lnTo>
                    <a:pt x="4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2220913" y="4932363"/>
              <a:ext cx="571500" cy="477838"/>
            </a:xfrm>
            <a:custGeom>
              <a:avLst/>
              <a:gdLst>
                <a:gd name="T0" fmla="*/ 39 w 73"/>
                <a:gd name="T1" fmla="*/ 0 h 61"/>
                <a:gd name="T2" fmla="*/ 39 w 73"/>
                <a:gd name="T3" fmla="*/ 0 h 61"/>
                <a:gd name="T4" fmla="*/ 37 w 73"/>
                <a:gd name="T5" fmla="*/ 0 h 61"/>
                <a:gd name="T6" fmla="*/ 35 w 73"/>
                <a:gd name="T7" fmla="*/ 0 h 61"/>
                <a:gd name="T8" fmla="*/ 35 w 73"/>
                <a:gd name="T9" fmla="*/ 0 h 61"/>
                <a:gd name="T10" fmla="*/ 0 w 73"/>
                <a:gd name="T11" fmla="*/ 1 h 61"/>
                <a:gd name="T12" fmla="*/ 8 w 73"/>
                <a:gd name="T13" fmla="*/ 51 h 61"/>
                <a:gd name="T14" fmla="*/ 23 w 73"/>
                <a:gd name="T15" fmla="*/ 61 h 61"/>
                <a:gd name="T16" fmla="*/ 36 w 73"/>
                <a:gd name="T17" fmla="*/ 61 h 61"/>
                <a:gd name="T18" fmla="*/ 38 w 73"/>
                <a:gd name="T19" fmla="*/ 61 h 61"/>
                <a:gd name="T20" fmla="*/ 51 w 73"/>
                <a:gd name="T21" fmla="*/ 61 h 61"/>
                <a:gd name="T22" fmla="*/ 66 w 73"/>
                <a:gd name="T23" fmla="*/ 51 h 61"/>
                <a:gd name="T24" fmla="*/ 73 w 73"/>
                <a:gd name="T25" fmla="*/ 1 h 61"/>
                <a:gd name="T26" fmla="*/ 39 w 73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61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61"/>
                    <a:pt x="23" y="61"/>
                  </a:cubicBezTo>
                  <a:cubicBezTo>
                    <a:pt x="30" y="61"/>
                    <a:pt x="34" y="61"/>
                    <a:pt x="3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0" y="61"/>
                    <a:pt x="43" y="61"/>
                    <a:pt x="51" y="61"/>
                  </a:cubicBezTo>
                  <a:cubicBezTo>
                    <a:pt x="64" y="61"/>
                    <a:pt x="66" y="51"/>
                    <a:pt x="66" y="51"/>
                  </a:cubicBezTo>
                  <a:cubicBezTo>
                    <a:pt x="73" y="1"/>
                    <a:pt x="73" y="1"/>
                    <a:pt x="73" y="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8"/>
            <p:cNvSpPr>
              <a:spLocks noChangeArrowheads="1"/>
            </p:cNvSpPr>
            <p:nvPr/>
          </p:nvSpPr>
          <p:spPr bwMode="auto">
            <a:xfrm>
              <a:off x="2212975" y="4894263"/>
              <a:ext cx="595313" cy="619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2274888" y="4932363"/>
              <a:ext cx="95250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2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2463800" y="4932363"/>
              <a:ext cx="93663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2651125" y="4932363"/>
              <a:ext cx="95250" cy="188913"/>
            </a:xfrm>
            <a:custGeom>
              <a:avLst/>
              <a:gdLst>
                <a:gd name="T0" fmla="*/ 9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9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9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190616" y="33731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88B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3200" b="1" dirty="0">
              <a:solidFill>
                <a:srgbClr val="88B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 rot="3836917" flipV="1">
            <a:off x="589147" y="928176"/>
            <a:ext cx="2130272" cy="2833989"/>
            <a:chOff x="6721349" y="762000"/>
            <a:chExt cx="3536950" cy="4705350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>
              <a:off x="6721349" y="762000"/>
              <a:ext cx="3536950" cy="4705350"/>
            </a:xfrm>
            <a:custGeom>
              <a:avLst/>
              <a:gdLst>
                <a:gd name="T0" fmla="*/ 929 w 940"/>
                <a:gd name="T1" fmla="*/ 670 h 1252"/>
                <a:gd name="T2" fmla="*/ 849 w 940"/>
                <a:gd name="T3" fmla="*/ 0 h 1252"/>
                <a:gd name="T4" fmla="*/ 285 w 940"/>
                <a:gd name="T5" fmla="*/ 371 h 1252"/>
                <a:gd name="T6" fmla="*/ 232 w 940"/>
                <a:gd name="T7" fmla="*/ 406 h 1252"/>
                <a:gd name="T8" fmla="*/ 102 w 940"/>
                <a:gd name="T9" fmla="*/ 569 h 1252"/>
                <a:gd name="T10" fmla="*/ 315 w 940"/>
                <a:gd name="T11" fmla="*/ 1150 h 1252"/>
                <a:gd name="T12" fmla="*/ 897 w 940"/>
                <a:gd name="T13" fmla="*/ 937 h 1252"/>
                <a:gd name="T14" fmla="*/ 937 w 940"/>
                <a:gd name="T15" fmla="*/ 733 h 1252"/>
                <a:gd name="T16" fmla="*/ 929 w 940"/>
                <a:gd name="T17" fmla="*/ 67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0" h="1252">
                  <a:moveTo>
                    <a:pt x="929" y="670"/>
                  </a:moveTo>
                  <a:cubicBezTo>
                    <a:pt x="849" y="0"/>
                    <a:pt x="849" y="0"/>
                    <a:pt x="849" y="0"/>
                  </a:cubicBezTo>
                  <a:cubicBezTo>
                    <a:pt x="285" y="371"/>
                    <a:pt x="285" y="371"/>
                    <a:pt x="285" y="371"/>
                  </a:cubicBezTo>
                  <a:cubicBezTo>
                    <a:pt x="232" y="406"/>
                    <a:pt x="232" y="406"/>
                    <a:pt x="232" y="406"/>
                  </a:cubicBezTo>
                  <a:cubicBezTo>
                    <a:pt x="178" y="448"/>
                    <a:pt x="133" y="503"/>
                    <a:pt x="102" y="569"/>
                  </a:cubicBezTo>
                  <a:cubicBezTo>
                    <a:pt x="0" y="788"/>
                    <a:pt x="96" y="1049"/>
                    <a:pt x="315" y="1150"/>
                  </a:cubicBezTo>
                  <a:cubicBezTo>
                    <a:pt x="535" y="1252"/>
                    <a:pt x="795" y="1157"/>
                    <a:pt x="897" y="937"/>
                  </a:cubicBezTo>
                  <a:cubicBezTo>
                    <a:pt x="928" y="871"/>
                    <a:pt x="940" y="801"/>
                    <a:pt x="937" y="733"/>
                  </a:cubicBezTo>
                  <a:lnTo>
                    <a:pt x="929" y="6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"/>
            <p:cNvSpPr>
              <a:spLocks/>
            </p:cNvSpPr>
            <p:nvPr/>
          </p:nvSpPr>
          <p:spPr bwMode="auto">
            <a:xfrm>
              <a:off x="7001543" y="1133475"/>
              <a:ext cx="2976563" cy="3962400"/>
            </a:xfrm>
            <a:custGeom>
              <a:avLst/>
              <a:gdLst>
                <a:gd name="T0" fmla="*/ 715 w 791"/>
                <a:gd name="T1" fmla="*/ 0 h 1054"/>
                <a:gd name="T2" fmla="*/ 193 w 791"/>
                <a:gd name="T3" fmla="*/ 344 h 1054"/>
                <a:gd name="T4" fmla="*/ 86 w 791"/>
                <a:gd name="T5" fmla="*/ 479 h 1054"/>
                <a:gd name="T6" fmla="*/ 265 w 791"/>
                <a:gd name="T7" fmla="*/ 969 h 1054"/>
                <a:gd name="T8" fmla="*/ 755 w 791"/>
                <a:gd name="T9" fmla="*/ 789 h 1054"/>
                <a:gd name="T10" fmla="*/ 789 w 791"/>
                <a:gd name="T11" fmla="*/ 620 h 1054"/>
                <a:gd name="T12" fmla="*/ 715 w 791"/>
                <a:gd name="T13" fmla="*/ 0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1" h="1054">
                  <a:moveTo>
                    <a:pt x="715" y="0"/>
                  </a:moveTo>
                  <a:cubicBezTo>
                    <a:pt x="193" y="344"/>
                    <a:pt x="193" y="344"/>
                    <a:pt x="193" y="344"/>
                  </a:cubicBezTo>
                  <a:cubicBezTo>
                    <a:pt x="147" y="379"/>
                    <a:pt x="111" y="426"/>
                    <a:pt x="86" y="479"/>
                  </a:cubicBezTo>
                  <a:cubicBezTo>
                    <a:pt x="0" y="664"/>
                    <a:pt x="81" y="883"/>
                    <a:pt x="265" y="969"/>
                  </a:cubicBezTo>
                  <a:cubicBezTo>
                    <a:pt x="450" y="1054"/>
                    <a:pt x="669" y="974"/>
                    <a:pt x="755" y="789"/>
                  </a:cubicBezTo>
                  <a:cubicBezTo>
                    <a:pt x="780" y="736"/>
                    <a:pt x="791" y="678"/>
                    <a:pt x="789" y="620"/>
                  </a:cubicBezTo>
                  <a:lnTo>
                    <a:pt x="715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30" name="图表 29"/>
          <p:cNvGraphicFramePr/>
          <p:nvPr>
            <p:extLst>
              <p:ext uri="{D42A27DB-BD31-4B8C-83A1-F6EECF244321}">
                <p14:modId xmlns:p14="http://schemas.microsoft.com/office/powerpoint/2010/main" val="194537416"/>
              </p:ext>
            </p:extLst>
          </p:nvPr>
        </p:nvGraphicFramePr>
        <p:xfrm>
          <a:off x="747873" y="1552852"/>
          <a:ext cx="2246612" cy="14977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463548" y="1975292"/>
            <a:ext cx="9012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70%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 rot="3836917" flipV="1">
            <a:off x="4831229" y="928177"/>
            <a:ext cx="2130272" cy="2833989"/>
            <a:chOff x="6721349" y="762000"/>
            <a:chExt cx="3536950" cy="4705350"/>
          </a:xfrm>
        </p:grpSpPr>
        <p:sp>
          <p:nvSpPr>
            <p:cNvPr id="37" name="Freeform 5"/>
            <p:cNvSpPr>
              <a:spLocks/>
            </p:cNvSpPr>
            <p:nvPr/>
          </p:nvSpPr>
          <p:spPr bwMode="auto">
            <a:xfrm>
              <a:off x="6721349" y="762000"/>
              <a:ext cx="3536950" cy="4705350"/>
            </a:xfrm>
            <a:custGeom>
              <a:avLst/>
              <a:gdLst>
                <a:gd name="T0" fmla="*/ 929 w 940"/>
                <a:gd name="T1" fmla="*/ 670 h 1252"/>
                <a:gd name="T2" fmla="*/ 849 w 940"/>
                <a:gd name="T3" fmla="*/ 0 h 1252"/>
                <a:gd name="T4" fmla="*/ 285 w 940"/>
                <a:gd name="T5" fmla="*/ 371 h 1252"/>
                <a:gd name="T6" fmla="*/ 232 w 940"/>
                <a:gd name="T7" fmla="*/ 406 h 1252"/>
                <a:gd name="T8" fmla="*/ 102 w 940"/>
                <a:gd name="T9" fmla="*/ 569 h 1252"/>
                <a:gd name="T10" fmla="*/ 315 w 940"/>
                <a:gd name="T11" fmla="*/ 1150 h 1252"/>
                <a:gd name="T12" fmla="*/ 897 w 940"/>
                <a:gd name="T13" fmla="*/ 937 h 1252"/>
                <a:gd name="T14" fmla="*/ 937 w 940"/>
                <a:gd name="T15" fmla="*/ 733 h 1252"/>
                <a:gd name="T16" fmla="*/ 929 w 940"/>
                <a:gd name="T17" fmla="*/ 67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0" h="1252">
                  <a:moveTo>
                    <a:pt x="929" y="670"/>
                  </a:moveTo>
                  <a:cubicBezTo>
                    <a:pt x="849" y="0"/>
                    <a:pt x="849" y="0"/>
                    <a:pt x="849" y="0"/>
                  </a:cubicBezTo>
                  <a:cubicBezTo>
                    <a:pt x="285" y="371"/>
                    <a:pt x="285" y="371"/>
                    <a:pt x="285" y="371"/>
                  </a:cubicBezTo>
                  <a:cubicBezTo>
                    <a:pt x="232" y="406"/>
                    <a:pt x="232" y="406"/>
                    <a:pt x="232" y="406"/>
                  </a:cubicBezTo>
                  <a:cubicBezTo>
                    <a:pt x="178" y="448"/>
                    <a:pt x="133" y="503"/>
                    <a:pt x="102" y="569"/>
                  </a:cubicBezTo>
                  <a:cubicBezTo>
                    <a:pt x="0" y="788"/>
                    <a:pt x="96" y="1049"/>
                    <a:pt x="315" y="1150"/>
                  </a:cubicBezTo>
                  <a:cubicBezTo>
                    <a:pt x="535" y="1252"/>
                    <a:pt x="795" y="1157"/>
                    <a:pt x="897" y="937"/>
                  </a:cubicBezTo>
                  <a:cubicBezTo>
                    <a:pt x="928" y="871"/>
                    <a:pt x="940" y="801"/>
                    <a:pt x="937" y="733"/>
                  </a:cubicBezTo>
                  <a:lnTo>
                    <a:pt x="929" y="6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7001543" y="1133475"/>
              <a:ext cx="2976563" cy="3962400"/>
            </a:xfrm>
            <a:custGeom>
              <a:avLst/>
              <a:gdLst>
                <a:gd name="T0" fmla="*/ 715 w 791"/>
                <a:gd name="T1" fmla="*/ 0 h 1054"/>
                <a:gd name="T2" fmla="*/ 193 w 791"/>
                <a:gd name="T3" fmla="*/ 344 h 1054"/>
                <a:gd name="T4" fmla="*/ 86 w 791"/>
                <a:gd name="T5" fmla="*/ 479 h 1054"/>
                <a:gd name="T6" fmla="*/ 265 w 791"/>
                <a:gd name="T7" fmla="*/ 969 h 1054"/>
                <a:gd name="T8" fmla="*/ 755 w 791"/>
                <a:gd name="T9" fmla="*/ 789 h 1054"/>
                <a:gd name="T10" fmla="*/ 789 w 791"/>
                <a:gd name="T11" fmla="*/ 620 h 1054"/>
                <a:gd name="T12" fmla="*/ 715 w 791"/>
                <a:gd name="T13" fmla="*/ 0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1" h="1054">
                  <a:moveTo>
                    <a:pt x="715" y="0"/>
                  </a:moveTo>
                  <a:cubicBezTo>
                    <a:pt x="193" y="344"/>
                    <a:pt x="193" y="344"/>
                    <a:pt x="193" y="344"/>
                  </a:cubicBezTo>
                  <a:cubicBezTo>
                    <a:pt x="147" y="379"/>
                    <a:pt x="111" y="426"/>
                    <a:pt x="86" y="479"/>
                  </a:cubicBezTo>
                  <a:cubicBezTo>
                    <a:pt x="0" y="664"/>
                    <a:pt x="81" y="883"/>
                    <a:pt x="265" y="969"/>
                  </a:cubicBezTo>
                  <a:cubicBezTo>
                    <a:pt x="450" y="1054"/>
                    <a:pt x="669" y="974"/>
                    <a:pt x="755" y="789"/>
                  </a:cubicBezTo>
                  <a:cubicBezTo>
                    <a:pt x="780" y="736"/>
                    <a:pt x="791" y="678"/>
                    <a:pt x="789" y="620"/>
                  </a:cubicBezTo>
                  <a:lnTo>
                    <a:pt x="715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35" name="图表 34"/>
          <p:cNvGraphicFramePr/>
          <p:nvPr>
            <p:extLst>
              <p:ext uri="{D42A27DB-BD31-4B8C-83A1-F6EECF244321}">
                <p14:modId xmlns:p14="http://schemas.microsoft.com/office/powerpoint/2010/main" val="110265673"/>
              </p:ext>
            </p:extLst>
          </p:nvPr>
        </p:nvGraphicFramePr>
        <p:xfrm>
          <a:off x="4989955" y="1552853"/>
          <a:ext cx="2246612" cy="14977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6" name="文本框 35"/>
          <p:cNvSpPr txBox="1"/>
          <p:nvPr/>
        </p:nvSpPr>
        <p:spPr>
          <a:xfrm>
            <a:off x="5705630" y="1975293"/>
            <a:ext cx="9012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80%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 rot="3836917" flipV="1">
            <a:off x="9214194" y="928178"/>
            <a:ext cx="2130272" cy="2833989"/>
            <a:chOff x="6721349" y="762000"/>
            <a:chExt cx="3536950" cy="4705350"/>
          </a:xfrm>
        </p:grpSpPr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6721349" y="762000"/>
              <a:ext cx="3536950" cy="4705350"/>
            </a:xfrm>
            <a:custGeom>
              <a:avLst/>
              <a:gdLst>
                <a:gd name="T0" fmla="*/ 929 w 940"/>
                <a:gd name="T1" fmla="*/ 670 h 1252"/>
                <a:gd name="T2" fmla="*/ 849 w 940"/>
                <a:gd name="T3" fmla="*/ 0 h 1252"/>
                <a:gd name="T4" fmla="*/ 285 w 940"/>
                <a:gd name="T5" fmla="*/ 371 h 1252"/>
                <a:gd name="T6" fmla="*/ 232 w 940"/>
                <a:gd name="T7" fmla="*/ 406 h 1252"/>
                <a:gd name="T8" fmla="*/ 102 w 940"/>
                <a:gd name="T9" fmla="*/ 569 h 1252"/>
                <a:gd name="T10" fmla="*/ 315 w 940"/>
                <a:gd name="T11" fmla="*/ 1150 h 1252"/>
                <a:gd name="T12" fmla="*/ 897 w 940"/>
                <a:gd name="T13" fmla="*/ 937 h 1252"/>
                <a:gd name="T14" fmla="*/ 937 w 940"/>
                <a:gd name="T15" fmla="*/ 733 h 1252"/>
                <a:gd name="T16" fmla="*/ 929 w 940"/>
                <a:gd name="T17" fmla="*/ 67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0" h="1252">
                  <a:moveTo>
                    <a:pt x="929" y="670"/>
                  </a:moveTo>
                  <a:cubicBezTo>
                    <a:pt x="849" y="0"/>
                    <a:pt x="849" y="0"/>
                    <a:pt x="849" y="0"/>
                  </a:cubicBezTo>
                  <a:cubicBezTo>
                    <a:pt x="285" y="371"/>
                    <a:pt x="285" y="371"/>
                    <a:pt x="285" y="371"/>
                  </a:cubicBezTo>
                  <a:cubicBezTo>
                    <a:pt x="232" y="406"/>
                    <a:pt x="232" y="406"/>
                    <a:pt x="232" y="406"/>
                  </a:cubicBezTo>
                  <a:cubicBezTo>
                    <a:pt x="178" y="448"/>
                    <a:pt x="133" y="503"/>
                    <a:pt x="102" y="569"/>
                  </a:cubicBezTo>
                  <a:cubicBezTo>
                    <a:pt x="0" y="788"/>
                    <a:pt x="96" y="1049"/>
                    <a:pt x="315" y="1150"/>
                  </a:cubicBezTo>
                  <a:cubicBezTo>
                    <a:pt x="535" y="1252"/>
                    <a:pt x="795" y="1157"/>
                    <a:pt x="897" y="937"/>
                  </a:cubicBezTo>
                  <a:cubicBezTo>
                    <a:pt x="928" y="871"/>
                    <a:pt x="940" y="801"/>
                    <a:pt x="937" y="733"/>
                  </a:cubicBezTo>
                  <a:lnTo>
                    <a:pt x="929" y="6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7001543" y="1133475"/>
              <a:ext cx="2976563" cy="3962400"/>
            </a:xfrm>
            <a:custGeom>
              <a:avLst/>
              <a:gdLst>
                <a:gd name="T0" fmla="*/ 715 w 791"/>
                <a:gd name="T1" fmla="*/ 0 h 1054"/>
                <a:gd name="T2" fmla="*/ 193 w 791"/>
                <a:gd name="T3" fmla="*/ 344 h 1054"/>
                <a:gd name="T4" fmla="*/ 86 w 791"/>
                <a:gd name="T5" fmla="*/ 479 h 1054"/>
                <a:gd name="T6" fmla="*/ 265 w 791"/>
                <a:gd name="T7" fmla="*/ 969 h 1054"/>
                <a:gd name="T8" fmla="*/ 755 w 791"/>
                <a:gd name="T9" fmla="*/ 789 h 1054"/>
                <a:gd name="T10" fmla="*/ 789 w 791"/>
                <a:gd name="T11" fmla="*/ 620 h 1054"/>
                <a:gd name="T12" fmla="*/ 715 w 791"/>
                <a:gd name="T13" fmla="*/ 0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1" h="1054">
                  <a:moveTo>
                    <a:pt x="715" y="0"/>
                  </a:moveTo>
                  <a:cubicBezTo>
                    <a:pt x="193" y="344"/>
                    <a:pt x="193" y="344"/>
                    <a:pt x="193" y="344"/>
                  </a:cubicBezTo>
                  <a:cubicBezTo>
                    <a:pt x="147" y="379"/>
                    <a:pt x="111" y="426"/>
                    <a:pt x="86" y="479"/>
                  </a:cubicBezTo>
                  <a:cubicBezTo>
                    <a:pt x="0" y="664"/>
                    <a:pt x="81" y="883"/>
                    <a:pt x="265" y="969"/>
                  </a:cubicBezTo>
                  <a:cubicBezTo>
                    <a:pt x="450" y="1054"/>
                    <a:pt x="669" y="974"/>
                    <a:pt x="755" y="789"/>
                  </a:cubicBezTo>
                  <a:cubicBezTo>
                    <a:pt x="780" y="736"/>
                    <a:pt x="791" y="678"/>
                    <a:pt x="789" y="620"/>
                  </a:cubicBezTo>
                  <a:lnTo>
                    <a:pt x="715" y="0"/>
                  </a:lnTo>
                  <a:close/>
                </a:path>
              </a:pathLst>
            </a:cu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41" name="图表 40"/>
          <p:cNvGraphicFramePr/>
          <p:nvPr>
            <p:extLst>
              <p:ext uri="{D42A27DB-BD31-4B8C-83A1-F6EECF244321}">
                <p14:modId xmlns:p14="http://schemas.microsoft.com/office/powerpoint/2010/main" val="2668047191"/>
              </p:ext>
            </p:extLst>
          </p:nvPr>
        </p:nvGraphicFramePr>
        <p:xfrm>
          <a:off x="9372920" y="1552854"/>
          <a:ext cx="2246612" cy="14977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2" name="文本框 41"/>
          <p:cNvSpPr txBox="1"/>
          <p:nvPr/>
        </p:nvSpPr>
        <p:spPr>
          <a:xfrm>
            <a:off x="10088595" y="1975294"/>
            <a:ext cx="9012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60%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439423" y="4362709"/>
            <a:ext cx="32647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1041911" y="3714341"/>
            <a:ext cx="110799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  <a:endParaRPr lang="en-US" altLang="zh-CN" sz="2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Freeform 25"/>
          <p:cNvSpPr>
            <a:spLocks/>
          </p:cNvSpPr>
          <p:nvPr/>
        </p:nvSpPr>
        <p:spPr bwMode="auto">
          <a:xfrm>
            <a:off x="418789" y="3865249"/>
            <a:ext cx="594986" cy="339683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363894" y="4369517"/>
            <a:ext cx="331116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http://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weibo.com/xuxinsimple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http://yarnsure.yanj.cn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有精美模板，精心收集的素材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和图文教程分享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610610" y="4362709"/>
            <a:ext cx="331116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http://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weibo.com/xuxinsimple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http://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yarnsure.yanj.cn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有精美模板，精心收集的素材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和图文教程分享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4649816" y="4345717"/>
            <a:ext cx="32588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5279632" y="3699534"/>
            <a:ext cx="110799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  <a:endParaRPr lang="en-US" altLang="zh-CN" sz="24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Freeform 25"/>
          <p:cNvSpPr>
            <a:spLocks/>
          </p:cNvSpPr>
          <p:nvPr/>
        </p:nvSpPr>
        <p:spPr bwMode="auto">
          <a:xfrm>
            <a:off x="4656510" y="3850442"/>
            <a:ext cx="594986" cy="339683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8614439" y="4362709"/>
            <a:ext cx="331116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http://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weibo.com/xuxinsimple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http://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yarnsure.yanj.cn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有精美模板，精心收集的素材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和图文教程分享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8695849" y="4345717"/>
            <a:ext cx="311859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>
            <a:off x="9318971" y="3699534"/>
            <a:ext cx="110799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  <a:endParaRPr lang="en-US" altLang="zh-CN" sz="24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Freeform 25"/>
          <p:cNvSpPr>
            <a:spLocks/>
          </p:cNvSpPr>
          <p:nvPr/>
        </p:nvSpPr>
        <p:spPr bwMode="auto">
          <a:xfrm>
            <a:off x="8695849" y="3850442"/>
            <a:ext cx="594986" cy="339683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94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8120" y="209902"/>
            <a:ext cx="628822" cy="839592"/>
            <a:chOff x="793750" y="825500"/>
            <a:chExt cx="3433763" cy="4584701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793750" y="1138238"/>
              <a:ext cx="1716088" cy="3246438"/>
            </a:xfrm>
            <a:custGeom>
              <a:avLst/>
              <a:gdLst>
                <a:gd name="T0" fmla="*/ 111 w 219"/>
                <a:gd name="T1" fmla="*/ 0 h 415"/>
                <a:gd name="T2" fmla="*/ 33 w 219"/>
                <a:gd name="T3" fmla="*/ 183 h 415"/>
                <a:gd name="T4" fmla="*/ 219 w 219"/>
                <a:gd name="T5" fmla="*/ 415 h 415"/>
                <a:gd name="T6" fmla="*/ 111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11" y="0"/>
                  </a:moveTo>
                  <a:cubicBezTo>
                    <a:pt x="111" y="0"/>
                    <a:pt x="0" y="36"/>
                    <a:pt x="33" y="183"/>
                  </a:cubicBezTo>
                  <a:cubicBezTo>
                    <a:pt x="65" y="329"/>
                    <a:pt x="219" y="415"/>
                    <a:pt x="219" y="415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052513" y="1052513"/>
              <a:ext cx="1457325" cy="3332163"/>
            </a:xfrm>
            <a:custGeom>
              <a:avLst/>
              <a:gdLst>
                <a:gd name="T0" fmla="*/ 118 w 186"/>
                <a:gd name="T1" fmla="*/ 0 h 426"/>
                <a:gd name="T2" fmla="*/ 12 w 186"/>
                <a:gd name="T3" fmla="*/ 128 h 426"/>
                <a:gd name="T4" fmla="*/ 186 w 186"/>
                <a:gd name="T5" fmla="*/ 426 h 426"/>
                <a:gd name="T6" fmla="*/ 11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118" y="0"/>
                  </a:moveTo>
                  <a:cubicBezTo>
                    <a:pt x="118" y="0"/>
                    <a:pt x="25" y="1"/>
                    <a:pt x="12" y="128"/>
                  </a:cubicBezTo>
                  <a:cubicBezTo>
                    <a:pt x="0" y="254"/>
                    <a:pt x="165" y="416"/>
                    <a:pt x="186" y="426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357313" y="825500"/>
              <a:ext cx="1152525" cy="3559175"/>
            </a:xfrm>
            <a:custGeom>
              <a:avLst/>
              <a:gdLst>
                <a:gd name="T0" fmla="*/ 128 w 147"/>
                <a:gd name="T1" fmla="*/ 22 h 455"/>
                <a:gd name="T2" fmla="*/ 17 w 147"/>
                <a:gd name="T3" fmla="*/ 141 h 455"/>
                <a:gd name="T4" fmla="*/ 147 w 147"/>
                <a:gd name="T5" fmla="*/ 455 h 455"/>
                <a:gd name="T6" fmla="*/ 128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28" y="22"/>
                  </a:moveTo>
                  <a:cubicBezTo>
                    <a:pt x="128" y="22"/>
                    <a:pt x="34" y="0"/>
                    <a:pt x="17" y="141"/>
                  </a:cubicBezTo>
                  <a:cubicBezTo>
                    <a:pt x="0" y="282"/>
                    <a:pt x="147" y="455"/>
                    <a:pt x="147" y="455"/>
                  </a:cubicBezTo>
                  <a:lnTo>
                    <a:pt x="128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820863" y="935037"/>
              <a:ext cx="688975" cy="3449638"/>
            </a:xfrm>
            <a:custGeom>
              <a:avLst/>
              <a:gdLst>
                <a:gd name="T0" fmla="*/ 88 w 88"/>
                <a:gd name="T1" fmla="*/ 3 h 441"/>
                <a:gd name="T2" fmla="*/ 88 w 88"/>
                <a:gd name="T3" fmla="*/ 441 h 441"/>
                <a:gd name="T4" fmla="*/ 42 w 88"/>
                <a:gd name="T5" fmla="*/ 298 h 441"/>
                <a:gd name="T6" fmla="*/ 39 w 88"/>
                <a:gd name="T7" fmla="*/ 32 h 441"/>
                <a:gd name="T8" fmla="*/ 88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88" y="3"/>
                  </a:moveTo>
                  <a:cubicBezTo>
                    <a:pt x="88" y="441"/>
                    <a:pt x="88" y="441"/>
                    <a:pt x="88" y="441"/>
                  </a:cubicBezTo>
                  <a:cubicBezTo>
                    <a:pt x="88" y="441"/>
                    <a:pt x="62" y="372"/>
                    <a:pt x="42" y="298"/>
                  </a:cubicBezTo>
                  <a:cubicBezTo>
                    <a:pt x="30" y="252"/>
                    <a:pt x="0" y="131"/>
                    <a:pt x="39" y="32"/>
                  </a:cubicBezTo>
                  <a:cubicBezTo>
                    <a:pt x="47" y="10"/>
                    <a:pt x="64" y="0"/>
                    <a:pt x="88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2509838" y="1138238"/>
              <a:ext cx="1717675" cy="3246438"/>
            </a:xfrm>
            <a:custGeom>
              <a:avLst/>
              <a:gdLst>
                <a:gd name="T0" fmla="*/ 108 w 219"/>
                <a:gd name="T1" fmla="*/ 0 h 415"/>
                <a:gd name="T2" fmla="*/ 186 w 219"/>
                <a:gd name="T3" fmla="*/ 183 h 415"/>
                <a:gd name="T4" fmla="*/ 0 w 219"/>
                <a:gd name="T5" fmla="*/ 415 h 415"/>
                <a:gd name="T6" fmla="*/ 108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08" y="0"/>
                  </a:moveTo>
                  <a:cubicBezTo>
                    <a:pt x="108" y="0"/>
                    <a:pt x="219" y="36"/>
                    <a:pt x="186" y="183"/>
                  </a:cubicBezTo>
                  <a:cubicBezTo>
                    <a:pt x="154" y="329"/>
                    <a:pt x="0" y="415"/>
                    <a:pt x="0" y="415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2509838" y="1052513"/>
              <a:ext cx="1458913" cy="3332163"/>
            </a:xfrm>
            <a:custGeom>
              <a:avLst/>
              <a:gdLst>
                <a:gd name="T0" fmla="*/ 68 w 186"/>
                <a:gd name="T1" fmla="*/ 0 h 426"/>
                <a:gd name="T2" fmla="*/ 174 w 186"/>
                <a:gd name="T3" fmla="*/ 128 h 426"/>
                <a:gd name="T4" fmla="*/ 0 w 186"/>
                <a:gd name="T5" fmla="*/ 426 h 426"/>
                <a:gd name="T6" fmla="*/ 6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68" y="0"/>
                  </a:moveTo>
                  <a:cubicBezTo>
                    <a:pt x="68" y="0"/>
                    <a:pt x="162" y="1"/>
                    <a:pt x="174" y="128"/>
                  </a:cubicBezTo>
                  <a:cubicBezTo>
                    <a:pt x="186" y="254"/>
                    <a:pt x="21" y="416"/>
                    <a:pt x="0" y="426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2509838" y="825500"/>
              <a:ext cx="1154113" cy="3559175"/>
            </a:xfrm>
            <a:custGeom>
              <a:avLst/>
              <a:gdLst>
                <a:gd name="T0" fmla="*/ 19 w 147"/>
                <a:gd name="T1" fmla="*/ 22 h 455"/>
                <a:gd name="T2" fmla="*/ 130 w 147"/>
                <a:gd name="T3" fmla="*/ 141 h 455"/>
                <a:gd name="T4" fmla="*/ 0 w 147"/>
                <a:gd name="T5" fmla="*/ 455 h 455"/>
                <a:gd name="T6" fmla="*/ 19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9" y="22"/>
                  </a:moveTo>
                  <a:cubicBezTo>
                    <a:pt x="19" y="22"/>
                    <a:pt x="113" y="0"/>
                    <a:pt x="130" y="141"/>
                  </a:cubicBezTo>
                  <a:cubicBezTo>
                    <a:pt x="147" y="282"/>
                    <a:pt x="0" y="455"/>
                    <a:pt x="0" y="455"/>
                  </a:cubicBezTo>
                  <a:lnTo>
                    <a:pt x="19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2509838" y="935037"/>
              <a:ext cx="690563" cy="3449638"/>
            </a:xfrm>
            <a:custGeom>
              <a:avLst/>
              <a:gdLst>
                <a:gd name="T0" fmla="*/ 0 w 88"/>
                <a:gd name="T1" fmla="*/ 3 h 441"/>
                <a:gd name="T2" fmla="*/ 0 w 88"/>
                <a:gd name="T3" fmla="*/ 441 h 441"/>
                <a:gd name="T4" fmla="*/ 46 w 88"/>
                <a:gd name="T5" fmla="*/ 298 h 441"/>
                <a:gd name="T6" fmla="*/ 49 w 88"/>
                <a:gd name="T7" fmla="*/ 32 h 441"/>
                <a:gd name="T8" fmla="*/ 0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0" y="3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41"/>
                    <a:pt x="26" y="372"/>
                    <a:pt x="46" y="298"/>
                  </a:cubicBezTo>
                  <a:cubicBezTo>
                    <a:pt x="58" y="252"/>
                    <a:pt x="88" y="131"/>
                    <a:pt x="49" y="32"/>
                  </a:cubicBezTo>
                  <a:cubicBezTo>
                    <a:pt x="41" y="10"/>
                    <a:pt x="24" y="0"/>
                    <a:pt x="0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655763" y="3681413"/>
              <a:ext cx="1709738" cy="703263"/>
            </a:xfrm>
            <a:custGeom>
              <a:avLst/>
              <a:gdLst>
                <a:gd name="T0" fmla="*/ 0 w 1077"/>
                <a:gd name="T1" fmla="*/ 0 h 443"/>
                <a:gd name="T2" fmla="*/ 1077 w 1077"/>
                <a:gd name="T3" fmla="*/ 0 h 443"/>
                <a:gd name="T4" fmla="*/ 662 w 1077"/>
                <a:gd name="T5" fmla="*/ 443 h 443"/>
                <a:gd name="T6" fmla="*/ 410 w 1077"/>
                <a:gd name="T7" fmla="*/ 443 h 443"/>
                <a:gd name="T8" fmla="*/ 0 w 1077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7" h="443">
                  <a:moveTo>
                    <a:pt x="0" y="0"/>
                  </a:moveTo>
                  <a:lnTo>
                    <a:pt x="1077" y="0"/>
                  </a:lnTo>
                  <a:lnTo>
                    <a:pt x="662" y="443"/>
                  </a:lnTo>
                  <a:lnTo>
                    <a:pt x="410" y="4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2298700" y="4376738"/>
              <a:ext cx="31750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2690813" y="4376738"/>
              <a:ext cx="23813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2109788" y="4173538"/>
              <a:ext cx="792163" cy="211138"/>
            </a:xfrm>
            <a:custGeom>
              <a:avLst/>
              <a:gdLst>
                <a:gd name="T0" fmla="*/ 0 w 499"/>
                <a:gd name="T1" fmla="*/ 0 h 133"/>
                <a:gd name="T2" fmla="*/ 124 w 499"/>
                <a:gd name="T3" fmla="*/ 133 h 133"/>
                <a:gd name="T4" fmla="*/ 376 w 499"/>
                <a:gd name="T5" fmla="*/ 133 h 133"/>
                <a:gd name="T6" fmla="*/ 499 w 499"/>
                <a:gd name="T7" fmla="*/ 0 h 133"/>
                <a:gd name="T8" fmla="*/ 0 w 499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133">
                  <a:moveTo>
                    <a:pt x="0" y="0"/>
                  </a:moveTo>
                  <a:lnTo>
                    <a:pt x="124" y="133"/>
                  </a:lnTo>
                  <a:lnTo>
                    <a:pt x="376" y="133"/>
                  </a:lnTo>
                  <a:lnTo>
                    <a:pt x="4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2220913" y="4932363"/>
              <a:ext cx="571500" cy="477838"/>
            </a:xfrm>
            <a:custGeom>
              <a:avLst/>
              <a:gdLst>
                <a:gd name="T0" fmla="*/ 39 w 73"/>
                <a:gd name="T1" fmla="*/ 0 h 61"/>
                <a:gd name="T2" fmla="*/ 39 w 73"/>
                <a:gd name="T3" fmla="*/ 0 h 61"/>
                <a:gd name="T4" fmla="*/ 37 w 73"/>
                <a:gd name="T5" fmla="*/ 0 h 61"/>
                <a:gd name="T6" fmla="*/ 35 w 73"/>
                <a:gd name="T7" fmla="*/ 0 h 61"/>
                <a:gd name="T8" fmla="*/ 35 w 73"/>
                <a:gd name="T9" fmla="*/ 0 h 61"/>
                <a:gd name="T10" fmla="*/ 0 w 73"/>
                <a:gd name="T11" fmla="*/ 1 h 61"/>
                <a:gd name="T12" fmla="*/ 8 w 73"/>
                <a:gd name="T13" fmla="*/ 51 h 61"/>
                <a:gd name="T14" fmla="*/ 23 w 73"/>
                <a:gd name="T15" fmla="*/ 61 h 61"/>
                <a:gd name="T16" fmla="*/ 36 w 73"/>
                <a:gd name="T17" fmla="*/ 61 h 61"/>
                <a:gd name="T18" fmla="*/ 38 w 73"/>
                <a:gd name="T19" fmla="*/ 61 h 61"/>
                <a:gd name="T20" fmla="*/ 51 w 73"/>
                <a:gd name="T21" fmla="*/ 61 h 61"/>
                <a:gd name="T22" fmla="*/ 66 w 73"/>
                <a:gd name="T23" fmla="*/ 51 h 61"/>
                <a:gd name="T24" fmla="*/ 73 w 73"/>
                <a:gd name="T25" fmla="*/ 1 h 61"/>
                <a:gd name="T26" fmla="*/ 39 w 73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61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61"/>
                    <a:pt x="23" y="61"/>
                  </a:cubicBezTo>
                  <a:cubicBezTo>
                    <a:pt x="30" y="61"/>
                    <a:pt x="34" y="61"/>
                    <a:pt x="3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0" y="61"/>
                    <a:pt x="43" y="61"/>
                    <a:pt x="51" y="61"/>
                  </a:cubicBezTo>
                  <a:cubicBezTo>
                    <a:pt x="64" y="61"/>
                    <a:pt x="66" y="51"/>
                    <a:pt x="66" y="51"/>
                  </a:cubicBezTo>
                  <a:cubicBezTo>
                    <a:pt x="73" y="1"/>
                    <a:pt x="73" y="1"/>
                    <a:pt x="73" y="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2212975" y="4894263"/>
              <a:ext cx="595313" cy="619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2274888" y="4932363"/>
              <a:ext cx="95250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2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2463800" y="4932363"/>
              <a:ext cx="93663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2651125" y="4932363"/>
              <a:ext cx="95250" cy="188913"/>
            </a:xfrm>
            <a:custGeom>
              <a:avLst/>
              <a:gdLst>
                <a:gd name="T0" fmla="*/ 9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9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9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190616" y="33731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88B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3200" b="1" dirty="0">
              <a:solidFill>
                <a:srgbClr val="88B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0" y="4360906"/>
            <a:ext cx="2411588" cy="109362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10"/>
          <p:cNvSpPr/>
          <p:nvPr/>
        </p:nvSpPr>
        <p:spPr>
          <a:xfrm>
            <a:off x="2411588" y="4360906"/>
            <a:ext cx="1053934" cy="1876459"/>
          </a:xfrm>
          <a:custGeom>
            <a:avLst/>
            <a:gdLst>
              <a:gd name="connsiteX0" fmla="*/ 0 w 1310640"/>
              <a:gd name="connsiteY0" fmla="*/ 0 h 594360"/>
              <a:gd name="connsiteX1" fmla="*/ 1310640 w 1310640"/>
              <a:gd name="connsiteY1" fmla="*/ 0 h 594360"/>
              <a:gd name="connsiteX2" fmla="*/ 1310640 w 1310640"/>
              <a:gd name="connsiteY2" fmla="*/ 594360 h 594360"/>
              <a:gd name="connsiteX3" fmla="*/ 0 w 1310640"/>
              <a:gd name="connsiteY3" fmla="*/ 594360 h 594360"/>
              <a:gd name="connsiteX4" fmla="*/ 0 w 1310640"/>
              <a:gd name="connsiteY4" fmla="*/ 0 h 594360"/>
              <a:gd name="connsiteX0" fmla="*/ 0 w 1310640"/>
              <a:gd name="connsiteY0" fmla="*/ 0 h 1019810"/>
              <a:gd name="connsiteX1" fmla="*/ 1310640 w 1310640"/>
              <a:gd name="connsiteY1" fmla="*/ 0 h 1019810"/>
              <a:gd name="connsiteX2" fmla="*/ 1310640 w 1310640"/>
              <a:gd name="connsiteY2" fmla="*/ 1019810 h 1019810"/>
              <a:gd name="connsiteX3" fmla="*/ 0 w 1310640"/>
              <a:gd name="connsiteY3" fmla="*/ 594360 h 1019810"/>
              <a:gd name="connsiteX4" fmla="*/ 0 w 1310640"/>
              <a:gd name="connsiteY4" fmla="*/ 0 h 1019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0640" h="1019810">
                <a:moveTo>
                  <a:pt x="0" y="0"/>
                </a:moveTo>
                <a:lnTo>
                  <a:pt x="1310640" y="0"/>
                </a:lnTo>
                <a:lnTo>
                  <a:pt x="1310640" y="1019810"/>
                </a:lnTo>
                <a:lnTo>
                  <a:pt x="0" y="594360"/>
                </a:lnTo>
                <a:lnTo>
                  <a:pt x="0" y="0"/>
                </a:lnTo>
                <a:close/>
              </a:path>
            </a:pathLst>
          </a:custGeom>
          <a:solidFill>
            <a:srgbClr val="C89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1" name="矩形 60"/>
          <p:cNvSpPr/>
          <p:nvPr/>
        </p:nvSpPr>
        <p:spPr>
          <a:xfrm>
            <a:off x="3465521" y="4360906"/>
            <a:ext cx="6372225" cy="18764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 flipV="1">
            <a:off x="0" y="3267277"/>
            <a:ext cx="2407054" cy="109362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10"/>
          <p:cNvSpPr/>
          <p:nvPr/>
        </p:nvSpPr>
        <p:spPr>
          <a:xfrm flipV="1">
            <a:off x="2407054" y="2484447"/>
            <a:ext cx="1053934" cy="1876459"/>
          </a:xfrm>
          <a:custGeom>
            <a:avLst/>
            <a:gdLst>
              <a:gd name="connsiteX0" fmla="*/ 0 w 1310640"/>
              <a:gd name="connsiteY0" fmla="*/ 0 h 594360"/>
              <a:gd name="connsiteX1" fmla="*/ 1310640 w 1310640"/>
              <a:gd name="connsiteY1" fmla="*/ 0 h 594360"/>
              <a:gd name="connsiteX2" fmla="*/ 1310640 w 1310640"/>
              <a:gd name="connsiteY2" fmla="*/ 594360 h 594360"/>
              <a:gd name="connsiteX3" fmla="*/ 0 w 1310640"/>
              <a:gd name="connsiteY3" fmla="*/ 594360 h 594360"/>
              <a:gd name="connsiteX4" fmla="*/ 0 w 1310640"/>
              <a:gd name="connsiteY4" fmla="*/ 0 h 594360"/>
              <a:gd name="connsiteX0" fmla="*/ 0 w 1310640"/>
              <a:gd name="connsiteY0" fmla="*/ 0 h 1019810"/>
              <a:gd name="connsiteX1" fmla="*/ 1310640 w 1310640"/>
              <a:gd name="connsiteY1" fmla="*/ 0 h 1019810"/>
              <a:gd name="connsiteX2" fmla="*/ 1310640 w 1310640"/>
              <a:gd name="connsiteY2" fmla="*/ 1019810 h 1019810"/>
              <a:gd name="connsiteX3" fmla="*/ 0 w 1310640"/>
              <a:gd name="connsiteY3" fmla="*/ 594360 h 1019810"/>
              <a:gd name="connsiteX4" fmla="*/ 0 w 1310640"/>
              <a:gd name="connsiteY4" fmla="*/ 0 h 1019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0640" h="1019810">
                <a:moveTo>
                  <a:pt x="0" y="0"/>
                </a:moveTo>
                <a:lnTo>
                  <a:pt x="1310640" y="0"/>
                </a:lnTo>
                <a:lnTo>
                  <a:pt x="1310640" y="1019810"/>
                </a:lnTo>
                <a:lnTo>
                  <a:pt x="0" y="594360"/>
                </a:lnTo>
                <a:lnTo>
                  <a:pt x="0" y="0"/>
                </a:lnTo>
                <a:close/>
              </a:path>
            </a:pathLst>
          </a:custGeom>
          <a:solidFill>
            <a:srgbClr val="6BA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9" name="矩形 68"/>
          <p:cNvSpPr/>
          <p:nvPr/>
        </p:nvSpPr>
        <p:spPr>
          <a:xfrm flipV="1">
            <a:off x="3460987" y="2484447"/>
            <a:ext cx="6372225" cy="187645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3917113" y="2662625"/>
            <a:ext cx="665468" cy="1544439"/>
            <a:chOff x="2068513" y="3043238"/>
            <a:chExt cx="1524000" cy="3536950"/>
          </a:xfrm>
          <a:solidFill>
            <a:srgbClr val="FFC000"/>
          </a:solidFill>
        </p:grpSpPr>
        <p:sp>
          <p:nvSpPr>
            <p:cNvPr id="71" name="Oval 23"/>
            <p:cNvSpPr>
              <a:spLocks noChangeArrowheads="1"/>
            </p:cNvSpPr>
            <p:nvPr/>
          </p:nvSpPr>
          <p:spPr bwMode="auto">
            <a:xfrm>
              <a:off x="2474913" y="3043238"/>
              <a:ext cx="711200" cy="711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4"/>
            <p:cNvSpPr>
              <a:spLocks/>
            </p:cNvSpPr>
            <p:nvPr/>
          </p:nvSpPr>
          <p:spPr bwMode="auto">
            <a:xfrm>
              <a:off x="2068513" y="3856038"/>
              <a:ext cx="1524000" cy="2724150"/>
            </a:xfrm>
            <a:custGeom>
              <a:avLst/>
              <a:gdLst>
                <a:gd name="T0" fmla="*/ 398 w 405"/>
                <a:gd name="T1" fmla="*/ 240 h 724"/>
                <a:gd name="T2" fmla="*/ 391 w 405"/>
                <a:gd name="T3" fmla="*/ 175 h 724"/>
                <a:gd name="T4" fmla="*/ 380 w 405"/>
                <a:gd name="T5" fmla="*/ 115 h 724"/>
                <a:gd name="T6" fmla="*/ 346 w 405"/>
                <a:gd name="T7" fmla="*/ 49 h 724"/>
                <a:gd name="T8" fmla="*/ 311 w 405"/>
                <a:gd name="T9" fmla="*/ 21 h 724"/>
                <a:gd name="T10" fmla="*/ 262 w 405"/>
                <a:gd name="T11" fmla="*/ 3 h 724"/>
                <a:gd name="T12" fmla="*/ 253 w 405"/>
                <a:gd name="T13" fmla="*/ 2 h 724"/>
                <a:gd name="T14" fmla="*/ 237 w 405"/>
                <a:gd name="T15" fmla="*/ 0 h 724"/>
                <a:gd name="T16" fmla="*/ 168 w 405"/>
                <a:gd name="T17" fmla="*/ 0 h 724"/>
                <a:gd name="T18" fmla="*/ 151 w 405"/>
                <a:gd name="T19" fmla="*/ 2 h 724"/>
                <a:gd name="T20" fmla="*/ 106 w 405"/>
                <a:gd name="T21" fmla="*/ 15 h 724"/>
                <a:gd name="T22" fmla="*/ 58 w 405"/>
                <a:gd name="T23" fmla="*/ 49 h 724"/>
                <a:gd name="T24" fmla="*/ 24 w 405"/>
                <a:gd name="T25" fmla="*/ 115 h 724"/>
                <a:gd name="T26" fmla="*/ 14 w 405"/>
                <a:gd name="T27" fmla="*/ 175 h 724"/>
                <a:gd name="T28" fmla="*/ 1 w 405"/>
                <a:gd name="T29" fmla="*/ 322 h 724"/>
                <a:gd name="T30" fmla="*/ 34 w 405"/>
                <a:gd name="T31" fmla="*/ 359 h 724"/>
                <a:gd name="T32" fmla="*/ 71 w 405"/>
                <a:gd name="T33" fmla="*/ 326 h 724"/>
                <a:gd name="T34" fmla="*/ 71 w 405"/>
                <a:gd name="T35" fmla="*/ 321 h 724"/>
                <a:gd name="T36" fmla="*/ 77 w 405"/>
                <a:gd name="T37" fmla="*/ 231 h 724"/>
                <a:gd name="T38" fmla="*/ 84 w 405"/>
                <a:gd name="T39" fmla="*/ 177 h 724"/>
                <a:gd name="T40" fmla="*/ 92 w 405"/>
                <a:gd name="T41" fmla="*/ 132 h 724"/>
                <a:gd name="T42" fmla="*/ 99 w 405"/>
                <a:gd name="T43" fmla="*/ 113 h 724"/>
                <a:gd name="T44" fmla="*/ 99 w 405"/>
                <a:gd name="T45" fmla="*/ 303 h 724"/>
                <a:gd name="T46" fmla="*/ 100 w 405"/>
                <a:gd name="T47" fmla="*/ 311 h 724"/>
                <a:gd name="T48" fmla="*/ 99 w 405"/>
                <a:gd name="T49" fmla="*/ 315 h 724"/>
                <a:gd name="T50" fmla="*/ 99 w 405"/>
                <a:gd name="T51" fmla="*/ 679 h 724"/>
                <a:gd name="T52" fmla="*/ 144 w 405"/>
                <a:gd name="T53" fmla="*/ 724 h 724"/>
                <a:gd name="T54" fmla="*/ 188 w 405"/>
                <a:gd name="T55" fmla="*/ 679 h 724"/>
                <a:gd name="T56" fmla="*/ 188 w 405"/>
                <a:gd name="T57" fmla="*/ 372 h 724"/>
                <a:gd name="T58" fmla="*/ 217 w 405"/>
                <a:gd name="T59" fmla="*/ 372 h 724"/>
                <a:gd name="T60" fmla="*/ 217 w 405"/>
                <a:gd name="T61" fmla="*/ 679 h 724"/>
                <a:gd name="T62" fmla="*/ 261 w 405"/>
                <a:gd name="T63" fmla="*/ 724 h 724"/>
                <a:gd name="T64" fmla="*/ 305 w 405"/>
                <a:gd name="T65" fmla="*/ 679 h 724"/>
                <a:gd name="T66" fmla="*/ 305 w 405"/>
                <a:gd name="T67" fmla="*/ 315 h 724"/>
                <a:gd name="T68" fmla="*/ 305 w 405"/>
                <a:gd name="T69" fmla="*/ 311 h 724"/>
                <a:gd name="T70" fmla="*/ 306 w 405"/>
                <a:gd name="T71" fmla="*/ 303 h 724"/>
                <a:gd name="T72" fmla="*/ 306 w 405"/>
                <a:gd name="T73" fmla="*/ 113 h 724"/>
                <a:gd name="T74" fmla="*/ 312 w 405"/>
                <a:gd name="T75" fmla="*/ 132 h 724"/>
                <a:gd name="T76" fmla="*/ 322 w 405"/>
                <a:gd name="T77" fmla="*/ 185 h 724"/>
                <a:gd name="T78" fmla="*/ 331 w 405"/>
                <a:gd name="T79" fmla="*/ 274 h 724"/>
                <a:gd name="T80" fmla="*/ 333 w 405"/>
                <a:gd name="T81" fmla="*/ 314 h 724"/>
                <a:gd name="T82" fmla="*/ 334 w 405"/>
                <a:gd name="T83" fmla="*/ 323 h 724"/>
                <a:gd name="T84" fmla="*/ 334 w 405"/>
                <a:gd name="T85" fmla="*/ 326 h 724"/>
                <a:gd name="T86" fmla="*/ 371 w 405"/>
                <a:gd name="T87" fmla="*/ 359 h 724"/>
                <a:gd name="T88" fmla="*/ 404 w 405"/>
                <a:gd name="T89" fmla="*/ 322 h 724"/>
                <a:gd name="T90" fmla="*/ 398 w 405"/>
                <a:gd name="T91" fmla="*/ 240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5" h="724">
                  <a:moveTo>
                    <a:pt x="398" y="240"/>
                  </a:moveTo>
                  <a:cubicBezTo>
                    <a:pt x="396" y="219"/>
                    <a:pt x="394" y="197"/>
                    <a:pt x="391" y="175"/>
                  </a:cubicBezTo>
                  <a:cubicBezTo>
                    <a:pt x="388" y="154"/>
                    <a:pt x="385" y="133"/>
                    <a:pt x="380" y="115"/>
                  </a:cubicBezTo>
                  <a:cubicBezTo>
                    <a:pt x="373" y="88"/>
                    <a:pt x="361" y="66"/>
                    <a:pt x="346" y="49"/>
                  </a:cubicBezTo>
                  <a:cubicBezTo>
                    <a:pt x="335" y="37"/>
                    <a:pt x="323" y="28"/>
                    <a:pt x="311" y="21"/>
                  </a:cubicBezTo>
                  <a:cubicBezTo>
                    <a:pt x="293" y="11"/>
                    <a:pt x="275" y="6"/>
                    <a:pt x="262" y="3"/>
                  </a:cubicBezTo>
                  <a:cubicBezTo>
                    <a:pt x="259" y="3"/>
                    <a:pt x="256" y="2"/>
                    <a:pt x="253" y="2"/>
                  </a:cubicBezTo>
                  <a:cubicBezTo>
                    <a:pt x="248" y="1"/>
                    <a:pt x="242" y="0"/>
                    <a:pt x="237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62" y="0"/>
                    <a:pt x="157" y="1"/>
                    <a:pt x="151" y="2"/>
                  </a:cubicBezTo>
                  <a:cubicBezTo>
                    <a:pt x="140" y="3"/>
                    <a:pt x="124" y="7"/>
                    <a:pt x="106" y="15"/>
                  </a:cubicBezTo>
                  <a:cubicBezTo>
                    <a:pt x="90" y="22"/>
                    <a:pt x="73" y="33"/>
                    <a:pt x="58" y="49"/>
                  </a:cubicBezTo>
                  <a:cubicBezTo>
                    <a:pt x="44" y="66"/>
                    <a:pt x="31" y="88"/>
                    <a:pt x="24" y="115"/>
                  </a:cubicBezTo>
                  <a:cubicBezTo>
                    <a:pt x="20" y="133"/>
                    <a:pt x="17" y="154"/>
                    <a:pt x="14" y="175"/>
                  </a:cubicBezTo>
                  <a:cubicBezTo>
                    <a:pt x="5" y="240"/>
                    <a:pt x="1" y="322"/>
                    <a:pt x="1" y="322"/>
                  </a:cubicBezTo>
                  <a:cubicBezTo>
                    <a:pt x="0" y="341"/>
                    <a:pt x="15" y="358"/>
                    <a:pt x="34" y="359"/>
                  </a:cubicBezTo>
                  <a:cubicBezTo>
                    <a:pt x="53" y="360"/>
                    <a:pt x="70" y="345"/>
                    <a:pt x="71" y="326"/>
                  </a:cubicBezTo>
                  <a:cubicBezTo>
                    <a:pt x="71" y="326"/>
                    <a:pt x="71" y="324"/>
                    <a:pt x="71" y="321"/>
                  </a:cubicBezTo>
                  <a:cubicBezTo>
                    <a:pt x="72" y="308"/>
                    <a:pt x="74" y="267"/>
                    <a:pt x="77" y="231"/>
                  </a:cubicBezTo>
                  <a:cubicBezTo>
                    <a:pt x="79" y="213"/>
                    <a:pt x="81" y="195"/>
                    <a:pt x="84" y="177"/>
                  </a:cubicBezTo>
                  <a:cubicBezTo>
                    <a:pt x="86" y="160"/>
                    <a:pt x="89" y="144"/>
                    <a:pt x="92" y="132"/>
                  </a:cubicBezTo>
                  <a:cubicBezTo>
                    <a:pt x="94" y="124"/>
                    <a:pt x="96" y="118"/>
                    <a:pt x="99" y="113"/>
                  </a:cubicBezTo>
                  <a:cubicBezTo>
                    <a:pt x="99" y="303"/>
                    <a:pt x="99" y="303"/>
                    <a:pt x="99" y="303"/>
                  </a:cubicBezTo>
                  <a:cubicBezTo>
                    <a:pt x="99" y="306"/>
                    <a:pt x="99" y="308"/>
                    <a:pt x="100" y="311"/>
                  </a:cubicBezTo>
                  <a:cubicBezTo>
                    <a:pt x="100" y="312"/>
                    <a:pt x="99" y="314"/>
                    <a:pt x="99" y="315"/>
                  </a:cubicBezTo>
                  <a:cubicBezTo>
                    <a:pt x="99" y="679"/>
                    <a:pt x="99" y="679"/>
                    <a:pt x="99" y="679"/>
                  </a:cubicBezTo>
                  <a:cubicBezTo>
                    <a:pt x="99" y="704"/>
                    <a:pt x="119" y="724"/>
                    <a:pt x="144" y="724"/>
                  </a:cubicBezTo>
                  <a:cubicBezTo>
                    <a:pt x="168" y="724"/>
                    <a:pt x="188" y="704"/>
                    <a:pt x="188" y="679"/>
                  </a:cubicBezTo>
                  <a:cubicBezTo>
                    <a:pt x="188" y="372"/>
                    <a:pt x="188" y="372"/>
                    <a:pt x="188" y="372"/>
                  </a:cubicBezTo>
                  <a:cubicBezTo>
                    <a:pt x="217" y="372"/>
                    <a:pt x="217" y="372"/>
                    <a:pt x="217" y="372"/>
                  </a:cubicBezTo>
                  <a:cubicBezTo>
                    <a:pt x="217" y="679"/>
                    <a:pt x="217" y="679"/>
                    <a:pt x="217" y="679"/>
                  </a:cubicBezTo>
                  <a:cubicBezTo>
                    <a:pt x="217" y="704"/>
                    <a:pt x="236" y="724"/>
                    <a:pt x="261" y="724"/>
                  </a:cubicBezTo>
                  <a:cubicBezTo>
                    <a:pt x="285" y="724"/>
                    <a:pt x="305" y="704"/>
                    <a:pt x="305" y="679"/>
                  </a:cubicBezTo>
                  <a:cubicBezTo>
                    <a:pt x="305" y="315"/>
                    <a:pt x="305" y="315"/>
                    <a:pt x="305" y="315"/>
                  </a:cubicBezTo>
                  <a:cubicBezTo>
                    <a:pt x="305" y="314"/>
                    <a:pt x="305" y="312"/>
                    <a:pt x="305" y="311"/>
                  </a:cubicBezTo>
                  <a:cubicBezTo>
                    <a:pt x="305" y="308"/>
                    <a:pt x="306" y="306"/>
                    <a:pt x="306" y="303"/>
                  </a:cubicBezTo>
                  <a:cubicBezTo>
                    <a:pt x="306" y="113"/>
                    <a:pt x="306" y="113"/>
                    <a:pt x="306" y="113"/>
                  </a:cubicBezTo>
                  <a:cubicBezTo>
                    <a:pt x="308" y="118"/>
                    <a:pt x="311" y="124"/>
                    <a:pt x="312" y="132"/>
                  </a:cubicBezTo>
                  <a:cubicBezTo>
                    <a:pt x="316" y="146"/>
                    <a:pt x="319" y="165"/>
                    <a:pt x="322" y="185"/>
                  </a:cubicBezTo>
                  <a:cubicBezTo>
                    <a:pt x="326" y="215"/>
                    <a:pt x="329" y="248"/>
                    <a:pt x="331" y="274"/>
                  </a:cubicBezTo>
                  <a:cubicBezTo>
                    <a:pt x="332" y="286"/>
                    <a:pt x="333" y="307"/>
                    <a:pt x="333" y="314"/>
                  </a:cubicBezTo>
                  <a:cubicBezTo>
                    <a:pt x="333" y="318"/>
                    <a:pt x="334" y="321"/>
                    <a:pt x="334" y="323"/>
                  </a:cubicBezTo>
                  <a:cubicBezTo>
                    <a:pt x="334" y="325"/>
                    <a:pt x="334" y="326"/>
                    <a:pt x="334" y="326"/>
                  </a:cubicBezTo>
                  <a:cubicBezTo>
                    <a:pt x="335" y="345"/>
                    <a:pt x="351" y="360"/>
                    <a:pt x="371" y="359"/>
                  </a:cubicBezTo>
                  <a:cubicBezTo>
                    <a:pt x="390" y="358"/>
                    <a:pt x="405" y="341"/>
                    <a:pt x="404" y="322"/>
                  </a:cubicBezTo>
                  <a:cubicBezTo>
                    <a:pt x="404" y="322"/>
                    <a:pt x="402" y="280"/>
                    <a:pt x="398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593915" y="2762929"/>
            <a:ext cx="622249" cy="1444135"/>
            <a:chOff x="2068513" y="3043238"/>
            <a:chExt cx="1524000" cy="3536950"/>
          </a:xfrm>
          <a:solidFill>
            <a:srgbClr val="FFC000"/>
          </a:solidFill>
        </p:grpSpPr>
        <p:sp>
          <p:nvSpPr>
            <p:cNvPr id="74" name="Oval 23"/>
            <p:cNvSpPr>
              <a:spLocks noChangeArrowheads="1"/>
            </p:cNvSpPr>
            <p:nvPr/>
          </p:nvSpPr>
          <p:spPr bwMode="auto">
            <a:xfrm>
              <a:off x="2474913" y="3043238"/>
              <a:ext cx="711200" cy="711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4"/>
            <p:cNvSpPr>
              <a:spLocks/>
            </p:cNvSpPr>
            <p:nvPr/>
          </p:nvSpPr>
          <p:spPr bwMode="auto">
            <a:xfrm>
              <a:off x="2068513" y="3856038"/>
              <a:ext cx="1524000" cy="2724150"/>
            </a:xfrm>
            <a:custGeom>
              <a:avLst/>
              <a:gdLst>
                <a:gd name="T0" fmla="*/ 398 w 405"/>
                <a:gd name="T1" fmla="*/ 240 h 724"/>
                <a:gd name="T2" fmla="*/ 391 w 405"/>
                <a:gd name="T3" fmla="*/ 175 h 724"/>
                <a:gd name="T4" fmla="*/ 380 w 405"/>
                <a:gd name="T5" fmla="*/ 115 h 724"/>
                <a:gd name="T6" fmla="*/ 346 w 405"/>
                <a:gd name="T7" fmla="*/ 49 h 724"/>
                <a:gd name="T8" fmla="*/ 311 w 405"/>
                <a:gd name="T9" fmla="*/ 21 h 724"/>
                <a:gd name="T10" fmla="*/ 262 w 405"/>
                <a:gd name="T11" fmla="*/ 3 h 724"/>
                <a:gd name="T12" fmla="*/ 253 w 405"/>
                <a:gd name="T13" fmla="*/ 2 h 724"/>
                <a:gd name="T14" fmla="*/ 237 w 405"/>
                <a:gd name="T15" fmla="*/ 0 h 724"/>
                <a:gd name="T16" fmla="*/ 168 w 405"/>
                <a:gd name="T17" fmla="*/ 0 h 724"/>
                <a:gd name="T18" fmla="*/ 151 w 405"/>
                <a:gd name="T19" fmla="*/ 2 h 724"/>
                <a:gd name="T20" fmla="*/ 106 w 405"/>
                <a:gd name="T21" fmla="*/ 15 h 724"/>
                <a:gd name="T22" fmla="*/ 58 w 405"/>
                <a:gd name="T23" fmla="*/ 49 h 724"/>
                <a:gd name="T24" fmla="*/ 24 w 405"/>
                <a:gd name="T25" fmla="*/ 115 h 724"/>
                <a:gd name="T26" fmla="*/ 14 w 405"/>
                <a:gd name="T27" fmla="*/ 175 h 724"/>
                <a:gd name="T28" fmla="*/ 1 w 405"/>
                <a:gd name="T29" fmla="*/ 322 h 724"/>
                <a:gd name="T30" fmla="*/ 34 w 405"/>
                <a:gd name="T31" fmla="*/ 359 h 724"/>
                <a:gd name="T32" fmla="*/ 71 w 405"/>
                <a:gd name="T33" fmla="*/ 326 h 724"/>
                <a:gd name="T34" fmla="*/ 71 w 405"/>
                <a:gd name="T35" fmla="*/ 321 h 724"/>
                <a:gd name="T36" fmla="*/ 77 w 405"/>
                <a:gd name="T37" fmla="*/ 231 h 724"/>
                <a:gd name="T38" fmla="*/ 84 w 405"/>
                <a:gd name="T39" fmla="*/ 177 h 724"/>
                <a:gd name="T40" fmla="*/ 92 w 405"/>
                <a:gd name="T41" fmla="*/ 132 h 724"/>
                <a:gd name="T42" fmla="*/ 99 w 405"/>
                <a:gd name="T43" fmla="*/ 113 h 724"/>
                <a:gd name="T44" fmla="*/ 99 w 405"/>
                <a:gd name="T45" fmla="*/ 303 h 724"/>
                <a:gd name="T46" fmla="*/ 100 w 405"/>
                <a:gd name="T47" fmla="*/ 311 h 724"/>
                <a:gd name="T48" fmla="*/ 99 w 405"/>
                <a:gd name="T49" fmla="*/ 315 h 724"/>
                <a:gd name="T50" fmla="*/ 99 w 405"/>
                <a:gd name="T51" fmla="*/ 679 h 724"/>
                <a:gd name="T52" fmla="*/ 144 w 405"/>
                <a:gd name="T53" fmla="*/ 724 h 724"/>
                <a:gd name="T54" fmla="*/ 188 w 405"/>
                <a:gd name="T55" fmla="*/ 679 h 724"/>
                <a:gd name="T56" fmla="*/ 188 w 405"/>
                <a:gd name="T57" fmla="*/ 372 h 724"/>
                <a:gd name="T58" fmla="*/ 217 w 405"/>
                <a:gd name="T59" fmla="*/ 372 h 724"/>
                <a:gd name="T60" fmla="*/ 217 w 405"/>
                <a:gd name="T61" fmla="*/ 679 h 724"/>
                <a:gd name="T62" fmla="*/ 261 w 405"/>
                <a:gd name="T63" fmla="*/ 724 h 724"/>
                <a:gd name="T64" fmla="*/ 305 w 405"/>
                <a:gd name="T65" fmla="*/ 679 h 724"/>
                <a:gd name="T66" fmla="*/ 305 w 405"/>
                <a:gd name="T67" fmla="*/ 315 h 724"/>
                <a:gd name="T68" fmla="*/ 305 w 405"/>
                <a:gd name="T69" fmla="*/ 311 h 724"/>
                <a:gd name="T70" fmla="*/ 306 w 405"/>
                <a:gd name="T71" fmla="*/ 303 h 724"/>
                <a:gd name="T72" fmla="*/ 306 w 405"/>
                <a:gd name="T73" fmla="*/ 113 h 724"/>
                <a:gd name="T74" fmla="*/ 312 w 405"/>
                <a:gd name="T75" fmla="*/ 132 h 724"/>
                <a:gd name="T76" fmla="*/ 322 w 405"/>
                <a:gd name="T77" fmla="*/ 185 h 724"/>
                <a:gd name="T78" fmla="*/ 331 w 405"/>
                <a:gd name="T79" fmla="*/ 274 h 724"/>
                <a:gd name="T80" fmla="*/ 333 w 405"/>
                <a:gd name="T81" fmla="*/ 314 h 724"/>
                <a:gd name="T82" fmla="*/ 334 w 405"/>
                <a:gd name="T83" fmla="*/ 323 h 724"/>
                <a:gd name="T84" fmla="*/ 334 w 405"/>
                <a:gd name="T85" fmla="*/ 326 h 724"/>
                <a:gd name="T86" fmla="*/ 371 w 405"/>
                <a:gd name="T87" fmla="*/ 359 h 724"/>
                <a:gd name="T88" fmla="*/ 404 w 405"/>
                <a:gd name="T89" fmla="*/ 322 h 724"/>
                <a:gd name="T90" fmla="*/ 398 w 405"/>
                <a:gd name="T91" fmla="*/ 240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5" h="724">
                  <a:moveTo>
                    <a:pt x="398" y="240"/>
                  </a:moveTo>
                  <a:cubicBezTo>
                    <a:pt x="396" y="219"/>
                    <a:pt x="394" y="197"/>
                    <a:pt x="391" y="175"/>
                  </a:cubicBezTo>
                  <a:cubicBezTo>
                    <a:pt x="388" y="154"/>
                    <a:pt x="385" y="133"/>
                    <a:pt x="380" y="115"/>
                  </a:cubicBezTo>
                  <a:cubicBezTo>
                    <a:pt x="373" y="88"/>
                    <a:pt x="361" y="66"/>
                    <a:pt x="346" y="49"/>
                  </a:cubicBezTo>
                  <a:cubicBezTo>
                    <a:pt x="335" y="37"/>
                    <a:pt x="323" y="28"/>
                    <a:pt x="311" y="21"/>
                  </a:cubicBezTo>
                  <a:cubicBezTo>
                    <a:pt x="293" y="11"/>
                    <a:pt x="275" y="6"/>
                    <a:pt x="262" y="3"/>
                  </a:cubicBezTo>
                  <a:cubicBezTo>
                    <a:pt x="259" y="3"/>
                    <a:pt x="256" y="2"/>
                    <a:pt x="253" y="2"/>
                  </a:cubicBezTo>
                  <a:cubicBezTo>
                    <a:pt x="248" y="1"/>
                    <a:pt x="242" y="0"/>
                    <a:pt x="237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62" y="0"/>
                    <a:pt x="157" y="1"/>
                    <a:pt x="151" y="2"/>
                  </a:cubicBezTo>
                  <a:cubicBezTo>
                    <a:pt x="140" y="3"/>
                    <a:pt x="124" y="7"/>
                    <a:pt x="106" y="15"/>
                  </a:cubicBezTo>
                  <a:cubicBezTo>
                    <a:pt x="90" y="22"/>
                    <a:pt x="73" y="33"/>
                    <a:pt x="58" y="49"/>
                  </a:cubicBezTo>
                  <a:cubicBezTo>
                    <a:pt x="44" y="66"/>
                    <a:pt x="31" y="88"/>
                    <a:pt x="24" y="115"/>
                  </a:cubicBezTo>
                  <a:cubicBezTo>
                    <a:pt x="20" y="133"/>
                    <a:pt x="17" y="154"/>
                    <a:pt x="14" y="175"/>
                  </a:cubicBezTo>
                  <a:cubicBezTo>
                    <a:pt x="5" y="240"/>
                    <a:pt x="1" y="322"/>
                    <a:pt x="1" y="322"/>
                  </a:cubicBezTo>
                  <a:cubicBezTo>
                    <a:pt x="0" y="341"/>
                    <a:pt x="15" y="358"/>
                    <a:pt x="34" y="359"/>
                  </a:cubicBezTo>
                  <a:cubicBezTo>
                    <a:pt x="53" y="360"/>
                    <a:pt x="70" y="345"/>
                    <a:pt x="71" y="326"/>
                  </a:cubicBezTo>
                  <a:cubicBezTo>
                    <a:pt x="71" y="326"/>
                    <a:pt x="71" y="324"/>
                    <a:pt x="71" y="321"/>
                  </a:cubicBezTo>
                  <a:cubicBezTo>
                    <a:pt x="72" y="308"/>
                    <a:pt x="74" y="267"/>
                    <a:pt x="77" y="231"/>
                  </a:cubicBezTo>
                  <a:cubicBezTo>
                    <a:pt x="79" y="213"/>
                    <a:pt x="81" y="195"/>
                    <a:pt x="84" y="177"/>
                  </a:cubicBezTo>
                  <a:cubicBezTo>
                    <a:pt x="86" y="160"/>
                    <a:pt x="89" y="144"/>
                    <a:pt x="92" y="132"/>
                  </a:cubicBezTo>
                  <a:cubicBezTo>
                    <a:pt x="94" y="124"/>
                    <a:pt x="96" y="118"/>
                    <a:pt x="99" y="113"/>
                  </a:cubicBezTo>
                  <a:cubicBezTo>
                    <a:pt x="99" y="303"/>
                    <a:pt x="99" y="303"/>
                    <a:pt x="99" y="303"/>
                  </a:cubicBezTo>
                  <a:cubicBezTo>
                    <a:pt x="99" y="306"/>
                    <a:pt x="99" y="308"/>
                    <a:pt x="100" y="311"/>
                  </a:cubicBezTo>
                  <a:cubicBezTo>
                    <a:pt x="100" y="312"/>
                    <a:pt x="99" y="314"/>
                    <a:pt x="99" y="315"/>
                  </a:cubicBezTo>
                  <a:cubicBezTo>
                    <a:pt x="99" y="679"/>
                    <a:pt x="99" y="679"/>
                    <a:pt x="99" y="679"/>
                  </a:cubicBezTo>
                  <a:cubicBezTo>
                    <a:pt x="99" y="704"/>
                    <a:pt x="119" y="724"/>
                    <a:pt x="144" y="724"/>
                  </a:cubicBezTo>
                  <a:cubicBezTo>
                    <a:pt x="168" y="724"/>
                    <a:pt x="188" y="704"/>
                    <a:pt x="188" y="679"/>
                  </a:cubicBezTo>
                  <a:cubicBezTo>
                    <a:pt x="188" y="372"/>
                    <a:pt x="188" y="372"/>
                    <a:pt x="188" y="372"/>
                  </a:cubicBezTo>
                  <a:cubicBezTo>
                    <a:pt x="217" y="372"/>
                    <a:pt x="217" y="372"/>
                    <a:pt x="217" y="372"/>
                  </a:cubicBezTo>
                  <a:cubicBezTo>
                    <a:pt x="217" y="679"/>
                    <a:pt x="217" y="679"/>
                    <a:pt x="217" y="679"/>
                  </a:cubicBezTo>
                  <a:cubicBezTo>
                    <a:pt x="217" y="704"/>
                    <a:pt x="236" y="724"/>
                    <a:pt x="261" y="724"/>
                  </a:cubicBezTo>
                  <a:cubicBezTo>
                    <a:pt x="285" y="724"/>
                    <a:pt x="305" y="704"/>
                    <a:pt x="305" y="679"/>
                  </a:cubicBezTo>
                  <a:cubicBezTo>
                    <a:pt x="305" y="315"/>
                    <a:pt x="305" y="315"/>
                    <a:pt x="305" y="315"/>
                  </a:cubicBezTo>
                  <a:cubicBezTo>
                    <a:pt x="305" y="314"/>
                    <a:pt x="305" y="312"/>
                    <a:pt x="305" y="311"/>
                  </a:cubicBezTo>
                  <a:cubicBezTo>
                    <a:pt x="305" y="308"/>
                    <a:pt x="306" y="306"/>
                    <a:pt x="306" y="303"/>
                  </a:cubicBezTo>
                  <a:cubicBezTo>
                    <a:pt x="306" y="113"/>
                    <a:pt x="306" y="113"/>
                    <a:pt x="306" y="113"/>
                  </a:cubicBezTo>
                  <a:cubicBezTo>
                    <a:pt x="308" y="118"/>
                    <a:pt x="311" y="124"/>
                    <a:pt x="312" y="132"/>
                  </a:cubicBezTo>
                  <a:cubicBezTo>
                    <a:pt x="316" y="146"/>
                    <a:pt x="319" y="165"/>
                    <a:pt x="322" y="185"/>
                  </a:cubicBezTo>
                  <a:cubicBezTo>
                    <a:pt x="326" y="215"/>
                    <a:pt x="329" y="248"/>
                    <a:pt x="331" y="274"/>
                  </a:cubicBezTo>
                  <a:cubicBezTo>
                    <a:pt x="332" y="286"/>
                    <a:pt x="333" y="307"/>
                    <a:pt x="333" y="314"/>
                  </a:cubicBezTo>
                  <a:cubicBezTo>
                    <a:pt x="333" y="318"/>
                    <a:pt x="334" y="321"/>
                    <a:pt x="334" y="323"/>
                  </a:cubicBezTo>
                  <a:cubicBezTo>
                    <a:pt x="334" y="325"/>
                    <a:pt x="334" y="326"/>
                    <a:pt x="334" y="326"/>
                  </a:cubicBezTo>
                  <a:cubicBezTo>
                    <a:pt x="335" y="345"/>
                    <a:pt x="351" y="360"/>
                    <a:pt x="371" y="359"/>
                  </a:cubicBezTo>
                  <a:cubicBezTo>
                    <a:pt x="390" y="358"/>
                    <a:pt x="405" y="341"/>
                    <a:pt x="404" y="322"/>
                  </a:cubicBezTo>
                  <a:cubicBezTo>
                    <a:pt x="404" y="322"/>
                    <a:pt x="402" y="280"/>
                    <a:pt x="398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286379" y="2879249"/>
            <a:ext cx="572129" cy="1327815"/>
            <a:chOff x="2068513" y="3043238"/>
            <a:chExt cx="1524000" cy="3536950"/>
          </a:xfrm>
          <a:solidFill>
            <a:srgbClr val="FFC000"/>
          </a:solidFill>
        </p:grpSpPr>
        <p:sp>
          <p:nvSpPr>
            <p:cNvPr id="77" name="Oval 23"/>
            <p:cNvSpPr>
              <a:spLocks noChangeArrowheads="1"/>
            </p:cNvSpPr>
            <p:nvPr/>
          </p:nvSpPr>
          <p:spPr bwMode="auto">
            <a:xfrm>
              <a:off x="2474913" y="3043238"/>
              <a:ext cx="711200" cy="711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4"/>
            <p:cNvSpPr>
              <a:spLocks/>
            </p:cNvSpPr>
            <p:nvPr/>
          </p:nvSpPr>
          <p:spPr bwMode="auto">
            <a:xfrm>
              <a:off x="2068513" y="3856038"/>
              <a:ext cx="1524000" cy="2724150"/>
            </a:xfrm>
            <a:custGeom>
              <a:avLst/>
              <a:gdLst>
                <a:gd name="T0" fmla="*/ 398 w 405"/>
                <a:gd name="T1" fmla="*/ 240 h 724"/>
                <a:gd name="T2" fmla="*/ 391 w 405"/>
                <a:gd name="T3" fmla="*/ 175 h 724"/>
                <a:gd name="T4" fmla="*/ 380 w 405"/>
                <a:gd name="T5" fmla="*/ 115 h 724"/>
                <a:gd name="T6" fmla="*/ 346 w 405"/>
                <a:gd name="T7" fmla="*/ 49 h 724"/>
                <a:gd name="T8" fmla="*/ 311 w 405"/>
                <a:gd name="T9" fmla="*/ 21 h 724"/>
                <a:gd name="T10" fmla="*/ 262 w 405"/>
                <a:gd name="T11" fmla="*/ 3 h 724"/>
                <a:gd name="T12" fmla="*/ 253 w 405"/>
                <a:gd name="T13" fmla="*/ 2 h 724"/>
                <a:gd name="T14" fmla="*/ 237 w 405"/>
                <a:gd name="T15" fmla="*/ 0 h 724"/>
                <a:gd name="T16" fmla="*/ 168 w 405"/>
                <a:gd name="T17" fmla="*/ 0 h 724"/>
                <a:gd name="T18" fmla="*/ 151 w 405"/>
                <a:gd name="T19" fmla="*/ 2 h 724"/>
                <a:gd name="T20" fmla="*/ 106 w 405"/>
                <a:gd name="T21" fmla="*/ 15 h 724"/>
                <a:gd name="T22" fmla="*/ 58 w 405"/>
                <a:gd name="T23" fmla="*/ 49 h 724"/>
                <a:gd name="T24" fmla="*/ 24 w 405"/>
                <a:gd name="T25" fmla="*/ 115 h 724"/>
                <a:gd name="T26" fmla="*/ 14 w 405"/>
                <a:gd name="T27" fmla="*/ 175 h 724"/>
                <a:gd name="T28" fmla="*/ 1 w 405"/>
                <a:gd name="T29" fmla="*/ 322 h 724"/>
                <a:gd name="T30" fmla="*/ 34 w 405"/>
                <a:gd name="T31" fmla="*/ 359 h 724"/>
                <a:gd name="T32" fmla="*/ 71 w 405"/>
                <a:gd name="T33" fmla="*/ 326 h 724"/>
                <a:gd name="T34" fmla="*/ 71 w 405"/>
                <a:gd name="T35" fmla="*/ 321 h 724"/>
                <a:gd name="T36" fmla="*/ 77 w 405"/>
                <a:gd name="T37" fmla="*/ 231 h 724"/>
                <a:gd name="T38" fmla="*/ 84 w 405"/>
                <a:gd name="T39" fmla="*/ 177 h 724"/>
                <a:gd name="T40" fmla="*/ 92 w 405"/>
                <a:gd name="T41" fmla="*/ 132 h 724"/>
                <a:gd name="T42" fmla="*/ 99 w 405"/>
                <a:gd name="T43" fmla="*/ 113 h 724"/>
                <a:gd name="T44" fmla="*/ 99 w 405"/>
                <a:gd name="T45" fmla="*/ 303 h 724"/>
                <a:gd name="T46" fmla="*/ 100 w 405"/>
                <a:gd name="T47" fmla="*/ 311 h 724"/>
                <a:gd name="T48" fmla="*/ 99 w 405"/>
                <a:gd name="T49" fmla="*/ 315 h 724"/>
                <a:gd name="T50" fmla="*/ 99 w 405"/>
                <a:gd name="T51" fmla="*/ 679 h 724"/>
                <a:gd name="T52" fmla="*/ 144 w 405"/>
                <a:gd name="T53" fmla="*/ 724 h 724"/>
                <a:gd name="T54" fmla="*/ 188 w 405"/>
                <a:gd name="T55" fmla="*/ 679 h 724"/>
                <a:gd name="T56" fmla="*/ 188 w 405"/>
                <a:gd name="T57" fmla="*/ 372 h 724"/>
                <a:gd name="T58" fmla="*/ 217 w 405"/>
                <a:gd name="T59" fmla="*/ 372 h 724"/>
                <a:gd name="T60" fmla="*/ 217 w 405"/>
                <a:gd name="T61" fmla="*/ 679 h 724"/>
                <a:gd name="T62" fmla="*/ 261 w 405"/>
                <a:gd name="T63" fmla="*/ 724 h 724"/>
                <a:gd name="T64" fmla="*/ 305 w 405"/>
                <a:gd name="T65" fmla="*/ 679 h 724"/>
                <a:gd name="T66" fmla="*/ 305 w 405"/>
                <a:gd name="T67" fmla="*/ 315 h 724"/>
                <a:gd name="T68" fmla="*/ 305 w 405"/>
                <a:gd name="T69" fmla="*/ 311 h 724"/>
                <a:gd name="T70" fmla="*/ 306 w 405"/>
                <a:gd name="T71" fmla="*/ 303 h 724"/>
                <a:gd name="T72" fmla="*/ 306 w 405"/>
                <a:gd name="T73" fmla="*/ 113 h 724"/>
                <a:gd name="T74" fmla="*/ 312 w 405"/>
                <a:gd name="T75" fmla="*/ 132 h 724"/>
                <a:gd name="T76" fmla="*/ 322 w 405"/>
                <a:gd name="T77" fmla="*/ 185 h 724"/>
                <a:gd name="T78" fmla="*/ 331 w 405"/>
                <a:gd name="T79" fmla="*/ 274 h 724"/>
                <a:gd name="T80" fmla="*/ 333 w 405"/>
                <a:gd name="T81" fmla="*/ 314 h 724"/>
                <a:gd name="T82" fmla="*/ 334 w 405"/>
                <a:gd name="T83" fmla="*/ 323 h 724"/>
                <a:gd name="T84" fmla="*/ 334 w 405"/>
                <a:gd name="T85" fmla="*/ 326 h 724"/>
                <a:gd name="T86" fmla="*/ 371 w 405"/>
                <a:gd name="T87" fmla="*/ 359 h 724"/>
                <a:gd name="T88" fmla="*/ 404 w 405"/>
                <a:gd name="T89" fmla="*/ 322 h 724"/>
                <a:gd name="T90" fmla="*/ 398 w 405"/>
                <a:gd name="T91" fmla="*/ 240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5" h="724">
                  <a:moveTo>
                    <a:pt x="398" y="240"/>
                  </a:moveTo>
                  <a:cubicBezTo>
                    <a:pt x="396" y="219"/>
                    <a:pt x="394" y="197"/>
                    <a:pt x="391" y="175"/>
                  </a:cubicBezTo>
                  <a:cubicBezTo>
                    <a:pt x="388" y="154"/>
                    <a:pt x="385" y="133"/>
                    <a:pt x="380" y="115"/>
                  </a:cubicBezTo>
                  <a:cubicBezTo>
                    <a:pt x="373" y="88"/>
                    <a:pt x="361" y="66"/>
                    <a:pt x="346" y="49"/>
                  </a:cubicBezTo>
                  <a:cubicBezTo>
                    <a:pt x="335" y="37"/>
                    <a:pt x="323" y="28"/>
                    <a:pt x="311" y="21"/>
                  </a:cubicBezTo>
                  <a:cubicBezTo>
                    <a:pt x="293" y="11"/>
                    <a:pt x="275" y="6"/>
                    <a:pt x="262" y="3"/>
                  </a:cubicBezTo>
                  <a:cubicBezTo>
                    <a:pt x="259" y="3"/>
                    <a:pt x="256" y="2"/>
                    <a:pt x="253" y="2"/>
                  </a:cubicBezTo>
                  <a:cubicBezTo>
                    <a:pt x="248" y="1"/>
                    <a:pt x="242" y="0"/>
                    <a:pt x="237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62" y="0"/>
                    <a:pt x="157" y="1"/>
                    <a:pt x="151" y="2"/>
                  </a:cubicBezTo>
                  <a:cubicBezTo>
                    <a:pt x="140" y="3"/>
                    <a:pt x="124" y="7"/>
                    <a:pt x="106" y="15"/>
                  </a:cubicBezTo>
                  <a:cubicBezTo>
                    <a:pt x="90" y="22"/>
                    <a:pt x="73" y="33"/>
                    <a:pt x="58" y="49"/>
                  </a:cubicBezTo>
                  <a:cubicBezTo>
                    <a:pt x="44" y="66"/>
                    <a:pt x="31" y="88"/>
                    <a:pt x="24" y="115"/>
                  </a:cubicBezTo>
                  <a:cubicBezTo>
                    <a:pt x="20" y="133"/>
                    <a:pt x="17" y="154"/>
                    <a:pt x="14" y="175"/>
                  </a:cubicBezTo>
                  <a:cubicBezTo>
                    <a:pt x="5" y="240"/>
                    <a:pt x="1" y="322"/>
                    <a:pt x="1" y="322"/>
                  </a:cubicBezTo>
                  <a:cubicBezTo>
                    <a:pt x="0" y="341"/>
                    <a:pt x="15" y="358"/>
                    <a:pt x="34" y="359"/>
                  </a:cubicBezTo>
                  <a:cubicBezTo>
                    <a:pt x="53" y="360"/>
                    <a:pt x="70" y="345"/>
                    <a:pt x="71" y="326"/>
                  </a:cubicBezTo>
                  <a:cubicBezTo>
                    <a:pt x="71" y="326"/>
                    <a:pt x="71" y="324"/>
                    <a:pt x="71" y="321"/>
                  </a:cubicBezTo>
                  <a:cubicBezTo>
                    <a:pt x="72" y="308"/>
                    <a:pt x="74" y="267"/>
                    <a:pt x="77" y="231"/>
                  </a:cubicBezTo>
                  <a:cubicBezTo>
                    <a:pt x="79" y="213"/>
                    <a:pt x="81" y="195"/>
                    <a:pt x="84" y="177"/>
                  </a:cubicBezTo>
                  <a:cubicBezTo>
                    <a:pt x="86" y="160"/>
                    <a:pt x="89" y="144"/>
                    <a:pt x="92" y="132"/>
                  </a:cubicBezTo>
                  <a:cubicBezTo>
                    <a:pt x="94" y="124"/>
                    <a:pt x="96" y="118"/>
                    <a:pt x="99" y="113"/>
                  </a:cubicBezTo>
                  <a:cubicBezTo>
                    <a:pt x="99" y="303"/>
                    <a:pt x="99" y="303"/>
                    <a:pt x="99" y="303"/>
                  </a:cubicBezTo>
                  <a:cubicBezTo>
                    <a:pt x="99" y="306"/>
                    <a:pt x="99" y="308"/>
                    <a:pt x="100" y="311"/>
                  </a:cubicBezTo>
                  <a:cubicBezTo>
                    <a:pt x="100" y="312"/>
                    <a:pt x="99" y="314"/>
                    <a:pt x="99" y="315"/>
                  </a:cubicBezTo>
                  <a:cubicBezTo>
                    <a:pt x="99" y="679"/>
                    <a:pt x="99" y="679"/>
                    <a:pt x="99" y="679"/>
                  </a:cubicBezTo>
                  <a:cubicBezTo>
                    <a:pt x="99" y="704"/>
                    <a:pt x="119" y="724"/>
                    <a:pt x="144" y="724"/>
                  </a:cubicBezTo>
                  <a:cubicBezTo>
                    <a:pt x="168" y="724"/>
                    <a:pt x="188" y="704"/>
                    <a:pt x="188" y="679"/>
                  </a:cubicBezTo>
                  <a:cubicBezTo>
                    <a:pt x="188" y="372"/>
                    <a:pt x="188" y="372"/>
                    <a:pt x="188" y="372"/>
                  </a:cubicBezTo>
                  <a:cubicBezTo>
                    <a:pt x="217" y="372"/>
                    <a:pt x="217" y="372"/>
                    <a:pt x="217" y="372"/>
                  </a:cubicBezTo>
                  <a:cubicBezTo>
                    <a:pt x="217" y="679"/>
                    <a:pt x="217" y="679"/>
                    <a:pt x="217" y="679"/>
                  </a:cubicBezTo>
                  <a:cubicBezTo>
                    <a:pt x="217" y="704"/>
                    <a:pt x="236" y="724"/>
                    <a:pt x="261" y="724"/>
                  </a:cubicBezTo>
                  <a:cubicBezTo>
                    <a:pt x="285" y="724"/>
                    <a:pt x="305" y="704"/>
                    <a:pt x="305" y="679"/>
                  </a:cubicBezTo>
                  <a:cubicBezTo>
                    <a:pt x="305" y="315"/>
                    <a:pt x="305" y="315"/>
                    <a:pt x="305" y="315"/>
                  </a:cubicBezTo>
                  <a:cubicBezTo>
                    <a:pt x="305" y="314"/>
                    <a:pt x="305" y="312"/>
                    <a:pt x="305" y="311"/>
                  </a:cubicBezTo>
                  <a:cubicBezTo>
                    <a:pt x="305" y="308"/>
                    <a:pt x="306" y="306"/>
                    <a:pt x="306" y="303"/>
                  </a:cubicBezTo>
                  <a:cubicBezTo>
                    <a:pt x="306" y="113"/>
                    <a:pt x="306" y="113"/>
                    <a:pt x="306" y="113"/>
                  </a:cubicBezTo>
                  <a:cubicBezTo>
                    <a:pt x="308" y="118"/>
                    <a:pt x="311" y="124"/>
                    <a:pt x="312" y="132"/>
                  </a:cubicBezTo>
                  <a:cubicBezTo>
                    <a:pt x="316" y="146"/>
                    <a:pt x="319" y="165"/>
                    <a:pt x="322" y="185"/>
                  </a:cubicBezTo>
                  <a:cubicBezTo>
                    <a:pt x="326" y="215"/>
                    <a:pt x="329" y="248"/>
                    <a:pt x="331" y="274"/>
                  </a:cubicBezTo>
                  <a:cubicBezTo>
                    <a:pt x="332" y="286"/>
                    <a:pt x="333" y="307"/>
                    <a:pt x="333" y="314"/>
                  </a:cubicBezTo>
                  <a:cubicBezTo>
                    <a:pt x="333" y="318"/>
                    <a:pt x="334" y="321"/>
                    <a:pt x="334" y="323"/>
                  </a:cubicBezTo>
                  <a:cubicBezTo>
                    <a:pt x="334" y="325"/>
                    <a:pt x="334" y="326"/>
                    <a:pt x="334" y="326"/>
                  </a:cubicBezTo>
                  <a:cubicBezTo>
                    <a:pt x="335" y="345"/>
                    <a:pt x="351" y="360"/>
                    <a:pt x="371" y="359"/>
                  </a:cubicBezTo>
                  <a:cubicBezTo>
                    <a:pt x="390" y="358"/>
                    <a:pt x="405" y="341"/>
                    <a:pt x="404" y="322"/>
                  </a:cubicBezTo>
                  <a:cubicBezTo>
                    <a:pt x="404" y="322"/>
                    <a:pt x="402" y="280"/>
                    <a:pt x="398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982714" y="2976090"/>
            <a:ext cx="530402" cy="1230974"/>
            <a:chOff x="2068513" y="3043238"/>
            <a:chExt cx="1524000" cy="3536950"/>
          </a:xfrm>
          <a:solidFill>
            <a:srgbClr val="FFC000"/>
          </a:solidFill>
        </p:grpSpPr>
        <p:sp>
          <p:nvSpPr>
            <p:cNvPr id="84" name="Oval 23"/>
            <p:cNvSpPr>
              <a:spLocks noChangeArrowheads="1"/>
            </p:cNvSpPr>
            <p:nvPr/>
          </p:nvSpPr>
          <p:spPr bwMode="auto">
            <a:xfrm>
              <a:off x="2474913" y="3043238"/>
              <a:ext cx="711200" cy="711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4"/>
            <p:cNvSpPr>
              <a:spLocks/>
            </p:cNvSpPr>
            <p:nvPr/>
          </p:nvSpPr>
          <p:spPr bwMode="auto">
            <a:xfrm>
              <a:off x="2068513" y="3856038"/>
              <a:ext cx="1524000" cy="2724150"/>
            </a:xfrm>
            <a:custGeom>
              <a:avLst/>
              <a:gdLst>
                <a:gd name="T0" fmla="*/ 398 w 405"/>
                <a:gd name="T1" fmla="*/ 240 h 724"/>
                <a:gd name="T2" fmla="*/ 391 w 405"/>
                <a:gd name="T3" fmla="*/ 175 h 724"/>
                <a:gd name="T4" fmla="*/ 380 w 405"/>
                <a:gd name="T5" fmla="*/ 115 h 724"/>
                <a:gd name="T6" fmla="*/ 346 w 405"/>
                <a:gd name="T7" fmla="*/ 49 h 724"/>
                <a:gd name="T8" fmla="*/ 311 w 405"/>
                <a:gd name="T9" fmla="*/ 21 h 724"/>
                <a:gd name="T10" fmla="*/ 262 w 405"/>
                <a:gd name="T11" fmla="*/ 3 h 724"/>
                <a:gd name="T12" fmla="*/ 253 w 405"/>
                <a:gd name="T13" fmla="*/ 2 h 724"/>
                <a:gd name="T14" fmla="*/ 237 w 405"/>
                <a:gd name="T15" fmla="*/ 0 h 724"/>
                <a:gd name="T16" fmla="*/ 168 w 405"/>
                <a:gd name="T17" fmla="*/ 0 h 724"/>
                <a:gd name="T18" fmla="*/ 151 w 405"/>
                <a:gd name="T19" fmla="*/ 2 h 724"/>
                <a:gd name="T20" fmla="*/ 106 w 405"/>
                <a:gd name="T21" fmla="*/ 15 h 724"/>
                <a:gd name="T22" fmla="*/ 58 w 405"/>
                <a:gd name="T23" fmla="*/ 49 h 724"/>
                <a:gd name="T24" fmla="*/ 24 w 405"/>
                <a:gd name="T25" fmla="*/ 115 h 724"/>
                <a:gd name="T26" fmla="*/ 14 w 405"/>
                <a:gd name="T27" fmla="*/ 175 h 724"/>
                <a:gd name="T28" fmla="*/ 1 w 405"/>
                <a:gd name="T29" fmla="*/ 322 h 724"/>
                <a:gd name="T30" fmla="*/ 34 w 405"/>
                <a:gd name="T31" fmla="*/ 359 h 724"/>
                <a:gd name="T32" fmla="*/ 71 w 405"/>
                <a:gd name="T33" fmla="*/ 326 h 724"/>
                <a:gd name="T34" fmla="*/ 71 w 405"/>
                <a:gd name="T35" fmla="*/ 321 h 724"/>
                <a:gd name="T36" fmla="*/ 77 w 405"/>
                <a:gd name="T37" fmla="*/ 231 h 724"/>
                <a:gd name="T38" fmla="*/ 84 w 405"/>
                <a:gd name="T39" fmla="*/ 177 h 724"/>
                <a:gd name="T40" fmla="*/ 92 w 405"/>
                <a:gd name="T41" fmla="*/ 132 h 724"/>
                <a:gd name="T42" fmla="*/ 99 w 405"/>
                <a:gd name="T43" fmla="*/ 113 h 724"/>
                <a:gd name="T44" fmla="*/ 99 w 405"/>
                <a:gd name="T45" fmla="*/ 303 h 724"/>
                <a:gd name="T46" fmla="*/ 100 w 405"/>
                <a:gd name="T47" fmla="*/ 311 h 724"/>
                <a:gd name="T48" fmla="*/ 99 w 405"/>
                <a:gd name="T49" fmla="*/ 315 h 724"/>
                <a:gd name="T50" fmla="*/ 99 w 405"/>
                <a:gd name="T51" fmla="*/ 679 h 724"/>
                <a:gd name="T52" fmla="*/ 144 w 405"/>
                <a:gd name="T53" fmla="*/ 724 h 724"/>
                <a:gd name="T54" fmla="*/ 188 w 405"/>
                <a:gd name="T55" fmla="*/ 679 h 724"/>
                <a:gd name="T56" fmla="*/ 188 w 405"/>
                <a:gd name="T57" fmla="*/ 372 h 724"/>
                <a:gd name="T58" fmla="*/ 217 w 405"/>
                <a:gd name="T59" fmla="*/ 372 h 724"/>
                <a:gd name="T60" fmla="*/ 217 w 405"/>
                <a:gd name="T61" fmla="*/ 679 h 724"/>
                <a:gd name="T62" fmla="*/ 261 w 405"/>
                <a:gd name="T63" fmla="*/ 724 h 724"/>
                <a:gd name="T64" fmla="*/ 305 w 405"/>
                <a:gd name="T65" fmla="*/ 679 h 724"/>
                <a:gd name="T66" fmla="*/ 305 w 405"/>
                <a:gd name="T67" fmla="*/ 315 h 724"/>
                <a:gd name="T68" fmla="*/ 305 w 405"/>
                <a:gd name="T69" fmla="*/ 311 h 724"/>
                <a:gd name="T70" fmla="*/ 306 w 405"/>
                <a:gd name="T71" fmla="*/ 303 h 724"/>
                <a:gd name="T72" fmla="*/ 306 w 405"/>
                <a:gd name="T73" fmla="*/ 113 h 724"/>
                <a:gd name="T74" fmla="*/ 312 w 405"/>
                <a:gd name="T75" fmla="*/ 132 h 724"/>
                <a:gd name="T76" fmla="*/ 322 w 405"/>
                <a:gd name="T77" fmla="*/ 185 h 724"/>
                <a:gd name="T78" fmla="*/ 331 w 405"/>
                <a:gd name="T79" fmla="*/ 274 h 724"/>
                <a:gd name="T80" fmla="*/ 333 w 405"/>
                <a:gd name="T81" fmla="*/ 314 h 724"/>
                <a:gd name="T82" fmla="*/ 334 w 405"/>
                <a:gd name="T83" fmla="*/ 323 h 724"/>
                <a:gd name="T84" fmla="*/ 334 w 405"/>
                <a:gd name="T85" fmla="*/ 326 h 724"/>
                <a:gd name="T86" fmla="*/ 371 w 405"/>
                <a:gd name="T87" fmla="*/ 359 h 724"/>
                <a:gd name="T88" fmla="*/ 404 w 405"/>
                <a:gd name="T89" fmla="*/ 322 h 724"/>
                <a:gd name="T90" fmla="*/ 398 w 405"/>
                <a:gd name="T91" fmla="*/ 240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5" h="724">
                  <a:moveTo>
                    <a:pt x="398" y="240"/>
                  </a:moveTo>
                  <a:cubicBezTo>
                    <a:pt x="396" y="219"/>
                    <a:pt x="394" y="197"/>
                    <a:pt x="391" y="175"/>
                  </a:cubicBezTo>
                  <a:cubicBezTo>
                    <a:pt x="388" y="154"/>
                    <a:pt x="385" y="133"/>
                    <a:pt x="380" y="115"/>
                  </a:cubicBezTo>
                  <a:cubicBezTo>
                    <a:pt x="373" y="88"/>
                    <a:pt x="361" y="66"/>
                    <a:pt x="346" y="49"/>
                  </a:cubicBezTo>
                  <a:cubicBezTo>
                    <a:pt x="335" y="37"/>
                    <a:pt x="323" y="28"/>
                    <a:pt x="311" y="21"/>
                  </a:cubicBezTo>
                  <a:cubicBezTo>
                    <a:pt x="293" y="11"/>
                    <a:pt x="275" y="6"/>
                    <a:pt x="262" y="3"/>
                  </a:cubicBezTo>
                  <a:cubicBezTo>
                    <a:pt x="259" y="3"/>
                    <a:pt x="256" y="2"/>
                    <a:pt x="253" y="2"/>
                  </a:cubicBezTo>
                  <a:cubicBezTo>
                    <a:pt x="248" y="1"/>
                    <a:pt x="242" y="0"/>
                    <a:pt x="237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62" y="0"/>
                    <a:pt x="157" y="1"/>
                    <a:pt x="151" y="2"/>
                  </a:cubicBezTo>
                  <a:cubicBezTo>
                    <a:pt x="140" y="3"/>
                    <a:pt x="124" y="7"/>
                    <a:pt x="106" y="15"/>
                  </a:cubicBezTo>
                  <a:cubicBezTo>
                    <a:pt x="90" y="22"/>
                    <a:pt x="73" y="33"/>
                    <a:pt x="58" y="49"/>
                  </a:cubicBezTo>
                  <a:cubicBezTo>
                    <a:pt x="44" y="66"/>
                    <a:pt x="31" y="88"/>
                    <a:pt x="24" y="115"/>
                  </a:cubicBezTo>
                  <a:cubicBezTo>
                    <a:pt x="20" y="133"/>
                    <a:pt x="17" y="154"/>
                    <a:pt x="14" y="175"/>
                  </a:cubicBezTo>
                  <a:cubicBezTo>
                    <a:pt x="5" y="240"/>
                    <a:pt x="1" y="322"/>
                    <a:pt x="1" y="322"/>
                  </a:cubicBezTo>
                  <a:cubicBezTo>
                    <a:pt x="0" y="341"/>
                    <a:pt x="15" y="358"/>
                    <a:pt x="34" y="359"/>
                  </a:cubicBezTo>
                  <a:cubicBezTo>
                    <a:pt x="53" y="360"/>
                    <a:pt x="70" y="345"/>
                    <a:pt x="71" y="326"/>
                  </a:cubicBezTo>
                  <a:cubicBezTo>
                    <a:pt x="71" y="326"/>
                    <a:pt x="71" y="324"/>
                    <a:pt x="71" y="321"/>
                  </a:cubicBezTo>
                  <a:cubicBezTo>
                    <a:pt x="72" y="308"/>
                    <a:pt x="74" y="267"/>
                    <a:pt x="77" y="231"/>
                  </a:cubicBezTo>
                  <a:cubicBezTo>
                    <a:pt x="79" y="213"/>
                    <a:pt x="81" y="195"/>
                    <a:pt x="84" y="177"/>
                  </a:cubicBezTo>
                  <a:cubicBezTo>
                    <a:pt x="86" y="160"/>
                    <a:pt x="89" y="144"/>
                    <a:pt x="92" y="132"/>
                  </a:cubicBezTo>
                  <a:cubicBezTo>
                    <a:pt x="94" y="124"/>
                    <a:pt x="96" y="118"/>
                    <a:pt x="99" y="113"/>
                  </a:cubicBezTo>
                  <a:cubicBezTo>
                    <a:pt x="99" y="303"/>
                    <a:pt x="99" y="303"/>
                    <a:pt x="99" y="303"/>
                  </a:cubicBezTo>
                  <a:cubicBezTo>
                    <a:pt x="99" y="306"/>
                    <a:pt x="99" y="308"/>
                    <a:pt x="100" y="311"/>
                  </a:cubicBezTo>
                  <a:cubicBezTo>
                    <a:pt x="100" y="312"/>
                    <a:pt x="99" y="314"/>
                    <a:pt x="99" y="315"/>
                  </a:cubicBezTo>
                  <a:cubicBezTo>
                    <a:pt x="99" y="679"/>
                    <a:pt x="99" y="679"/>
                    <a:pt x="99" y="679"/>
                  </a:cubicBezTo>
                  <a:cubicBezTo>
                    <a:pt x="99" y="704"/>
                    <a:pt x="119" y="724"/>
                    <a:pt x="144" y="724"/>
                  </a:cubicBezTo>
                  <a:cubicBezTo>
                    <a:pt x="168" y="724"/>
                    <a:pt x="188" y="704"/>
                    <a:pt x="188" y="679"/>
                  </a:cubicBezTo>
                  <a:cubicBezTo>
                    <a:pt x="188" y="372"/>
                    <a:pt x="188" y="372"/>
                    <a:pt x="188" y="372"/>
                  </a:cubicBezTo>
                  <a:cubicBezTo>
                    <a:pt x="217" y="372"/>
                    <a:pt x="217" y="372"/>
                    <a:pt x="217" y="372"/>
                  </a:cubicBezTo>
                  <a:cubicBezTo>
                    <a:pt x="217" y="679"/>
                    <a:pt x="217" y="679"/>
                    <a:pt x="217" y="679"/>
                  </a:cubicBezTo>
                  <a:cubicBezTo>
                    <a:pt x="217" y="704"/>
                    <a:pt x="236" y="724"/>
                    <a:pt x="261" y="724"/>
                  </a:cubicBezTo>
                  <a:cubicBezTo>
                    <a:pt x="285" y="724"/>
                    <a:pt x="305" y="704"/>
                    <a:pt x="305" y="679"/>
                  </a:cubicBezTo>
                  <a:cubicBezTo>
                    <a:pt x="305" y="315"/>
                    <a:pt x="305" y="315"/>
                    <a:pt x="305" y="315"/>
                  </a:cubicBezTo>
                  <a:cubicBezTo>
                    <a:pt x="305" y="314"/>
                    <a:pt x="305" y="312"/>
                    <a:pt x="305" y="311"/>
                  </a:cubicBezTo>
                  <a:cubicBezTo>
                    <a:pt x="305" y="308"/>
                    <a:pt x="306" y="306"/>
                    <a:pt x="306" y="303"/>
                  </a:cubicBezTo>
                  <a:cubicBezTo>
                    <a:pt x="306" y="113"/>
                    <a:pt x="306" y="113"/>
                    <a:pt x="306" y="113"/>
                  </a:cubicBezTo>
                  <a:cubicBezTo>
                    <a:pt x="308" y="118"/>
                    <a:pt x="311" y="124"/>
                    <a:pt x="312" y="132"/>
                  </a:cubicBezTo>
                  <a:cubicBezTo>
                    <a:pt x="316" y="146"/>
                    <a:pt x="319" y="165"/>
                    <a:pt x="322" y="185"/>
                  </a:cubicBezTo>
                  <a:cubicBezTo>
                    <a:pt x="326" y="215"/>
                    <a:pt x="329" y="248"/>
                    <a:pt x="331" y="274"/>
                  </a:cubicBezTo>
                  <a:cubicBezTo>
                    <a:pt x="332" y="286"/>
                    <a:pt x="333" y="307"/>
                    <a:pt x="333" y="314"/>
                  </a:cubicBezTo>
                  <a:cubicBezTo>
                    <a:pt x="333" y="318"/>
                    <a:pt x="334" y="321"/>
                    <a:pt x="334" y="323"/>
                  </a:cubicBezTo>
                  <a:cubicBezTo>
                    <a:pt x="334" y="325"/>
                    <a:pt x="334" y="326"/>
                    <a:pt x="334" y="326"/>
                  </a:cubicBezTo>
                  <a:cubicBezTo>
                    <a:pt x="335" y="345"/>
                    <a:pt x="351" y="360"/>
                    <a:pt x="371" y="359"/>
                  </a:cubicBezTo>
                  <a:cubicBezTo>
                    <a:pt x="390" y="358"/>
                    <a:pt x="405" y="341"/>
                    <a:pt x="404" y="322"/>
                  </a:cubicBezTo>
                  <a:cubicBezTo>
                    <a:pt x="404" y="322"/>
                    <a:pt x="402" y="280"/>
                    <a:pt x="398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679049" y="3267278"/>
            <a:ext cx="404935" cy="939786"/>
            <a:chOff x="2068513" y="3043238"/>
            <a:chExt cx="1524000" cy="3536950"/>
          </a:xfrm>
          <a:solidFill>
            <a:srgbClr val="FFC000"/>
          </a:solidFill>
        </p:grpSpPr>
        <p:sp>
          <p:nvSpPr>
            <p:cNvPr id="87" name="Oval 23"/>
            <p:cNvSpPr>
              <a:spLocks noChangeArrowheads="1"/>
            </p:cNvSpPr>
            <p:nvPr/>
          </p:nvSpPr>
          <p:spPr bwMode="auto">
            <a:xfrm>
              <a:off x="2474913" y="3043238"/>
              <a:ext cx="711200" cy="711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4"/>
            <p:cNvSpPr>
              <a:spLocks/>
            </p:cNvSpPr>
            <p:nvPr/>
          </p:nvSpPr>
          <p:spPr bwMode="auto">
            <a:xfrm>
              <a:off x="2068513" y="3856038"/>
              <a:ext cx="1524000" cy="2724150"/>
            </a:xfrm>
            <a:custGeom>
              <a:avLst/>
              <a:gdLst>
                <a:gd name="T0" fmla="*/ 398 w 405"/>
                <a:gd name="T1" fmla="*/ 240 h 724"/>
                <a:gd name="T2" fmla="*/ 391 w 405"/>
                <a:gd name="T3" fmla="*/ 175 h 724"/>
                <a:gd name="T4" fmla="*/ 380 w 405"/>
                <a:gd name="T5" fmla="*/ 115 h 724"/>
                <a:gd name="T6" fmla="*/ 346 w 405"/>
                <a:gd name="T7" fmla="*/ 49 h 724"/>
                <a:gd name="T8" fmla="*/ 311 w 405"/>
                <a:gd name="T9" fmla="*/ 21 h 724"/>
                <a:gd name="T10" fmla="*/ 262 w 405"/>
                <a:gd name="T11" fmla="*/ 3 h 724"/>
                <a:gd name="T12" fmla="*/ 253 w 405"/>
                <a:gd name="T13" fmla="*/ 2 h 724"/>
                <a:gd name="T14" fmla="*/ 237 w 405"/>
                <a:gd name="T15" fmla="*/ 0 h 724"/>
                <a:gd name="T16" fmla="*/ 168 w 405"/>
                <a:gd name="T17" fmla="*/ 0 h 724"/>
                <a:gd name="T18" fmla="*/ 151 w 405"/>
                <a:gd name="T19" fmla="*/ 2 h 724"/>
                <a:gd name="T20" fmla="*/ 106 w 405"/>
                <a:gd name="T21" fmla="*/ 15 h 724"/>
                <a:gd name="T22" fmla="*/ 58 w 405"/>
                <a:gd name="T23" fmla="*/ 49 h 724"/>
                <a:gd name="T24" fmla="*/ 24 w 405"/>
                <a:gd name="T25" fmla="*/ 115 h 724"/>
                <a:gd name="T26" fmla="*/ 14 w 405"/>
                <a:gd name="T27" fmla="*/ 175 h 724"/>
                <a:gd name="T28" fmla="*/ 1 w 405"/>
                <a:gd name="T29" fmla="*/ 322 h 724"/>
                <a:gd name="T30" fmla="*/ 34 w 405"/>
                <a:gd name="T31" fmla="*/ 359 h 724"/>
                <a:gd name="T32" fmla="*/ 71 w 405"/>
                <a:gd name="T33" fmla="*/ 326 h 724"/>
                <a:gd name="T34" fmla="*/ 71 w 405"/>
                <a:gd name="T35" fmla="*/ 321 h 724"/>
                <a:gd name="T36" fmla="*/ 77 w 405"/>
                <a:gd name="T37" fmla="*/ 231 h 724"/>
                <a:gd name="T38" fmla="*/ 84 w 405"/>
                <a:gd name="T39" fmla="*/ 177 h 724"/>
                <a:gd name="T40" fmla="*/ 92 w 405"/>
                <a:gd name="T41" fmla="*/ 132 h 724"/>
                <a:gd name="T42" fmla="*/ 99 w 405"/>
                <a:gd name="T43" fmla="*/ 113 h 724"/>
                <a:gd name="T44" fmla="*/ 99 w 405"/>
                <a:gd name="T45" fmla="*/ 303 h 724"/>
                <a:gd name="T46" fmla="*/ 100 w 405"/>
                <a:gd name="T47" fmla="*/ 311 h 724"/>
                <a:gd name="T48" fmla="*/ 99 w 405"/>
                <a:gd name="T49" fmla="*/ 315 h 724"/>
                <a:gd name="T50" fmla="*/ 99 w 405"/>
                <a:gd name="T51" fmla="*/ 679 h 724"/>
                <a:gd name="T52" fmla="*/ 144 w 405"/>
                <a:gd name="T53" fmla="*/ 724 h 724"/>
                <a:gd name="T54" fmla="*/ 188 w 405"/>
                <a:gd name="T55" fmla="*/ 679 h 724"/>
                <a:gd name="T56" fmla="*/ 188 w 405"/>
                <a:gd name="T57" fmla="*/ 372 h 724"/>
                <a:gd name="T58" fmla="*/ 217 w 405"/>
                <a:gd name="T59" fmla="*/ 372 h 724"/>
                <a:gd name="T60" fmla="*/ 217 w 405"/>
                <a:gd name="T61" fmla="*/ 679 h 724"/>
                <a:gd name="T62" fmla="*/ 261 w 405"/>
                <a:gd name="T63" fmla="*/ 724 h 724"/>
                <a:gd name="T64" fmla="*/ 305 w 405"/>
                <a:gd name="T65" fmla="*/ 679 h 724"/>
                <a:gd name="T66" fmla="*/ 305 w 405"/>
                <a:gd name="T67" fmla="*/ 315 h 724"/>
                <a:gd name="T68" fmla="*/ 305 w 405"/>
                <a:gd name="T69" fmla="*/ 311 h 724"/>
                <a:gd name="T70" fmla="*/ 306 w 405"/>
                <a:gd name="T71" fmla="*/ 303 h 724"/>
                <a:gd name="T72" fmla="*/ 306 w 405"/>
                <a:gd name="T73" fmla="*/ 113 h 724"/>
                <a:gd name="T74" fmla="*/ 312 w 405"/>
                <a:gd name="T75" fmla="*/ 132 h 724"/>
                <a:gd name="T76" fmla="*/ 322 w 405"/>
                <a:gd name="T77" fmla="*/ 185 h 724"/>
                <a:gd name="T78" fmla="*/ 331 w 405"/>
                <a:gd name="T79" fmla="*/ 274 h 724"/>
                <a:gd name="T80" fmla="*/ 333 w 405"/>
                <a:gd name="T81" fmla="*/ 314 h 724"/>
                <a:gd name="T82" fmla="*/ 334 w 405"/>
                <a:gd name="T83" fmla="*/ 323 h 724"/>
                <a:gd name="T84" fmla="*/ 334 w 405"/>
                <a:gd name="T85" fmla="*/ 326 h 724"/>
                <a:gd name="T86" fmla="*/ 371 w 405"/>
                <a:gd name="T87" fmla="*/ 359 h 724"/>
                <a:gd name="T88" fmla="*/ 404 w 405"/>
                <a:gd name="T89" fmla="*/ 322 h 724"/>
                <a:gd name="T90" fmla="*/ 398 w 405"/>
                <a:gd name="T91" fmla="*/ 240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5" h="724">
                  <a:moveTo>
                    <a:pt x="398" y="240"/>
                  </a:moveTo>
                  <a:cubicBezTo>
                    <a:pt x="396" y="219"/>
                    <a:pt x="394" y="197"/>
                    <a:pt x="391" y="175"/>
                  </a:cubicBezTo>
                  <a:cubicBezTo>
                    <a:pt x="388" y="154"/>
                    <a:pt x="385" y="133"/>
                    <a:pt x="380" y="115"/>
                  </a:cubicBezTo>
                  <a:cubicBezTo>
                    <a:pt x="373" y="88"/>
                    <a:pt x="361" y="66"/>
                    <a:pt x="346" y="49"/>
                  </a:cubicBezTo>
                  <a:cubicBezTo>
                    <a:pt x="335" y="37"/>
                    <a:pt x="323" y="28"/>
                    <a:pt x="311" y="21"/>
                  </a:cubicBezTo>
                  <a:cubicBezTo>
                    <a:pt x="293" y="11"/>
                    <a:pt x="275" y="6"/>
                    <a:pt x="262" y="3"/>
                  </a:cubicBezTo>
                  <a:cubicBezTo>
                    <a:pt x="259" y="3"/>
                    <a:pt x="256" y="2"/>
                    <a:pt x="253" y="2"/>
                  </a:cubicBezTo>
                  <a:cubicBezTo>
                    <a:pt x="248" y="1"/>
                    <a:pt x="242" y="0"/>
                    <a:pt x="237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62" y="0"/>
                    <a:pt x="157" y="1"/>
                    <a:pt x="151" y="2"/>
                  </a:cubicBezTo>
                  <a:cubicBezTo>
                    <a:pt x="140" y="3"/>
                    <a:pt x="124" y="7"/>
                    <a:pt x="106" y="15"/>
                  </a:cubicBezTo>
                  <a:cubicBezTo>
                    <a:pt x="90" y="22"/>
                    <a:pt x="73" y="33"/>
                    <a:pt x="58" y="49"/>
                  </a:cubicBezTo>
                  <a:cubicBezTo>
                    <a:pt x="44" y="66"/>
                    <a:pt x="31" y="88"/>
                    <a:pt x="24" y="115"/>
                  </a:cubicBezTo>
                  <a:cubicBezTo>
                    <a:pt x="20" y="133"/>
                    <a:pt x="17" y="154"/>
                    <a:pt x="14" y="175"/>
                  </a:cubicBezTo>
                  <a:cubicBezTo>
                    <a:pt x="5" y="240"/>
                    <a:pt x="1" y="322"/>
                    <a:pt x="1" y="322"/>
                  </a:cubicBezTo>
                  <a:cubicBezTo>
                    <a:pt x="0" y="341"/>
                    <a:pt x="15" y="358"/>
                    <a:pt x="34" y="359"/>
                  </a:cubicBezTo>
                  <a:cubicBezTo>
                    <a:pt x="53" y="360"/>
                    <a:pt x="70" y="345"/>
                    <a:pt x="71" y="326"/>
                  </a:cubicBezTo>
                  <a:cubicBezTo>
                    <a:pt x="71" y="326"/>
                    <a:pt x="71" y="324"/>
                    <a:pt x="71" y="321"/>
                  </a:cubicBezTo>
                  <a:cubicBezTo>
                    <a:pt x="72" y="308"/>
                    <a:pt x="74" y="267"/>
                    <a:pt x="77" y="231"/>
                  </a:cubicBezTo>
                  <a:cubicBezTo>
                    <a:pt x="79" y="213"/>
                    <a:pt x="81" y="195"/>
                    <a:pt x="84" y="177"/>
                  </a:cubicBezTo>
                  <a:cubicBezTo>
                    <a:pt x="86" y="160"/>
                    <a:pt x="89" y="144"/>
                    <a:pt x="92" y="132"/>
                  </a:cubicBezTo>
                  <a:cubicBezTo>
                    <a:pt x="94" y="124"/>
                    <a:pt x="96" y="118"/>
                    <a:pt x="99" y="113"/>
                  </a:cubicBezTo>
                  <a:cubicBezTo>
                    <a:pt x="99" y="303"/>
                    <a:pt x="99" y="303"/>
                    <a:pt x="99" y="303"/>
                  </a:cubicBezTo>
                  <a:cubicBezTo>
                    <a:pt x="99" y="306"/>
                    <a:pt x="99" y="308"/>
                    <a:pt x="100" y="311"/>
                  </a:cubicBezTo>
                  <a:cubicBezTo>
                    <a:pt x="100" y="312"/>
                    <a:pt x="99" y="314"/>
                    <a:pt x="99" y="315"/>
                  </a:cubicBezTo>
                  <a:cubicBezTo>
                    <a:pt x="99" y="679"/>
                    <a:pt x="99" y="679"/>
                    <a:pt x="99" y="679"/>
                  </a:cubicBezTo>
                  <a:cubicBezTo>
                    <a:pt x="99" y="704"/>
                    <a:pt x="119" y="724"/>
                    <a:pt x="144" y="724"/>
                  </a:cubicBezTo>
                  <a:cubicBezTo>
                    <a:pt x="168" y="724"/>
                    <a:pt x="188" y="704"/>
                    <a:pt x="188" y="679"/>
                  </a:cubicBezTo>
                  <a:cubicBezTo>
                    <a:pt x="188" y="372"/>
                    <a:pt x="188" y="372"/>
                    <a:pt x="188" y="372"/>
                  </a:cubicBezTo>
                  <a:cubicBezTo>
                    <a:pt x="217" y="372"/>
                    <a:pt x="217" y="372"/>
                    <a:pt x="217" y="372"/>
                  </a:cubicBezTo>
                  <a:cubicBezTo>
                    <a:pt x="217" y="679"/>
                    <a:pt x="217" y="679"/>
                    <a:pt x="217" y="679"/>
                  </a:cubicBezTo>
                  <a:cubicBezTo>
                    <a:pt x="217" y="704"/>
                    <a:pt x="236" y="724"/>
                    <a:pt x="261" y="724"/>
                  </a:cubicBezTo>
                  <a:cubicBezTo>
                    <a:pt x="285" y="724"/>
                    <a:pt x="305" y="704"/>
                    <a:pt x="305" y="679"/>
                  </a:cubicBezTo>
                  <a:cubicBezTo>
                    <a:pt x="305" y="315"/>
                    <a:pt x="305" y="315"/>
                    <a:pt x="305" y="315"/>
                  </a:cubicBezTo>
                  <a:cubicBezTo>
                    <a:pt x="305" y="314"/>
                    <a:pt x="305" y="312"/>
                    <a:pt x="305" y="311"/>
                  </a:cubicBezTo>
                  <a:cubicBezTo>
                    <a:pt x="305" y="308"/>
                    <a:pt x="306" y="306"/>
                    <a:pt x="306" y="303"/>
                  </a:cubicBezTo>
                  <a:cubicBezTo>
                    <a:pt x="306" y="113"/>
                    <a:pt x="306" y="113"/>
                    <a:pt x="306" y="113"/>
                  </a:cubicBezTo>
                  <a:cubicBezTo>
                    <a:pt x="308" y="118"/>
                    <a:pt x="311" y="124"/>
                    <a:pt x="312" y="132"/>
                  </a:cubicBezTo>
                  <a:cubicBezTo>
                    <a:pt x="316" y="146"/>
                    <a:pt x="319" y="165"/>
                    <a:pt x="322" y="185"/>
                  </a:cubicBezTo>
                  <a:cubicBezTo>
                    <a:pt x="326" y="215"/>
                    <a:pt x="329" y="248"/>
                    <a:pt x="331" y="274"/>
                  </a:cubicBezTo>
                  <a:cubicBezTo>
                    <a:pt x="332" y="286"/>
                    <a:pt x="333" y="307"/>
                    <a:pt x="333" y="314"/>
                  </a:cubicBezTo>
                  <a:cubicBezTo>
                    <a:pt x="333" y="318"/>
                    <a:pt x="334" y="321"/>
                    <a:pt x="334" y="323"/>
                  </a:cubicBezTo>
                  <a:cubicBezTo>
                    <a:pt x="334" y="325"/>
                    <a:pt x="334" y="326"/>
                    <a:pt x="334" y="326"/>
                  </a:cubicBezTo>
                  <a:cubicBezTo>
                    <a:pt x="335" y="345"/>
                    <a:pt x="351" y="360"/>
                    <a:pt x="371" y="359"/>
                  </a:cubicBezTo>
                  <a:cubicBezTo>
                    <a:pt x="390" y="358"/>
                    <a:pt x="405" y="341"/>
                    <a:pt x="404" y="322"/>
                  </a:cubicBezTo>
                  <a:cubicBezTo>
                    <a:pt x="404" y="322"/>
                    <a:pt x="402" y="280"/>
                    <a:pt x="398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7375384" y="3483243"/>
            <a:ext cx="311880" cy="723821"/>
            <a:chOff x="2068513" y="3043238"/>
            <a:chExt cx="1524000" cy="3536950"/>
          </a:xfrm>
          <a:solidFill>
            <a:srgbClr val="FFC000"/>
          </a:solidFill>
        </p:grpSpPr>
        <p:sp>
          <p:nvSpPr>
            <p:cNvPr id="90" name="Oval 23"/>
            <p:cNvSpPr>
              <a:spLocks noChangeArrowheads="1"/>
            </p:cNvSpPr>
            <p:nvPr/>
          </p:nvSpPr>
          <p:spPr bwMode="auto">
            <a:xfrm>
              <a:off x="2474913" y="3043238"/>
              <a:ext cx="711200" cy="711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4"/>
            <p:cNvSpPr>
              <a:spLocks/>
            </p:cNvSpPr>
            <p:nvPr/>
          </p:nvSpPr>
          <p:spPr bwMode="auto">
            <a:xfrm>
              <a:off x="2068513" y="3856038"/>
              <a:ext cx="1524000" cy="2724150"/>
            </a:xfrm>
            <a:custGeom>
              <a:avLst/>
              <a:gdLst>
                <a:gd name="T0" fmla="*/ 398 w 405"/>
                <a:gd name="T1" fmla="*/ 240 h 724"/>
                <a:gd name="T2" fmla="*/ 391 w 405"/>
                <a:gd name="T3" fmla="*/ 175 h 724"/>
                <a:gd name="T4" fmla="*/ 380 w 405"/>
                <a:gd name="T5" fmla="*/ 115 h 724"/>
                <a:gd name="T6" fmla="*/ 346 w 405"/>
                <a:gd name="T7" fmla="*/ 49 h 724"/>
                <a:gd name="T8" fmla="*/ 311 w 405"/>
                <a:gd name="T9" fmla="*/ 21 h 724"/>
                <a:gd name="T10" fmla="*/ 262 w 405"/>
                <a:gd name="T11" fmla="*/ 3 h 724"/>
                <a:gd name="T12" fmla="*/ 253 w 405"/>
                <a:gd name="T13" fmla="*/ 2 h 724"/>
                <a:gd name="T14" fmla="*/ 237 w 405"/>
                <a:gd name="T15" fmla="*/ 0 h 724"/>
                <a:gd name="T16" fmla="*/ 168 w 405"/>
                <a:gd name="T17" fmla="*/ 0 h 724"/>
                <a:gd name="T18" fmla="*/ 151 w 405"/>
                <a:gd name="T19" fmla="*/ 2 h 724"/>
                <a:gd name="T20" fmla="*/ 106 w 405"/>
                <a:gd name="T21" fmla="*/ 15 h 724"/>
                <a:gd name="T22" fmla="*/ 58 w 405"/>
                <a:gd name="T23" fmla="*/ 49 h 724"/>
                <a:gd name="T24" fmla="*/ 24 w 405"/>
                <a:gd name="T25" fmla="*/ 115 h 724"/>
                <a:gd name="T26" fmla="*/ 14 w 405"/>
                <a:gd name="T27" fmla="*/ 175 h 724"/>
                <a:gd name="T28" fmla="*/ 1 w 405"/>
                <a:gd name="T29" fmla="*/ 322 h 724"/>
                <a:gd name="T30" fmla="*/ 34 w 405"/>
                <a:gd name="T31" fmla="*/ 359 h 724"/>
                <a:gd name="T32" fmla="*/ 71 w 405"/>
                <a:gd name="T33" fmla="*/ 326 h 724"/>
                <a:gd name="T34" fmla="*/ 71 w 405"/>
                <a:gd name="T35" fmla="*/ 321 h 724"/>
                <a:gd name="T36" fmla="*/ 77 w 405"/>
                <a:gd name="T37" fmla="*/ 231 h 724"/>
                <a:gd name="T38" fmla="*/ 84 w 405"/>
                <a:gd name="T39" fmla="*/ 177 h 724"/>
                <a:gd name="T40" fmla="*/ 92 w 405"/>
                <a:gd name="T41" fmla="*/ 132 h 724"/>
                <a:gd name="T42" fmla="*/ 99 w 405"/>
                <a:gd name="T43" fmla="*/ 113 h 724"/>
                <a:gd name="T44" fmla="*/ 99 w 405"/>
                <a:gd name="T45" fmla="*/ 303 h 724"/>
                <a:gd name="T46" fmla="*/ 100 w 405"/>
                <a:gd name="T47" fmla="*/ 311 h 724"/>
                <a:gd name="T48" fmla="*/ 99 w 405"/>
                <a:gd name="T49" fmla="*/ 315 h 724"/>
                <a:gd name="T50" fmla="*/ 99 w 405"/>
                <a:gd name="T51" fmla="*/ 679 h 724"/>
                <a:gd name="T52" fmla="*/ 144 w 405"/>
                <a:gd name="T53" fmla="*/ 724 h 724"/>
                <a:gd name="T54" fmla="*/ 188 w 405"/>
                <a:gd name="T55" fmla="*/ 679 h 724"/>
                <a:gd name="T56" fmla="*/ 188 w 405"/>
                <a:gd name="T57" fmla="*/ 372 h 724"/>
                <a:gd name="T58" fmla="*/ 217 w 405"/>
                <a:gd name="T59" fmla="*/ 372 h 724"/>
                <a:gd name="T60" fmla="*/ 217 w 405"/>
                <a:gd name="T61" fmla="*/ 679 h 724"/>
                <a:gd name="T62" fmla="*/ 261 w 405"/>
                <a:gd name="T63" fmla="*/ 724 h 724"/>
                <a:gd name="T64" fmla="*/ 305 w 405"/>
                <a:gd name="T65" fmla="*/ 679 h 724"/>
                <a:gd name="T66" fmla="*/ 305 w 405"/>
                <a:gd name="T67" fmla="*/ 315 h 724"/>
                <a:gd name="T68" fmla="*/ 305 w 405"/>
                <a:gd name="T69" fmla="*/ 311 h 724"/>
                <a:gd name="T70" fmla="*/ 306 w 405"/>
                <a:gd name="T71" fmla="*/ 303 h 724"/>
                <a:gd name="T72" fmla="*/ 306 w 405"/>
                <a:gd name="T73" fmla="*/ 113 h 724"/>
                <a:gd name="T74" fmla="*/ 312 w 405"/>
                <a:gd name="T75" fmla="*/ 132 h 724"/>
                <a:gd name="T76" fmla="*/ 322 w 405"/>
                <a:gd name="T77" fmla="*/ 185 h 724"/>
                <a:gd name="T78" fmla="*/ 331 w 405"/>
                <a:gd name="T79" fmla="*/ 274 h 724"/>
                <a:gd name="T80" fmla="*/ 333 w 405"/>
                <a:gd name="T81" fmla="*/ 314 h 724"/>
                <a:gd name="T82" fmla="*/ 334 w 405"/>
                <a:gd name="T83" fmla="*/ 323 h 724"/>
                <a:gd name="T84" fmla="*/ 334 w 405"/>
                <a:gd name="T85" fmla="*/ 326 h 724"/>
                <a:gd name="T86" fmla="*/ 371 w 405"/>
                <a:gd name="T87" fmla="*/ 359 h 724"/>
                <a:gd name="T88" fmla="*/ 404 w 405"/>
                <a:gd name="T89" fmla="*/ 322 h 724"/>
                <a:gd name="T90" fmla="*/ 398 w 405"/>
                <a:gd name="T91" fmla="*/ 240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5" h="724">
                  <a:moveTo>
                    <a:pt x="398" y="240"/>
                  </a:moveTo>
                  <a:cubicBezTo>
                    <a:pt x="396" y="219"/>
                    <a:pt x="394" y="197"/>
                    <a:pt x="391" y="175"/>
                  </a:cubicBezTo>
                  <a:cubicBezTo>
                    <a:pt x="388" y="154"/>
                    <a:pt x="385" y="133"/>
                    <a:pt x="380" y="115"/>
                  </a:cubicBezTo>
                  <a:cubicBezTo>
                    <a:pt x="373" y="88"/>
                    <a:pt x="361" y="66"/>
                    <a:pt x="346" y="49"/>
                  </a:cubicBezTo>
                  <a:cubicBezTo>
                    <a:pt x="335" y="37"/>
                    <a:pt x="323" y="28"/>
                    <a:pt x="311" y="21"/>
                  </a:cubicBezTo>
                  <a:cubicBezTo>
                    <a:pt x="293" y="11"/>
                    <a:pt x="275" y="6"/>
                    <a:pt x="262" y="3"/>
                  </a:cubicBezTo>
                  <a:cubicBezTo>
                    <a:pt x="259" y="3"/>
                    <a:pt x="256" y="2"/>
                    <a:pt x="253" y="2"/>
                  </a:cubicBezTo>
                  <a:cubicBezTo>
                    <a:pt x="248" y="1"/>
                    <a:pt x="242" y="0"/>
                    <a:pt x="237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62" y="0"/>
                    <a:pt x="157" y="1"/>
                    <a:pt x="151" y="2"/>
                  </a:cubicBezTo>
                  <a:cubicBezTo>
                    <a:pt x="140" y="3"/>
                    <a:pt x="124" y="7"/>
                    <a:pt x="106" y="15"/>
                  </a:cubicBezTo>
                  <a:cubicBezTo>
                    <a:pt x="90" y="22"/>
                    <a:pt x="73" y="33"/>
                    <a:pt x="58" y="49"/>
                  </a:cubicBezTo>
                  <a:cubicBezTo>
                    <a:pt x="44" y="66"/>
                    <a:pt x="31" y="88"/>
                    <a:pt x="24" y="115"/>
                  </a:cubicBezTo>
                  <a:cubicBezTo>
                    <a:pt x="20" y="133"/>
                    <a:pt x="17" y="154"/>
                    <a:pt x="14" y="175"/>
                  </a:cubicBezTo>
                  <a:cubicBezTo>
                    <a:pt x="5" y="240"/>
                    <a:pt x="1" y="322"/>
                    <a:pt x="1" y="322"/>
                  </a:cubicBezTo>
                  <a:cubicBezTo>
                    <a:pt x="0" y="341"/>
                    <a:pt x="15" y="358"/>
                    <a:pt x="34" y="359"/>
                  </a:cubicBezTo>
                  <a:cubicBezTo>
                    <a:pt x="53" y="360"/>
                    <a:pt x="70" y="345"/>
                    <a:pt x="71" y="326"/>
                  </a:cubicBezTo>
                  <a:cubicBezTo>
                    <a:pt x="71" y="326"/>
                    <a:pt x="71" y="324"/>
                    <a:pt x="71" y="321"/>
                  </a:cubicBezTo>
                  <a:cubicBezTo>
                    <a:pt x="72" y="308"/>
                    <a:pt x="74" y="267"/>
                    <a:pt x="77" y="231"/>
                  </a:cubicBezTo>
                  <a:cubicBezTo>
                    <a:pt x="79" y="213"/>
                    <a:pt x="81" y="195"/>
                    <a:pt x="84" y="177"/>
                  </a:cubicBezTo>
                  <a:cubicBezTo>
                    <a:pt x="86" y="160"/>
                    <a:pt x="89" y="144"/>
                    <a:pt x="92" y="132"/>
                  </a:cubicBezTo>
                  <a:cubicBezTo>
                    <a:pt x="94" y="124"/>
                    <a:pt x="96" y="118"/>
                    <a:pt x="99" y="113"/>
                  </a:cubicBezTo>
                  <a:cubicBezTo>
                    <a:pt x="99" y="303"/>
                    <a:pt x="99" y="303"/>
                    <a:pt x="99" y="303"/>
                  </a:cubicBezTo>
                  <a:cubicBezTo>
                    <a:pt x="99" y="306"/>
                    <a:pt x="99" y="308"/>
                    <a:pt x="100" y="311"/>
                  </a:cubicBezTo>
                  <a:cubicBezTo>
                    <a:pt x="100" y="312"/>
                    <a:pt x="99" y="314"/>
                    <a:pt x="99" y="315"/>
                  </a:cubicBezTo>
                  <a:cubicBezTo>
                    <a:pt x="99" y="679"/>
                    <a:pt x="99" y="679"/>
                    <a:pt x="99" y="679"/>
                  </a:cubicBezTo>
                  <a:cubicBezTo>
                    <a:pt x="99" y="704"/>
                    <a:pt x="119" y="724"/>
                    <a:pt x="144" y="724"/>
                  </a:cubicBezTo>
                  <a:cubicBezTo>
                    <a:pt x="168" y="724"/>
                    <a:pt x="188" y="704"/>
                    <a:pt x="188" y="679"/>
                  </a:cubicBezTo>
                  <a:cubicBezTo>
                    <a:pt x="188" y="372"/>
                    <a:pt x="188" y="372"/>
                    <a:pt x="188" y="372"/>
                  </a:cubicBezTo>
                  <a:cubicBezTo>
                    <a:pt x="217" y="372"/>
                    <a:pt x="217" y="372"/>
                    <a:pt x="217" y="372"/>
                  </a:cubicBezTo>
                  <a:cubicBezTo>
                    <a:pt x="217" y="679"/>
                    <a:pt x="217" y="679"/>
                    <a:pt x="217" y="679"/>
                  </a:cubicBezTo>
                  <a:cubicBezTo>
                    <a:pt x="217" y="704"/>
                    <a:pt x="236" y="724"/>
                    <a:pt x="261" y="724"/>
                  </a:cubicBezTo>
                  <a:cubicBezTo>
                    <a:pt x="285" y="724"/>
                    <a:pt x="305" y="704"/>
                    <a:pt x="305" y="679"/>
                  </a:cubicBezTo>
                  <a:cubicBezTo>
                    <a:pt x="305" y="315"/>
                    <a:pt x="305" y="315"/>
                    <a:pt x="305" y="315"/>
                  </a:cubicBezTo>
                  <a:cubicBezTo>
                    <a:pt x="305" y="314"/>
                    <a:pt x="305" y="312"/>
                    <a:pt x="305" y="311"/>
                  </a:cubicBezTo>
                  <a:cubicBezTo>
                    <a:pt x="305" y="308"/>
                    <a:pt x="306" y="306"/>
                    <a:pt x="306" y="303"/>
                  </a:cubicBezTo>
                  <a:cubicBezTo>
                    <a:pt x="306" y="113"/>
                    <a:pt x="306" y="113"/>
                    <a:pt x="306" y="113"/>
                  </a:cubicBezTo>
                  <a:cubicBezTo>
                    <a:pt x="308" y="118"/>
                    <a:pt x="311" y="124"/>
                    <a:pt x="312" y="132"/>
                  </a:cubicBezTo>
                  <a:cubicBezTo>
                    <a:pt x="316" y="146"/>
                    <a:pt x="319" y="165"/>
                    <a:pt x="322" y="185"/>
                  </a:cubicBezTo>
                  <a:cubicBezTo>
                    <a:pt x="326" y="215"/>
                    <a:pt x="329" y="248"/>
                    <a:pt x="331" y="274"/>
                  </a:cubicBezTo>
                  <a:cubicBezTo>
                    <a:pt x="332" y="286"/>
                    <a:pt x="333" y="307"/>
                    <a:pt x="333" y="314"/>
                  </a:cubicBezTo>
                  <a:cubicBezTo>
                    <a:pt x="333" y="318"/>
                    <a:pt x="334" y="321"/>
                    <a:pt x="334" y="323"/>
                  </a:cubicBezTo>
                  <a:cubicBezTo>
                    <a:pt x="334" y="325"/>
                    <a:pt x="334" y="326"/>
                    <a:pt x="334" y="326"/>
                  </a:cubicBezTo>
                  <a:cubicBezTo>
                    <a:pt x="335" y="345"/>
                    <a:pt x="351" y="360"/>
                    <a:pt x="371" y="359"/>
                  </a:cubicBezTo>
                  <a:cubicBezTo>
                    <a:pt x="390" y="358"/>
                    <a:pt x="405" y="341"/>
                    <a:pt x="404" y="322"/>
                  </a:cubicBezTo>
                  <a:cubicBezTo>
                    <a:pt x="404" y="322"/>
                    <a:pt x="402" y="280"/>
                    <a:pt x="398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071719" y="3593680"/>
            <a:ext cx="264295" cy="613384"/>
            <a:chOff x="2068513" y="3043238"/>
            <a:chExt cx="1524000" cy="3536950"/>
          </a:xfrm>
          <a:solidFill>
            <a:srgbClr val="FFC000"/>
          </a:solidFill>
        </p:grpSpPr>
        <p:sp>
          <p:nvSpPr>
            <p:cNvPr id="93" name="Oval 23"/>
            <p:cNvSpPr>
              <a:spLocks noChangeArrowheads="1"/>
            </p:cNvSpPr>
            <p:nvPr/>
          </p:nvSpPr>
          <p:spPr bwMode="auto">
            <a:xfrm>
              <a:off x="2474913" y="3043238"/>
              <a:ext cx="711200" cy="711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4"/>
            <p:cNvSpPr>
              <a:spLocks/>
            </p:cNvSpPr>
            <p:nvPr/>
          </p:nvSpPr>
          <p:spPr bwMode="auto">
            <a:xfrm>
              <a:off x="2068513" y="3856038"/>
              <a:ext cx="1524000" cy="2724150"/>
            </a:xfrm>
            <a:custGeom>
              <a:avLst/>
              <a:gdLst>
                <a:gd name="T0" fmla="*/ 398 w 405"/>
                <a:gd name="T1" fmla="*/ 240 h 724"/>
                <a:gd name="T2" fmla="*/ 391 w 405"/>
                <a:gd name="T3" fmla="*/ 175 h 724"/>
                <a:gd name="T4" fmla="*/ 380 w 405"/>
                <a:gd name="T5" fmla="*/ 115 h 724"/>
                <a:gd name="T6" fmla="*/ 346 w 405"/>
                <a:gd name="T7" fmla="*/ 49 h 724"/>
                <a:gd name="T8" fmla="*/ 311 w 405"/>
                <a:gd name="T9" fmla="*/ 21 h 724"/>
                <a:gd name="T10" fmla="*/ 262 w 405"/>
                <a:gd name="T11" fmla="*/ 3 h 724"/>
                <a:gd name="T12" fmla="*/ 253 w 405"/>
                <a:gd name="T13" fmla="*/ 2 h 724"/>
                <a:gd name="T14" fmla="*/ 237 w 405"/>
                <a:gd name="T15" fmla="*/ 0 h 724"/>
                <a:gd name="T16" fmla="*/ 168 w 405"/>
                <a:gd name="T17" fmla="*/ 0 h 724"/>
                <a:gd name="T18" fmla="*/ 151 w 405"/>
                <a:gd name="T19" fmla="*/ 2 h 724"/>
                <a:gd name="T20" fmla="*/ 106 w 405"/>
                <a:gd name="T21" fmla="*/ 15 h 724"/>
                <a:gd name="T22" fmla="*/ 58 w 405"/>
                <a:gd name="T23" fmla="*/ 49 h 724"/>
                <a:gd name="T24" fmla="*/ 24 w 405"/>
                <a:gd name="T25" fmla="*/ 115 h 724"/>
                <a:gd name="T26" fmla="*/ 14 w 405"/>
                <a:gd name="T27" fmla="*/ 175 h 724"/>
                <a:gd name="T28" fmla="*/ 1 w 405"/>
                <a:gd name="T29" fmla="*/ 322 h 724"/>
                <a:gd name="T30" fmla="*/ 34 w 405"/>
                <a:gd name="T31" fmla="*/ 359 h 724"/>
                <a:gd name="T32" fmla="*/ 71 w 405"/>
                <a:gd name="T33" fmla="*/ 326 h 724"/>
                <a:gd name="T34" fmla="*/ 71 w 405"/>
                <a:gd name="T35" fmla="*/ 321 h 724"/>
                <a:gd name="T36" fmla="*/ 77 w 405"/>
                <a:gd name="T37" fmla="*/ 231 h 724"/>
                <a:gd name="T38" fmla="*/ 84 w 405"/>
                <a:gd name="T39" fmla="*/ 177 h 724"/>
                <a:gd name="T40" fmla="*/ 92 w 405"/>
                <a:gd name="T41" fmla="*/ 132 h 724"/>
                <a:gd name="T42" fmla="*/ 99 w 405"/>
                <a:gd name="T43" fmla="*/ 113 h 724"/>
                <a:gd name="T44" fmla="*/ 99 w 405"/>
                <a:gd name="T45" fmla="*/ 303 h 724"/>
                <a:gd name="T46" fmla="*/ 100 w 405"/>
                <a:gd name="T47" fmla="*/ 311 h 724"/>
                <a:gd name="T48" fmla="*/ 99 w 405"/>
                <a:gd name="T49" fmla="*/ 315 h 724"/>
                <a:gd name="T50" fmla="*/ 99 w 405"/>
                <a:gd name="T51" fmla="*/ 679 h 724"/>
                <a:gd name="T52" fmla="*/ 144 w 405"/>
                <a:gd name="T53" fmla="*/ 724 h 724"/>
                <a:gd name="T54" fmla="*/ 188 w 405"/>
                <a:gd name="T55" fmla="*/ 679 h 724"/>
                <a:gd name="T56" fmla="*/ 188 w 405"/>
                <a:gd name="T57" fmla="*/ 372 h 724"/>
                <a:gd name="T58" fmla="*/ 217 w 405"/>
                <a:gd name="T59" fmla="*/ 372 h 724"/>
                <a:gd name="T60" fmla="*/ 217 w 405"/>
                <a:gd name="T61" fmla="*/ 679 h 724"/>
                <a:gd name="T62" fmla="*/ 261 w 405"/>
                <a:gd name="T63" fmla="*/ 724 h 724"/>
                <a:gd name="T64" fmla="*/ 305 w 405"/>
                <a:gd name="T65" fmla="*/ 679 h 724"/>
                <a:gd name="T66" fmla="*/ 305 w 405"/>
                <a:gd name="T67" fmla="*/ 315 h 724"/>
                <a:gd name="T68" fmla="*/ 305 w 405"/>
                <a:gd name="T69" fmla="*/ 311 h 724"/>
                <a:gd name="T70" fmla="*/ 306 w 405"/>
                <a:gd name="T71" fmla="*/ 303 h 724"/>
                <a:gd name="T72" fmla="*/ 306 w 405"/>
                <a:gd name="T73" fmla="*/ 113 h 724"/>
                <a:gd name="T74" fmla="*/ 312 w 405"/>
                <a:gd name="T75" fmla="*/ 132 h 724"/>
                <a:gd name="T76" fmla="*/ 322 w 405"/>
                <a:gd name="T77" fmla="*/ 185 h 724"/>
                <a:gd name="T78" fmla="*/ 331 w 405"/>
                <a:gd name="T79" fmla="*/ 274 h 724"/>
                <a:gd name="T80" fmla="*/ 333 w 405"/>
                <a:gd name="T81" fmla="*/ 314 h 724"/>
                <a:gd name="T82" fmla="*/ 334 w 405"/>
                <a:gd name="T83" fmla="*/ 323 h 724"/>
                <a:gd name="T84" fmla="*/ 334 w 405"/>
                <a:gd name="T85" fmla="*/ 326 h 724"/>
                <a:gd name="T86" fmla="*/ 371 w 405"/>
                <a:gd name="T87" fmla="*/ 359 h 724"/>
                <a:gd name="T88" fmla="*/ 404 w 405"/>
                <a:gd name="T89" fmla="*/ 322 h 724"/>
                <a:gd name="T90" fmla="*/ 398 w 405"/>
                <a:gd name="T91" fmla="*/ 240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5" h="724">
                  <a:moveTo>
                    <a:pt x="398" y="240"/>
                  </a:moveTo>
                  <a:cubicBezTo>
                    <a:pt x="396" y="219"/>
                    <a:pt x="394" y="197"/>
                    <a:pt x="391" y="175"/>
                  </a:cubicBezTo>
                  <a:cubicBezTo>
                    <a:pt x="388" y="154"/>
                    <a:pt x="385" y="133"/>
                    <a:pt x="380" y="115"/>
                  </a:cubicBezTo>
                  <a:cubicBezTo>
                    <a:pt x="373" y="88"/>
                    <a:pt x="361" y="66"/>
                    <a:pt x="346" y="49"/>
                  </a:cubicBezTo>
                  <a:cubicBezTo>
                    <a:pt x="335" y="37"/>
                    <a:pt x="323" y="28"/>
                    <a:pt x="311" y="21"/>
                  </a:cubicBezTo>
                  <a:cubicBezTo>
                    <a:pt x="293" y="11"/>
                    <a:pt x="275" y="6"/>
                    <a:pt x="262" y="3"/>
                  </a:cubicBezTo>
                  <a:cubicBezTo>
                    <a:pt x="259" y="3"/>
                    <a:pt x="256" y="2"/>
                    <a:pt x="253" y="2"/>
                  </a:cubicBezTo>
                  <a:cubicBezTo>
                    <a:pt x="248" y="1"/>
                    <a:pt x="242" y="0"/>
                    <a:pt x="237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62" y="0"/>
                    <a:pt x="157" y="1"/>
                    <a:pt x="151" y="2"/>
                  </a:cubicBezTo>
                  <a:cubicBezTo>
                    <a:pt x="140" y="3"/>
                    <a:pt x="124" y="7"/>
                    <a:pt x="106" y="15"/>
                  </a:cubicBezTo>
                  <a:cubicBezTo>
                    <a:pt x="90" y="22"/>
                    <a:pt x="73" y="33"/>
                    <a:pt x="58" y="49"/>
                  </a:cubicBezTo>
                  <a:cubicBezTo>
                    <a:pt x="44" y="66"/>
                    <a:pt x="31" y="88"/>
                    <a:pt x="24" y="115"/>
                  </a:cubicBezTo>
                  <a:cubicBezTo>
                    <a:pt x="20" y="133"/>
                    <a:pt x="17" y="154"/>
                    <a:pt x="14" y="175"/>
                  </a:cubicBezTo>
                  <a:cubicBezTo>
                    <a:pt x="5" y="240"/>
                    <a:pt x="1" y="322"/>
                    <a:pt x="1" y="322"/>
                  </a:cubicBezTo>
                  <a:cubicBezTo>
                    <a:pt x="0" y="341"/>
                    <a:pt x="15" y="358"/>
                    <a:pt x="34" y="359"/>
                  </a:cubicBezTo>
                  <a:cubicBezTo>
                    <a:pt x="53" y="360"/>
                    <a:pt x="70" y="345"/>
                    <a:pt x="71" y="326"/>
                  </a:cubicBezTo>
                  <a:cubicBezTo>
                    <a:pt x="71" y="326"/>
                    <a:pt x="71" y="324"/>
                    <a:pt x="71" y="321"/>
                  </a:cubicBezTo>
                  <a:cubicBezTo>
                    <a:pt x="72" y="308"/>
                    <a:pt x="74" y="267"/>
                    <a:pt x="77" y="231"/>
                  </a:cubicBezTo>
                  <a:cubicBezTo>
                    <a:pt x="79" y="213"/>
                    <a:pt x="81" y="195"/>
                    <a:pt x="84" y="177"/>
                  </a:cubicBezTo>
                  <a:cubicBezTo>
                    <a:pt x="86" y="160"/>
                    <a:pt x="89" y="144"/>
                    <a:pt x="92" y="132"/>
                  </a:cubicBezTo>
                  <a:cubicBezTo>
                    <a:pt x="94" y="124"/>
                    <a:pt x="96" y="118"/>
                    <a:pt x="99" y="113"/>
                  </a:cubicBezTo>
                  <a:cubicBezTo>
                    <a:pt x="99" y="303"/>
                    <a:pt x="99" y="303"/>
                    <a:pt x="99" y="303"/>
                  </a:cubicBezTo>
                  <a:cubicBezTo>
                    <a:pt x="99" y="306"/>
                    <a:pt x="99" y="308"/>
                    <a:pt x="100" y="311"/>
                  </a:cubicBezTo>
                  <a:cubicBezTo>
                    <a:pt x="100" y="312"/>
                    <a:pt x="99" y="314"/>
                    <a:pt x="99" y="315"/>
                  </a:cubicBezTo>
                  <a:cubicBezTo>
                    <a:pt x="99" y="679"/>
                    <a:pt x="99" y="679"/>
                    <a:pt x="99" y="679"/>
                  </a:cubicBezTo>
                  <a:cubicBezTo>
                    <a:pt x="99" y="704"/>
                    <a:pt x="119" y="724"/>
                    <a:pt x="144" y="724"/>
                  </a:cubicBezTo>
                  <a:cubicBezTo>
                    <a:pt x="168" y="724"/>
                    <a:pt x="188" y="704"/>
                    <a:pt x="188" y="679"/>
                  </a:cubicBezTo>
                  <a:cubicBezTo>
                    <a:pt x="188" y="372"/>
                    <a:pt x="188" y="372"/>
                    <a:pt x="188" y="372"/>
                  </a:cubicBezTo>
                  <a:cubicBezTo>
                    <a:pt x="217" y="372"/>
                    <a:pt x="217" y="372"/>
                    <a:pt x="217" y="372"/>
                  </a:cubicBezTo>
                  <a:cubicBezTo>
                    <a:pt x="217" y="679"/>
                    <a:pt x="217" y="679"/>
                    <a:pt x="217" y="679"/>
                  </a:cubicBezTo>
                  <a:cubicBezTo>
                    <a:pt x="217" y="704"/>
                    <a:pt x="236" y="724"/>
                    <a:pt x="261" y="724"/>
                  </a:cubicBezTo>
                  <a:cubicBezTo>
                    <a:pt x="285" y="724"/>
                    <a:pt x="305" y="704"/>
                    <a:pt x="305" y="679"/>
                  </a:cubicBezTo>
                  <a:cubicBezTo>
                    <a:pt x="305" y="315"/>
                    <a:pt x="305" y="315"/>
                    <a:pt x="305" y="315"/>
                  </a:cubicBezTo>
                  <a:cubicBezTo>
                    <a:pt x="305" y="314"/>
                    <a:pt x="305" y="312"/>
                    <a:pt x="305" y="311"/>
                  </a:cubicBezTo>
                  <a:cubicBezTo>
                    <a:pt x="305" y="308"/>
                    <a:pt x="306" y="306"/>
                    <a:pt x="306" y="303"/>
                  </a:cubicBezTo>
                  <a:cubicBezTo>
                    <a:pt x="306" y="113"/>
                    <a:pt x="306" y="113"/>
                    <a:pt x="306" y="113"/>
                  </a:cubicBezTo>
                  <a:cubicBezTo>
                    <a:pt x="308" y="118"/>
                    <a:pt x="311" y="124"/>
                    <a:pt x="312" y="132"/>
                  </a:cubicBezTo>
                  <a:cubicBezTo>
                    <a:pt x="316" y="146"/>
                    <a:pt x="319" y="165"/>
                    <a:pt x="322" y="185"/>
                  </a:cubicBezTo>
                  <a:cubicBezTo>
                    <a:pt x="326" y="215"/>
                    <a:pt x="329" y="248"/>
                    <a:pt x="331" y="274"/>
                  </a:cubicBezTo>
                  <a:cubicBezTo>
                    <a:pt x="332" y="286"/>
                    <a:pt x="333" y="307"/>
                    <a:pt x="333" y="314"/>
                  </a:cubicBezTo>
                  <a:cubicBezTo>
                    <a:pt x="333" y="318"/>
                    <a:pt x="334" y="321"/>
                    <a:pt x="334" y="323"/>
                  </a:cubicBezTo>
                  <a:cubicBezTo>
                    <a:pt x="334" y="325"/>
                    <a:pt x="334" y="326"/>
                    <a:pt x="334" y="326"/>
                  </a:cubicBezTo>
                  <a:cubicBezTo>
                    <a:pt x="335" y="345"/>
                    <a:pt x="351" y="360"/>
                    <a:pt x="371" y="359"/>
                  </a:cubicBezTo>
                  <a:cubicBezTo>
                    <a:pt x="390" y="358"/>
                    <a:pt x="405" y="341"/>
                    <a:pt x="404" y="322"/>
                  </a:cubicBezTo>
                  <a:cubicBezTo>
                    <a:pt x="404" y="322"/>
                    <a:pt x="402" y="280"/>
                    <a:pt x="398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9125871" y="3897956"/>
            <a:ext cx="143587" cy="333242"/>
            <a:chOff x="2068513" y="3043238"/>
            <a:chExt cx="1524000" cy="3536950"/>
          </a:xfrm>
          <a:solidFill>
            <a:srgbClr val="FFC000"/>
          </a:solidFill>
        </p:grpSpPr>
        <p:sp>
          <p:nvSpPr>
            <p:cNvPr id="96" name="Oval 23"/>
            <p:cNvSpPr>
              <a:spLocks noChangeArrowheads="1"/>
            </p:cNvSpPr>
            <p:nvPr/>
          </p:nvSpPr>
          <p:spPr bwMode="auto">
            <a:xfrm>
              <a:off x="2474913" y="3043238"/>
              <a:ext cx="711200" cy="711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4"/>
            <p:cNvSpPr>
              <a:spLocks/>
            </p:cNvSpPr>
            <p:nvPr/>
          </p:nvSpPr>
          <p:spPr bwMode="auto">
            <a:xfrm>
              <a:off x="2068513" y="3856038"/>
              <a:ext cx="1524000" cy="2724150"/>
            </a:xfrm>
            <a:custGeom>
              <a:avLst/>
              <a:gdLst>
                <a:gd name="T0" fmla="*/ 398 w 405"/>
                <a:gd name="T1" fmla="*/ 240 h 724"/>
                <a:gd name="T2" fmla="*/ 391 w 405"/>
                <a:gd name="T3" fmla="*/ 175 h 724"/>
                <a:gd name="T4" fmla="*/ 380 w 405"/>
                <a:gd name="T5" fmla="*/ 115 h 724"/>
                <a:gd name="T6" fmla="*/ 346 w 405"/>
                <a:gd name="T7" fmla="*/ 49 h 724"/>
                <a:gd name="T8" fmla="*/ 311 w 405"/>
                <a:gd name="T9" fmla="*/ 21 h 724"/>
                <a:gd name="T10" fmla="*/ 262 w 405"/>
                <a:gd name="T11" fmla="*/ 3 h 724"/>
                <a:gd name="T12" fmla="*/ 253 w 405"/>
                <a:gd name="T13" fmla="*/ 2 h 724"/>
                <a:gd name="T14" fmla="*/ 237 w 405"/>
                <a:gd name="T15" fmla="*/ 0 h 724"/>
                <a:gd name="T16" fmla="*/ 168 w 405"/>
                <a:gd name="T17" fmla="*/ 0 h 724"/>
                <a:gd name="T18" fmla="*/ 151 w 405"/>
                <a:gd name="T19" fmla="*/ 2 h 724"/>
                <a:gd name="T20" fmla="*/ 106 w 405"/>
                <a:gd name="T21" fmla="*/ 15 h 724"/>
                <a:gd name="T22" fmla="*/ 58 w 405"/>
                <a:gd name="T23" fmla="*/ 49 h 724"/>
                <a:gd name="T24" fmla="*/ 24 w 405"/>
                <a:gd name="T25" fmla="*/ 115 h 724"/>
                <a:gd name="T26" fmla="*/ 14 w 405"/>
                <a:gd name="T27" fmla="*/ 175 h 724"/>
                <a:gd name="T28" fmla="*/ 1 w 405"/>
                <a:gd name="T29" fmla="*/ 322 h 724"/>
                <a:gd name="T30" fmla="*/ 34 w 405"/>
                <a:gd name="T31" fmla="*/ 359 h 724"/>
                <a:gd name="T32" fmla="*/ 71 w 405"/>
                <a:gd name="T33" fmla="*/ 326 h 724"/>
                <a:gd name="T34" fmla="*/ 71 w 405"/>
                <a:gd name="T35" fmla="*/ 321 h 724"/>
                <a:gd name="T36" fmla="*/ 77 w 405"/>
                <a:gd name="T37" fmla="*/ 231 h 724"/>
                <a:gd name="T38" fmla="*/ 84 w 405"/>
                <a:gd name="T39" fmla="*/ 177 h 724"/>
                <a:gd name="T40" fmla="*/ 92 w 405"/>
                <a:gd name="T41" fmla="*/ 132 h 724"/>
                <a:gd name="T42" fmla="*/ 99 w 405"/>
                <a:gd name="T43" fmla="*/ 113 h 724"/>
                <a:gd name="T44" fmla="*/ 99 w 405"/>
                <a:gd name="T45" fmla="*/ 303 h 724"/>
                <a:gd name="T46" fmla="*/ 100 w 405"/>
                <a:gd name="T47" fmla="*/ 311 h 724"/>
                <a:gd name="T48" fmla="*/ 99 w 405"/>
                <a:gd name="T49" fmla="*/ 315 h 724"/>
                <a:gd name="T50" fmla="*/ 99 w 405"/>
                <a:gd name="T51" fmla="*/ 679 h 724"/>
                <a:gd name="T52" fmla="*/ 144 w 405"/>
                <a:gd name="T53" fmla="*/ 724 h 724"/>
                <a:gd name="T54" fmla="*/ 188 w 405"/>
                <a:gd name="T55" fmla="*/ 679 h 724"/>
                <a:gd name="T56" fmla="*/ 188 w 405"/>
                <a:gd name="T57" fmla="*/ 372 h 724"/>
                <a:gd name="T58" fmla="*/ 217 w 405"/>
                <a:gd name="T59" fmla="*/ 372 h 724"/>
                <a:gd name="T60" fmla="*/ 217 w 405"/>
                <a:gd name="T61" fmla="*/ 679 h 724"/>
                <a:gd name="T62" fmla="*/ 261 w 405"/>
                <a:gd name="T63" fmla="*/ 724 h 724"/>
                <a:gd name="T64" fmla="*/ 305 w 405"/>
                <a:gd name="T65" fmla="*/ 679 h 724"/>
                <a:gd name="T66" fmla="*/ 305 w 405"/>
                <a:gd name="T67" fmla="*/ 315 h 724"/>
                <a:gd name="T68" fmla="*/ 305 w 405"/>
                <a:gd name="T69" fmla="*/ 311 h 724"/>
                <a:gd name="T70" fmla="*/ 306 w 405"/>
                <a:gd name="T71" fmla="*/ 303 h 724"/>
                <a:gd name="T72" fmla="*/ 306 w 405"/>
                <a:gd name="T73" fmla="*/ 113 h 724"/>
                <a:gd name="T74" fmla="*/ 312 w 405"/>
                <a:gd name="T75" fmla="*/ 132 h 724"/>
                <a:gd name="T76" fmla="*/ 322 w 405"/>
                <a:gd name="T77" fmla="*/ 185 h 724"/>
                <a:gd name="T78" fmla="*/ 331 w 405"/>
                <a:gd name="T79" fmla="*/ 274 h 724"/>
                <a:gd name="T80" fmla="*/ 333 w 405"/>
                <a:gd name="T81" fmla="*/ 314 h 724"/>
                <a:gd name="T82" fmla="*/ 334 w 405"/>
                <a:gd name="T83" fmla="*/ 323 h 724"/>
                <a:gd name="T84" fmla="*/ 334 w 405"/>
                <a:gd name="T85" fmla="*/ 326 h 724"/>
                <a:gd name="T86" fmla="*/ 371 w 405"/>
                <a:gd name="T87" fmla="*/ 359 h 724"/>
                <a:gd name="T88" fmla="*/ 404 w 405"/>
                <a:gd name="T89" fmla="*/ 322 h 724"/>
                <a:gd name="T90" fmla="*/ 398 w 405"/>
                <a:gd name="T91" fmla="*/ 240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5" h="724">
                  <a:moveTo>
                    <a:pt x="398" y="240"/>
                  </a:moveTo>
                  <a:cubicBezTo>
                    <a:pt x="396" y="219"/>
                    <a:pt x="394" y="197"/>
                    <a:pt x="391" y="175"/>
                  </a:cubicBezTo>
                  <a:cubicBezTo>
                    <a:pt x="388" y="154"/>
                    <a:pt x="385" y="133"/>
                    <a:pt x="380" y="115"/>
                  </a:cubicBezTo>
                  <a:cubicBezTo>
                    <a:pt x="373" y="88"/>
                    <a:pt x="361" y="66"/>
                    <a:pt x="346" y="49"/>
                  </a:cubicBezTo>
                  <a:cubicBezTo>
                    <a:pt x="335" y="37"/>
                    <a:pt x="323" y="28"/>
                    <a:pt x="311" y="21"/>
                  </a:cubicBezTo>
                  <a:cubicBezTo>
                    <a:pt x="293" y="11"/>
                    <a:pt x="275" y="6"/>
                    <a:pt x="262" y="3"/>
                  </a:cubicBezTo>
                  <a:cubicBezTo>
                    <a:pt x="259" y="3"/>
                    <a:pt x="256" y="2"/>
                    <a:pt x="253" y="2"/>
                  </a:cubicBezTo>
                  <a:cubicBezTo>
                    <a:pt x="248" y="1"/>
                    <a:pt x="242" y="0"/>
                    <a:pt x="237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62" y="0"/>
                    <a:pt x="157" y="1"/>
                    <a:pt x="151" y="2"/>
                  </a:cubicBezTo>
                  <a:cubicBezTo>
                    <a:pt x="140" y="3"/>
                    <a:pt x="124" y="7"/>
                    <a:pt x="106" y="15"/>
                  </a:cubicBezTo>
                  <a:cubicBezTo>
                    <a:pt x="90" y="22"/>
                    <a:pt x="73" y="33"/>
                    <a:pt x="58" y="49"/>
                  </a:cubicBezTo>
                  <a:cubicBezTo>
                    <a:pt x="44" y="66"/>
                    <a:pt x="31" y="88"/>
                    <a:pt x="24" y="115"/>
                  </a:cubicBezTo>
                  <a:cubicBezTo>
                    <a:pt x="20" y="133"/>
                    <a:pt x="17" y="154"/>
                    <a:pt x="14" y="175"/>
                  </a:cubicBezTo>
                  <a:cubicBezTo>
                    <a:pt x="5" y="240"/>
                    <a:pt x="1" y="322"/>
                    <a:pt x="1" y="322"/>
                  </a:cubicBezTo>
                  <a:cubicBezTo>
                    <a:pt x="0" y="341"/>
                    <a:pt x="15" y="358"/>
                    <a:pt x="34" y="359"/>
                  </a:cubicBezTo>
                  <a:cubicBezTo>
                    <a:pt x="53" y="360"/>
                    <a:pt x="70" y="345"/>
                    <a:pt x="71" y="326"/>
                  </a:cubicBezTo>
                  <a:cubicBezTo>
                    <a:pt x="71" y="326"/>
                    <a:pt x="71" y="324"/>
                    <a:pt x="71" y="321"/>
                  </a:cubicBezTo>
                  <a:cubicBezTo>
                    <a:pt x="72" y="308"/>
                    <a:pt x="74" y="267"/>
                    <a:pt x="77" y="231"/>
                  </a:cubicBezTo>
                  <a:cubicBezTo>
                    <a:pt x="79" y="213"/>
                    <a:pt x="81" y="195"/>
                    <a:pt x="84" y="177"/>
                  </a:cubicBezTo>
                  <a:cubicBezTo>
                    <a:pt x="86" y="160"/>
                    <a:pt x="89" y="144"/>
                    <a:pt x="92" y="132"/>
                  </a:cubicBezTo>
                  <a:cubicBezTo>
                    <a:pt x="94" y="124"/>
                    <a:pt x="96" y="118"/>
                    <a:pt x="99" y="113"/>
                  </a:cubicBezTo>
                  <a:cubicBezTo>
                    <a:pt x="99" y="303"/>
                    <a:pt x="99" y="303"/>
                    <a:pt x="99" y="303"/>
                  </a:cubicBezTo>
                  <a:cubicBezTo>
                    <a:pt x="99" y="306"/>
                    <a:pt x="99" y="308"/>
                    <a:pt x="100" y="311"/>
                  </a:cubicBezTo>
                  <a:cubicBezTo>
                    <a:pt x="100" y="312"/>
                    <a:pt x="99" y="314"/>
                    <a:pt x="99" y="315"/>
                  </a:cubicBezTo>
                  <a:cubicBezTo>
                    <a:pt x="99" y="679"/>
                    <a:pt x="99" y="679"/>
                    <a:pt x="99" y="679"/>
                  </a:cubicBezTo>
                  <a:cubicBezTo>
                    <a:pt x="99" y="704"/>
                    <a:pt x="119" y="724"/>
                    <a:pt x="144" y="724"/>
                  </a:cubicBezTo>
                  <a:cubicBezTo>
                    <a:pt x="168" y="724"/>
                    <a:pt x="188" y="704"/>
                    <a:pt x="188" y="679"/>
                  </a:cubicBezTo>
                  <a:cubicBezTo>
                    <a:pt x="188" y="372"/>
                    <a:pt x="188" y="372"/>
                    <a:pt x="188" y="372"/>
                  </a:cubicBezTo>
                  <a:cubicBezTo>
                    <a:pt x="217" y="372"/>
                    <a:pt x="217" y="372"/>
                    <a:pt x="217" y="372"/>
                  </a:cubicBezTo>
                  <a:cubicBezTo>
                    <a:pt x="217" y="679"/>
                    <a:pt x="217" y="679"/>
                    <a:pt x="217" y="679"/>
                  </a:cubicBezTo>
                  <a:cubicBezTo>
                    <a:pt x="217" y="704"/>
                    <a:pt x="236" y="724"/>
                    <a:pt x="261" y="724"/>
                  </a:cubicBezTo>
                  <a:cubicBezTo>
                    <a:pt x="285" y="724"/>
                    <a:pt x="305" y="704"/>
                    <a:pt x="305" y="679"/>
                  </a:cubicBezTo>
                  <a:cubicBezTo>
                    <a:pt x="305" y="315"/>
                    <a:pt x="305" y="315"/>
                    <a:pt x="305" y="315"/>
                  </a:cubicBezTo>
                  <a:cubicBezTo>
                    <a:pt x="305" y="314"/>
                    <a:pt x="305" y="312"/>
                    <a:pt x="305" y="311"/>
                  </a:cubicBezTo>
                  <a:cubicBezTo>
                    <a:pt x="305" y="308"/>
                    <a:pt x="306" y="306"/>
                    <a:pt x="306" y="303"/>
                  </a:cubicBezTo>
                  <a:cubicBezTo>
                    <a:pt x="306" y="113"/>
                    <a:pt x="306" y="113"/>
                    <a:pt x="306" y="113"/>
                  </a:cubicBezTo>
                  <a:cubicBezTo>
                    <a:pt x="308" y="118"/>
                    <a:pt x="311" y="124"/>
                    <a:pt x="312" y="132"/>
                  </a:cubicBezTo>
                  <a:cubicBezTo>
                    <a:pt x="316" y="146"/>
                    <a:pt x="319" y="165"/>
                    <a:pt x="322" y="185"/>
                  </a:cubicBezTo>
                  <a:cubicBezTo>
                    <a:pt x="326" y="215"/>
                    <a:pt x="329" y="248"/>
                    <a:pt x="331" y="274"/>
                  </a:cubicBezTo>
                  <a:cubicBezTo>
                    <a:pt x="332" y="286"/>
                    <a:pt x="333" y="307"/>
                    <a:pt x="333" y="314"/>
                  </a:cubicBezTo>
                  <a:cubicBezTo>
                    <a:pt x="333" y="318"/>
                    <a:pt x="334" y="321"/>
                    <a:pt x="334" y="323"/>
                  </a:cubicBezTo>
                  <a:cubicBezTo>
                    <a:pt x="334" y="325"/>
                    <a:pt x="334" y="326"/>
                    <a:pt x="334" y="326"/>
                  </a:cubicBezTo>
                  <a:cubicBezTo>
                    <a:pt x="335" y="345"/>
                    <a:pt x="351" y="360"/>
                    <a:pt x="371" y="359"/>
                  </a:cubicBezTo>
                  <a:cubicBezTo>
                    <a:pt x="390" y="358"/>
                    <a:pt x="405" y="341"/>
                    <a:pt x="404" y="322"/>
                  </a:cubicBezTo>
                  <a:cubicBezTo>
                    <a:pt x="404" y="322"/>
                    <a:pt x="402" y="280"/>
                    <a:pt x="398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3883534" y="4470854"/>
            <a:ext cx="710381" cy="1710116"/>
            <a:chOff x="3905251" y="3240088"/>
            <a:chExt cx="1387475" cy="3340100"/>
          </a:xfrm>
          <a:solidFill>
            <a:srgbClr val="6BA42C"/>
          </a:solidFill>
        </p:grpSpPr>
        <p:sp>
          <p:nvSpPr>
            <p:cNvPr id="99" name="Oval 25"/>
            <p:cNvSpPr>
              <a:spLocks noChangeArrowheads="1"/>
            </p:cNvSpPr>
            <p:nvPr/>
          </p:nvSpPr>
          <p:spPr bwMode="auto">
            <a:xfrm>
              <a:off x="4276726" y="3240088"/>
              <a:ext cx="644525" cy="642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6"/>
            <p:cNvSpPr>
              <a:spLocks/>
            </p:cNvSpPr>
            <p:nvPr/>
          </p:nvSpPr>
          <p:spPr bwMode="auto">
            <a:xfrm>
              <a:off x="3905251" y="3976688"/>
              <a:ext cx="1387475" cy="2603500"/>
            </a:xfrm>
            <a:custGeom>
              <a:avLst/>
              <a:gdLst>
                <a:gd name="T0" fmla="*/ 366 w 369"/>
                <a:gd name="T1" fmla="*/ 294 h 692"/>
                <a:gd name="T2" fmla="*/ 345 w 369"/>
                <a:gd name="T3" fmla="*/ 187 h 692"/>
                <a:gd name="T4" fmla="*/ 328 w 369"/>
                <a:gd name="T5" fmla="*/ 107 h 692"/>
                <a:gd name="T6" fmla="*/ 304 w 369"/>
                <a:gd name="T7" fmla="*/ 48 h 692"/>
                <a:gd name="T8" fmla="*/ 253 w 369"/>
                <a:gd name="T9" fmla="*/ 7 h 692"/>
                <a:gd name="T10" fmla="*/ 241 w 369"/>
                <a:gd name="T11" fmla="*/ 3 h 692"/>
                <a:gd name="T12" fmla="*/ 222 w 369"/>
                <a:gd name="T13" fmla="*/ 0 h 692"/>
                <a:gd name="T14" fmla="*/ 189 w 369"/>
                <a:gd name="T15" fmla="*/ 0 h 692"/>
                <a:gd name="T16" fmla="*/ 180 w 369"/>
                <a:gd name="T17" fmla="*/ 0 h 692"/>
                <a:gd name="T18" fmla="*/ 147 w 369"/>
                <a:gd name="T19" fmla="*/ 0 h 692"/>
                <a:gd name="T20" fmla="*/ 127 w 369"/>
                <a:gd name="T21" fmla="*/ 4 h 692"/>
                <a:gd name="T22" fmla="*/ 99 w 369"/>
                <a:gd name="T23" fmla="*/ 15 h 692"/>
                <a:gd name="T24" fmla="*/ 65 w 369"/>
                <a:gd name="T25" fmla="*/ 48 h 692"/>
                <a:gd name="T26" fmla="*/ 41 w 369"/>
                <a:gd name="T27" fmla="*/ 107 h 692"/>
                <a:gd name="T28" fmla="*/ 24 w 369"/>
                <a:gd name="T29" fmla="*/ 187 h 692"/>
                <a:gd name="T30" fmla="*/ 3 w 369"/>
                <a:gd name="T31" fmla="*/ 294 h 692"/>
                <a:gd name="T32" fmla="*/ 25 w 369"/>
                <a:gd name="T33" fmla="*/ 328 h 692"/>
                <a:gd name="T34" fmla="*/ 59 w 369"/>
                <a:gd name="T35" fmla="*/ 306 h 692"/>
                <a:gd name="T36" fmla="*/ 81 w 369"/>
                <a:gd name="T37" fmla="*/ 198 h 692"/>
                <a:gd name="T38" fmla="*/ 96 w 369"/>
                <a:gd name="T39" fmla="*/ 119 h 692"/>
                <a:gd name="T40" fmla="*/ 107 w 369"/>
                <a:gd name="T41" fmla="*/ 90 h 692"/>
                <a:gd name="T42" fmla="*/ 118 w 369"/>
                <a:gd name="T43" fmla="*/ 127 h 692"/>
                <a:gd name="T44" fmla="*/ 63 w 369"/>
                <a:gd name="T45" fmla="*/ 394 h 692"/>
                <a:gd name="T46" fmla="*/ 113 w 369"/>
                <a:gd name="T47" fmla="*/ 411 h 692"/>
                <a:gd name="T48" fmla="*/ 113 w 369"/>
                <a:gd name="T49" fmla="*/ 660 h 692"/>
                <a:gd name="T50" fmla="*/ 144 w 369"/>
                <a:gd name="T51" fmla="*/ 692 h 692"/>
                <a:gd name="T52" fmla="*/ 176 w 369"/>
                <a:gd name="T53" fmla="*/ 660 h 692"/>
                <a:gd name="T54" fmla="*/ 176 w 369"/>
                <a:gd name="T55" fmla="*/ 412 h 692"/>
                <a:gd name="T56" fmla="*/ 180 w 369"/>
                <a:gd name="T57" fmla="*/ 412 h 692"/>
                <a:gd name="T58" fmla="*/ 189 w 369"/>
                <a:gd name="T59" fmla="*/ 412 h 692"/>
                <a:gd name="T60" fmla="*/ 193 w 369"/>
                <a:gd name="T61" fmla="*/ 412 h 692"/>
                <a:gd name="T62" fmla="*/ 193 w 369"/>
                <a:gd name="T63" fmla="*/ 660 h 692"/>
                <a:gd name="T64" fmla="*/ 225 w 369"/>
                <a:gd name="T65" fmla="*/ 692 h 692"/>
                <a:gd name="T66" fmla="*/ 257 w 369"/>
                <a:gd name="T67" fmla="*/ 660 h 692"/>
                <a:gd name="T68" fmla="*/ 257 w 369"/>
                <a:gd name="T69" fmla="*/ 411 h 692"/>
                <a:gd name="T70" fmla="*/ 306 w 369"/>
                <a:gd name="T71" fmla="*/ 394 h 692"/>
                <a:gd name="T72" fmla="*/ 251 w 369"/>
                <a:gd name="T73" fmla="*/ 127 h 692"/>
                <a:gd name="T74" fmla="*/ 263 w 369"/>
                <a:gd name="T75" fmla="*/ 90 h 692"/>
                <a:gd name="T76" fmla="*/ 273 w 369"/>
                <a:gd name="T77" fmla="*/ 119 h 692"/>
                <a:gd name="T78" fmla="*/ 289 w 369"/>
                <a:gd name="T79" fmla="*/ 198 h 692"/>
                <a:gd name="T80" fmla="*/ 310 w 369"/>
                <a:gd name="T81" fmla="*/ 306 h 692"/>
                <a:gd name="T82" fmla="*/ 344 w 369"/>
                <a:gd name="T83" fmla="*/ 328 h 692"/>
                <a:gd name="T84" fmla="*/ 366 w 369"/>
                <a:gd name="T85" fmla="*/ 294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9" h="692">
                  <a:moveTo>
                    <a:pt x="366" y="294"/>
                  </a:moveTo>
                  <a:cubicBezTo>
                    <a:pt x="355" y="244"/>
                    <a:pt x="350" y="213"/>
                    <a:pt x="345" y="187"/>
                  </a:cubicBezTo>
                  <a:cubicBezTo>
                    <a:pt x="340" y="161"/>
                    <a:pt x="336" y="139"/>
                    <a:pt x="328" y="107"/>
                  </a:cubicBezTo>
                  <a:cubicBezTo>
                    <a:pt x="323" y="83"/>
                    <a:pt x="315" y="64"/>
                    <a:pt x="304" y="48"/>
                  </a:cubicBezTo>
                  <a:cubicBezTo>
                    <a:pt x="288" y="26"/>
                    <a:pt x="269" y="13"/>
                    <a:pt x="253" y="7"/>
                  </a:cubicBezTo>
                  <a:cubicBezTo>
                    <a:pt x="249" y="5"/>
                    <a:pt x="245" y="4"/>
                    <a:pt x="241" y="3"/>
                  </a:cubicBezTo>
                  <a:cubicBezTo>
                    <a:pt x="235" y="1"/>
                    <a:pt x="228" y="0"/>
                    <a:pt x="222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0" y="0"/>
                    <a:pt x="134" y="1"/>
                    <a:pt x="127" y="4"/>
                  </a:cubicBezTo>
                  <a:cubicBezTo>
                    <a:pt x="119" y="6"/>
                    <a:pt x="110" y="9"/>
                    <a:pt x="99" y="15"/>
                  </a:cubicBezTo>
                  <a:cubicBezTo>
                    <a:pt x="88" y="23"/>
                    <a:pt x="76" y="33"/>
                    <a:pt x="65" y="48"/>
                  </a:cubicBezTo>
                  <a:cubicBezTo>
                    <a:pt x="54" y="64"/>
                    <a:pt x="46" y="83"/>
                    <a:pt x="41" y="107"/>
                  </a:cubicBezTo>
                  <a:cubicBezTo>
                    <a:pt x="33" y="139"/>
                    <a:pt x="29" y="161"/>
                    <a:pt x="24" y="187"/>
                  </a:cubicBezTo>
                  <a:cubicBezTo>
                    <a:pt x="20" y="213"/>
                    <a:pt x="14" y="244"/>
                    <a:pt x="3" y="294"/>
                  </a:cubicBezTo>
                  <a:cubicBezTo>
                    <a:pt x="0" y="309"/>
                    <a:pt x="10" y="324"/>
                    <a:pt x="25" y="328"/>
                  </a:cubicBezTo>
                  <a:cubicBezTo>
                    <a:pt x="41" y="331"/>
                    <a:pt x="56" y="321"/>
                    <a:pt x="59" y="306"/>
                  </a:cubicBezTo>
                  <a:cubicBezTo>
                    <a:pt x="70" y="255"/>
                    <a:pt x="76" y="224"/>
                    <a:pt x="81" y="198"/>
                  </a:cubicBezTo>
                  <a:cubicBezTo>
                    <a:pt x="85" y="171"/>
                    <a:pt x="89" y="151"/>
                    <a:pt x="96" y="119"/>
                  </a:cubicBezTo>
                  <a:cubicBezTo>
                    <a:pt x="99" y="107"/>
                    <a:pt x="103" y="98"/>
                    <a:pt x="107" y="90"/>
                  </a:cubicBezTo>
                  <a:cubicBezTo>
                    <a:pt x="110" y="99"/>
                    <a:pt x="114" y="111"/>
                    <a:pt x="118" y="127"/>
                  </a:cubicBezTo>
                  <a:cubicBezTo>
                    <a:pt x="131" y="181"/>
                    <a:pt x="74" y="241"/>
                    <a:pt x="63" y="394"/>
                  </a:cubicBezTo>
                  <a:cubicBezTo>
                    <a:pt x="75" y="404"/>
                    <a:pt x="92" y="409"/>
                    <a:pt x="113" y="411"/>
                  </a:cubicBezTo>
                  <a:cubicBezTo>
                    <a:pt x="113" y="660"/>
                    <a:pt x="113" y="660"/>
                    <a:pt x="113" y="660"/>
                  </a:cubicBezTo>
                  <a:cubicBezTo>
                    <a:pt x="113" y="678"/>
                    <a:pt x="127" y="692"/>
                    <a:pt x="144" y="692"/>
                  </a:cubicBezTo>
                  <a:cubicBezTo>
                    <a:pt x="162" y="692"/>
                    <a:pt x="176" y="678"/>
                    <a:pt x="176" y="660"/>
                  </a:cubicBezTo>
                  <a:cubicBezTo>
                    <a:pt x="176" y="412"/>
                    <a:pt x="176" y="412"/>
                    <a:pt x="176" y="412"/>
                  </a:cubicBezTo>
                  <a:cubicBezTo>
                    <a:pt x="180" y="412"/>
                    <a:pt x="180" y="412"/>
                    <a:pt x="180" y="412"/>
                  </a:cubicBezTo>
                  <a:cubicBezTo>
                    <a:pt x="189" y="412"/>
                    <a:pt x="189" y="412"/>
                    <a:pt x="189" y="412"/>
                  </a:cubicBezTo>
                  <a:cubicBezTo>
                    <a:pt x="193" y="412"/>
                    <a:pt x="193" y="412"/>
                    <a:pt x="193" y="412"/>
                  </a:cubicBezTo>
                  <a:cubicBezTo>
                    <a:pt x="193" y="660"/>
                    <a:pt x="193" y="660"/>
                    <a:pt x="193" y="660"/>
                  </a:cubicBezTo>
                  <a:cubicBezTo>
                    <a:pt x="193" y="678"/>
                    <a:pt x="207" y="692"/>
                    <a:pt x="225" y="692"/>
                  </a:cubicBezTo>
                  <a:cubicBezTo>
                    <a:pt x="242" y="692"/>
                    <a:pt x="257" y="678"/>
                    <a:pt x="257" y="660"/>
                  </a:cubicBezTo>
                  <a:cubicBezTo>
                    <a:pt x="257" y="411"/>
                    <a:pt x="257" y="411"/>
                    <a:pt x="257" y="411"/>
                  </a:cubicBezTo>
                  <a:cubicBezTo>
                    <a:pt x="277" y="409"/>
                    <a:pt x="294" y="404"/>
                    <a:pt x="306" y="394"/>
                  </a:cubicBezTo>
                  <a:cubicBezTo>
                    <a:pt x="295" y="241"/>
                    <a:pt x="238" y="181"/>
                    <a:pt x="251" y="127"/>
                  </a:cubicBezTo>
                  <a:cubicBezTo>
                    <a:pt x="255" y="111"/>
                    <a:pt x="259" y="99"/>
                    <a:pt x="263" y="90"/>
                  </a:cubicBezTo>
                  <a:cubicBezTo>
                    <a:pt x="266" y="98"/>
                    <a:pt x="270" y="107"/>
                    <a:pt x="273" y="119"/>
                  </a:cubicBezTo>
                  <a:cubicBezTo>
                    <a:pt x="280" y="151"/>
                    <a:pt x="284" y="171"/>
                    <a:pt x="289" y="198"/>
                  </a:cubicBezTo>
                  <a:cubicBezTo>
                    <a:pt x="294" y="224"/>
                    <a:pt x="299" y="255"/>
                    <a:pt x="310" y="306"/>
                  </a:cubicBezTo>
                  <a:cubicBezTo>
                    <a:pt x="313" y="321"/>
                    <a:pt x="328" y="331"/>
                    <a:pt x="344" y="328"/>
                  </a:cubicBezTo>
                  <a:cubicBezTo>
                    <a:pt x="359" y="324"/>
                    <a:pt x="369" y="309"/>
                    <a:pt x="366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593915" y="4665774"/>
            <a:ext cx="629411" cy="1515195"/>
            <a:chOff x="3905251" y="3240088"/>
            <a:chExt cx="1387475" cy="3340100"/>
          </a:xfrm>
          <a:solidFill>
            <a:srgbClr val="6BA42C"/>
          </a:solidFill>
        </p:grpSpPr>
        <p:sp>
          <p:nvSpPr>
            <p:cNvPr id="59" name="Oval 25"/>
            <p:cNvSpPr>
              <a:spLocks noChangeArrowheads="1"/>
            </p:cNvSpPr>
            <p:nvPr/>
          </p:nvSpPr>
          <p:spPr bwMode="auto">
            <a:xfrm>
              <a:off x="4276726" y="3240088"/>
              <a:ext cx="644525" cy="642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6"/>
            <p:cNvSpPr>
              <a:spLocks/>
            </p:cNvSpPr>
            <p:nvPr/>
          </p:nvSpPr>
          <p:spPr bwMode="auto">
            <a:xfrm>
              <a:off x="3905251" y="3976688"/>
              <a:ext cx="1387475" cy="2603500"/>
            </a:xfrm>
            <a:custGeom>
              <a:avLst/>
              <a:gdLst>
                <a:gd name="T0" fmla="*/ 366 w 369"/>
                <a:gd name="T1" fmla="*/ 294 h 692"/>
                <a:gd name="T2" fmla="*/ 345 w 369"/>
                <a:gd name="T3" fmla="*/ 187 h 692"/>
                <a:gd name="T4" fmla="*/ 328 w 369"/>
                <a:gd name="T5" fmla="*/ 107 h 692"/>
                <a:gd name="T6" fmla="*/ 304 w 369"/>
                <a:gd name="T7" fmla="*/ 48 h 692"/>
                <a:gd name="T8" fmla="*/ 253 w 369"/>
                <a:gd name="T9" fmla="*/ 7 h 692"/>
                <a:gd name="T10" fmla="*/ 241 w 369"/>
                <a:gd name="T11" fmla="*/ 3 h 692"/>
                <a:gd name="T12" fmla="*/ 222 w 369"/>
                <a:gd name="T13" fmla="*/ 0 h 692"/>
                <a:gd name="T14" fmla="*/ 189 w 369"/>
                <a:gd name="T15" fmla="*/ 0 h 692"/>
                <a:gd name="T16" fmla="*/ 180 w 369"/>
                <a:gd name="T17" fmla="*/ 0 h 692"/>
                <a:gd name="T18" fmla="*/ 147 w 369"/>
                <a:gd name="T19" fmla="*/ 0 h 692"/>
                <a:gd name="T20" fmla="*/ 127 w 369"/>
                <a:gd name="T21" fmla="*/ 4 h 692"/>
                <a:gd name="T22" fmla="*/ 99 w 369"/>
                <a:gd name="T23" fmla="*/ 15 h 692"/>
                <a:gd name="T24" fmla="*/ 65 w 369"/>
                <a:gd name="T25" fmla="*/ 48 h 692"/>
                <a:gd name="T26" fmla="*/ 41 w 369"/>
                <a:gd name="T27" fmla="*/ 107 h 692"/>
                <a:gd name="T28" fmla="*/ 24 w 369"/>
                <a:gd name="T29" fmla="*/ 187 h 692"/>
                <a:gd name="T30" fmla="*/ 3 w 369"/>
                <a:gd name="T31" fmla="*/ 294 h 692"/>
                <a:gd name="T32" fmla="*/ 25 w 369"/>
                <a:gd name="T33" fmla="*/ 328 h 692"/>
                <a:gd name="T34" fmla="*/ 59 w 369"/>
                <a:gd name="T35" fmla="*/ 306 h 692"/>
                <a:gd name="T36" fmla="*/ 81 w 369"/>
                <a:gd name="T37" fmla="*/ 198 h 692"/>
                <a:gd name="T38" fmla="*/ 96 w 369"/>
                <a:gd name="T39" fmla="*/ 119 h 692"/>
                <a:gd name="T40" fmla="*/ 107 w 369"/>
                <a:gd name="T41" fmla="*/ 90 h 692"/>
                <a:gd name="T42" fmla="*/ 118 w 369"/>
                <a:gd name="T43" fmla="*/ 127 h 692"/>
                <a:gd name="T44" fmla="*/ 63 w 369"/>
                <a:gd name="T45" fmla="*/ 394 h 692"/>
                <a:gd name="T46" fmla="*/ 113 w 369"/>
                <a:gd name="T47" fmla="*/ 411 h 692"/>
                <a:gd name="T48" fmla="*/ 113 w 369"/>
                <a:gd name="T49" fmla="*/ 660 h 692"/>
                <a:gd name="T50" fmla="*/ 144 w 369"/>
                <a:gd name="T51" fmla="*/ 692 h 692"/>
                <a:gd name="T52" fmla="*/ 176 w 369"/>
                <a:gd name="T53" fmla="*/ 660 h 692"/>
                <a:gd name="T54" fmla="*/ 176 w 369"/>
                <a:gd name="T55" fmla="*/ 412 h 692"/>
                <a:gd name="T56" fmla="*/ 180 w 369"/>
                <a:gd name="T57" fmla="*/ 412 h 692"/>
                <a:gd name="T58" fmla="*/ 189 w 369"/>
                <a:gd name="T59" fmla="*/ 412 h 692"/>
                <a:gd name="T60" fmla="*/ 193 w 369"/>
                <a:gd name="T61" fmla="*/ 412 h 692"/>
                <a:gd name="T62" fmla="*/ 193 w 369"/>
                <a:gd name="T63" fmla="*/ 660 h 692"/>
                <a:gd name="T64" fmla="*/ 225 w 369"/>
                <a:gd name="T65" fmla="*/ 692 h 692"/>
                <a:gd name="T66" fmla="*/ 257 w 369"/>
                <a:gd name="T67" fmla="*/ 660 h 692"/>
                <a:gd name="T68" fmla="*/ 257 w 369"/>
                <a:gd name="T69" fmla="*/ 411 h 692"/>
                <a:gd name="T70" fmla="*/ 306 w 369"/>
                <a:gd name="T71" fmla="*/ 394 h 692"/>
                <a:gd name="T72" fmla="*/ 251 w 369"/>
                <a:gd name="T73" fmla="*/ 127 h 692"/>
                <a:gd name="T74" fmla="*/ 263 w 369"/>
                <a:gd name="T75" fmla="*/ 90 h 692"/>
                <a:gd name="T76" fmla="*/ 273 w 369"/>
                <a:gd name="T77" fmla="*/ 119 h 692"/>
                <a:gd name="T78" fmla="*/ 289 w 369"/>
                <a:gd name="T79" fmla="*/ 198 h 692"/>
                <a:gd name="T80" fmla="*/ 310 w 369"/>
                <a:gd name="T81" fmla="*/ 306 h 692"/>
                <a:gd name="T82" fmla="*/ 344 w 369"/>
                <a:gd name="T83" fmla="*/ 328 h 692"/>
                <a:gd name="T84" fmla="*/ 366 w 369"/>
                <a:gd name="T85" fmla="*/ 294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9" h="692">
                  <a:moveTo>
                    <a:pt x="366" y="294"/>
                  </a:moveTo>
                  <a:cubicBezTo>
                    <a:pt x="355" y="244"/>
                    <a:pt x="350" y="213"/>
                    <a:pt x="345" y="187"/>
                  </a:cubicBezTo>
                  <a:cubicBezTo>
                    <a:pt x="340" y="161"/>
                    <a:pt x="336" y="139"/>
                    <a:pt x="328" y="107"/>
                  </a:cubicBezTo>
                  <a:cubicBezTo>
                    <a:pt x="323" y="83"/>
                    <a:pt x="315" y="64"/>
                    <a:pt x="304" y="48"/>
                  </a:cubicBezTo>
                  <a:cubicBezTo>
                    <a:pt x="288" y="26"/>
                    <a:pt x="269" y="13"/>
                    <a:pt x="253" y="7"/>
                  </a:cubicBezTo>
                  <a:cubicBezTo>
                    <a:pt x="249" y="5"/>
                    <a:pt x="245" y="4"/>
                    <a:pt x="241" y="3"/>
                  </a:cubicBezTo>
                  <a:cubicBezTo>
                    <a:pt x="235" y="1"/>
                    <a:pt x="228" y="0"/>
                    <a:pt x="222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0" y="0"/>
                    <a:pt x="134" y="1"/>
                    <a:pt x="127" y="4"/>
                  </a:cubicBezTo>
                  <a:cubicBezTo>
                    <a:pt x="119" y="6"/>
                    <a:pt x="110" y="9"/>
                    <a:pt x="99" y="15"/>
                  </a:cubicBezTo>
                  <a:cubicBezTo>
                    <a:pt x="88" y="23"/>
                    <a:pt x="76" y="33"/>
                    <a:pt x="65" y="48"/>
                  </a:cubicBezTo>
                  <a:cubicBezTo>
                    <a:pt x="54" y="64"/>
                    <a:pt x="46" y="83"/>
                    <a:pt x="41" y="107"/>
                  </a:cubicBezTo>
                  <a:cubicBezTo>
                    <a:pt x="33" y="139"/>
                    <a:pt x="29" y="161"/>
                    <a:pt x="24" y="187"/>
                  </a:cubicBezTo>
                  <a:cubicBezTo>
                    <a:pt x="20" y="213"/>
                    <a:pt x="14" y="244"/>
                    <a:pt x="3" y="294"/>
                  </a:cubicBezTo>
                  <a:cubicBezTo>
                    <a:pt x="0" y="309"/>
                    <a:pt x="10" y="324"/>
                    <a:pt x="25" y="328"/>
                  </a:cubicBezTo>
                  <a:cubicBezTo>
                    <a:pt x="41" y="331"/>
                    <a:pt x="56" y="321"/>
                    <a:pt x="59" y="306"/>
                  </a:cubicBezTo>
                  <a:cubicBezTo>
                    <a:pt x="70" y="255"/>
                    <a:pt x="76" y="224"/>
                    <a:pt x="81" y="198"/>
                  </a:cubicBezTo>
                  <a:cubicBezTo>
                    <a:pt x="85" y="171"/>
                    <a:pt x="89" y="151"/>
                    <a:pt x="96" y="119"/>
                  </a:cubicBezTo>
                  <a:cubicBezTo>
                    <a:pt x="99" y="107"/>
                    <a:pt x="103" y="98"/>
                    <a:pt x="107" y="90"/>
                  </a:cubicBezTo>
                  <a:cubicBezTo>
                    <a:pt x="110" y="99"/>
                    <a:pt x="114" y="111"/>
                    <a:pt x="118" y="127"/>
                  </a:cubicBezTo>
                  <a:cubicBezTo>
                    <a:pt x="131" y="181"/>
                    <a:pt x="74" y="241"/>
                    <a:pt x="63" y="394"/>
                  </a:cubicBezTo>
                  <a:cubicBezTo>
                    <a:pt x="75" y="404"/>
                    <a:pt x="92" y="409"/>
                    <a:pt x="113" y="411"/>
                  </a:cubicBezTo>
                  <a:cubicBezTo>
                    <a:pt x="113" y="660"/>
                    <a:pt x="113" y="660"/>
                    <a:pt x="113" y="660"/>
                  </a:cubicBezTo>
                  <a:cubicBezTo>
                    <a:pt x="113" y="678"/>
                    <a:pt x="127" y="692"/>
                    <a:pt x="144" y="692"/>
                  </a:cubicBezTo>
                  <a:cubicBezTo>
                    <a:pt x="162" y="692"/>
                    <a:pt x="176" y="678"/>
                    <a:pt x="176" y="660"/>
                  </a:cubicBezTo>
                  <a:cubicBezTo>
                    <a:pt x="176" y="412"/>
                    <a:pt x="176" y="412"/>
                    <a:pt x="176" y="412"/>
                  </a:cubicBezTo>
                  <a:cubicBezTo>
                    <a:pt x="180" y="412"/>
                    <a:pt x="180" y="412"/>
                    <a:pt x="180" y="412"/>
                  </a:cubicBezTo>
                  <a:cubicBezTo>
                    <a:pt x="189" y="412"/>
                    <a:pt x="189" y="412"/>
                    <a:pt x="189" y="412"/>
                  </a:cubicBezTo>
                  <a:cubicBezTo>
                    <a:pt x="193" y="412"/>
                    <a:pt x="193" y="412"/>
                    <a:pt x="193" y="412"/>
                  </a:cubicBezTo>
                  <a:cubicBezTo>
                    <a:pt x="193" y="660"/>
                    <a:pt x="193" y="660"/>
                    <a:pt x="193" y="660"/>
                  </a:cubicBezTo>
                  <a:cubicBezTo>
                    <a:pt x="193" y="678"/>
                    <a:pt x="207" y="692"/>
                    <a:pt x="225" y="692"/>
                  </a:cubicBezTo>
                  <a:cubicBezTo>
                    <a:pt x="242" y="692"/>
                    <a:pt x="257" y="678"/>
                    <a:pt x="257" y="660"/>
                  </a:cubicBezTo>
                  <a:cubicBezTo>
                    <a:pt x="257" y="411"/>
                    <a:pt x="257" y="411"/>
                    <a:pt x="257" y="411"/>
                  </a:cubicBezTo>
                  <a:cubicBezTo>
                    <a:pt x="277" y="409"/>
                    <a:pt x="294" y="404"/>
                    <a:pt x="306" y="394"/>
                  </a:cubicBezTo>
                  <a:cubicBezTo>
                    <a:pt x="295" y="241"/>
                    <a:pt x="238" y="181"/>
                    <a:pt x="251" y="127"/>
                  </a:cubicBezTo>
                  <a:cubicBezTo>
                    <a:pt x="255" y="111"/>
                    <a:pt x="259" y="99"/>
                    <a:pt x="263" y="90"/>
                  </a:cubicBezTo>
                  <a:cubicBezTo>
                    <a:pt x="266" y="98"/>
                    <a:pt x="270" y="107"/>
                    <a:pt x="273" y="119"/>
                  </a:cubicBezTo>
                  <a:cubicBezTo>
                    <a:pt x="280" y="151"/>
                    <a:pt x="284" y="171"/>
                    <a:pt x="289" y="198"/>
                  </a:cubicBezTo>
                  <a:cubicBezTo>
                    <a:pt x="294" y="224"/>
                    <a:pt x="299" y="255"/>
                    <a:pt x="310" y="306"/>
                  </a:cubicBezTo>
                  <a:cubicBezTo>
                    <a:pt x="313" y="321"/>
                    <a:pt x="328" y="331"/>
                    <a:pt x="344" y="328"/>
                  </a:cubicBezTo>
                  <a:cubicBezTo>
                    <a:pt x="359" y="324"/>
                    <a:pt x="369" y="309"/>
                    <a:pt x="366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304296" y="4847990"/>
            <a:ext cx="553719" cy="1332980"/>
            <a:chOff x="3905251" y="3240088"/>
            <a:chExt cx="1387475" cy="3340100"/>
          </a:xfrm>
          <a:solidFill>
            <a:srgbClr val="6BA42C"/>
          </a:solidFill>
        </p:grpSpPr>
        <p:sp>
          <p:nvSpPr>
            <p:cNvPr id="64" name="Oval 25"/>
            <p:cNvSpPr>
              <a:spLocks noChangeArrowheads="1"/>
            </p:cNvSpPr>
            <p:nvPr/>
          </p:nvSpPr>
          <p:spPr bwMode="auto">
            <a:xfrm>
              <a:off x="4276726" y="3240088"/>
              <a:ext cx="644525" cy="642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>
              <a:spLocks/>
            </p:cNvSpPr>
            <p:nvPr/>
          </p:nvSpPr>
          <p:spPr bwMode="auto">
            <a:xfrm>
              <a:off x="3905251" y="3976688"/>
              <a:ext cx="1387475" cy="2603500"/>
            </a:xfrm>
            <a:custGeom>
              <a:avLst/>
              <a:gdLst>
                <a:gd name="T0" fmla="*/ 366 w 369"/>
                <a:gd name="T1" fmla="*/ 294 h 692"/>
                <a:gd name="T2" fmla="*/ 345 w 369"/>
                <a:gd name="T3" fmla="*/ 187 h 692"/>
                <a:gd name="T4" fmla="*/ 328 w 369"/>
                <a:gd name="T5" fmla="*/ 107 h 692"/>
                <a:gd name="T6" fmla="*/ 304 w 369"/>
                <a:gd name="T7" fmla="*/ 48 h 692"/>
                <a:gd name="T8" fmla="*/ 253 w 369"/>
                <a:gd name="T9" fmla="*/ 7 h 692"/>
                <a:gd name="T10" fmla="*/ 241 w 369"/>
                <a:gd name="T11" fmla="*/ 3 h 692"/>
                <a:gd name="T12" fmla="*/ 222 w 369"/>
                <a:gd name="T13" fmla="*/ 0 h 692"/>
                <a:gd name="T14" fmla="*/ 189 w 369"/>
                <a:gd name="T15" fmla="*/ 0 h 692"/>
                <a:gd name="T16" fmla="*/ 180 w 369"/>
                <a:gd name="T17" fmla="*/ 0 h 692"/>
                <a:gd name="T18" fmla="*/ 147 w 369"/>
                <a:gd name="T19" fmla="*/ 0 h 692"/>
                <a:gd name="T20" fmla="*/ 127 w 369"/>
                <a:gd name="T21" fmla="*/ 4 h 692"/>
                <a:gd name="T22" fmla="*/ 99 w 369"/>
                <a:gd name="T23" fmla="*/ 15 h 692"/>
                <a:gd name="T24" fmla="*/ 65 w 369"/>
                <a:gd name="T25" fmla="*/ 48 h 692"/>
                <a:gd name="T26" fmla="*/ 41 w 369"/>
                <a:gd name="T27" fmla="*/ 107 h 692"/>
                <a:gd name="T28" fmla="*/ 24 w 369"/>
                <a:gd name="T29" fmla="*/ 187 h 692"/>
                <a:gd name="T30" fmla="*/ 3 w 369"/>
                <a:gd name="T31" fmla="*/ 294 h 692"/>
                <a:gd name="T32" fmla="*/ 25 w 369"/>
                <a:gd name="T33" fmla="*/ 328 h 692"/>
                <a:gd name="T34" fmla="*/ 59 w 369"/>
                <a:gd name="T35" fmla="*/ 306 h 692"/>
                <a:gd name="T36" fmla="*/ 81 w 369"/>
                <a:gd name="T37" fmla="*/ 198 h 692"/>
                <a:gd name="T38" fmla="*/ 96 w 369"/>
                <a:gd name="T39" fmla="*/ 119 h 692"/>
                <a:gd name="T40" fmla="*/ 107 w 369"/>
                <a:gd name="T41" fmla="*/ 90 h 692"/>
                <a:gd name="T42" fmla="*/ 118 w 369"/>
                <a:gd name="T43" fmla="*/ 127 h 692"/>
                <a:gd name="T44" fmla="*/ 63 w 369"/>
                <a:gd name="T45" fmla="*/ 394 h 692"/>
                <a:gd name="T46" fmla="*/ 113 w 369"/>
                <a:gd name="T47" fmla="*/ 411 h 692"/>
                <a:gd name="T48" fmla="*/ 113 w 369"/>
                <a:gd name="T49" fmla="*/ 660 h 692"/>
                <a:gd name="T50" fmla="*/ 144 w 369"/>
                <a:gd name="T51" fmla="*/ 692 h 692"/>
                <a:gd name="T52" fmla="*/ 176 w 369"/>
                <a:gd name="T53" fmla="*/ 660 h 692"/>
                <a:gd name="T54" fmla="*/ 176 w 369"/>
                <a:gd name="T55" fmla="*/ 412 h 692"/>
                <a:gd name="T56" fmla="*/ 180 w 369"/>
                <a:gd name="T57" fmla="*/ 412 h 692"/>
                <a:gd name="T58" fmla="*/ 189 w 369"/>
                <a:gd name="T59" fmla="*/ 412 h 692"/>
                <a:gd name="T60" fmla="*/ 193 w 369"/>
                <a:gd name="T61" fmla="*/ 412 h 692"/>
                <a:gd name="T62" fmla="*/ 193 w 369"/>
                <a:gd name="T63" fmla="*/ 660 h 692"/>
                <a:gd name="T64" fmla="*/ 225 w 369"/>
                <a:gd name="T65" fmla="*/ 692 h 692"/>
                <a:gd name="T66" fmla="*/ 257 w 369"/>
                <a:gd name="T67" fmla="*/ 660 h 692"/>
                <a:gd name="T68" fmla="*/ 257 w 369"/>
                <a:gd name="T69" fmla="*/ 411 h 692"/>
                <a:gd name="T70" fmla="*/ 306 w 369"/>
                <a:gd name="T71" fmla="*/ 394 h 692"/>
                <a:gd name="T72" fmla="*/ 251 w 369"/>
                <a:gd name="T73" fmla="*/ 127 h 692"/>
                <a:gd name="T74" fmla="*/ 263 w 369"/>
                <a:gd name="T75" fmla="*/ 90 h 692"/>
                <a:gd name="T76" fmla="*/ 273 w 369"/>
                <a:gd name="T77" fmla="*/ 119 h 692"/>
                <a:gd name="T78" fmla="*/ 289 w 369"/>
                <a:gd name="T79" fmla="*/ 198 h 692"/>
                <a:gd name="T80" fmla="*/ 310 w 369"/>
                <a:gd name="T81" fmla="*/ 306 h 692"/>
                <a:gd name="T82" fmla="*/ 344 w 369"/>
                <a:gd name="T83" fmla="*/ 328 h 692"/>
                <a:gd name="T84" fmla="*/ 366 w 369"/>
                <a:gd name="T85" fmla="*/ 294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9" h="692">
                  <a:moveTo>
                    <a:pt x="366" y="294"/>
                  </a:moveTo>
                  <a:cubicBezTo>
                    <a:pt x="355" y="244"/>
                    <a:pt x="350" y="213"/>
                    <a:pt x="345" y="187"/>
                  </a:cubicBezTo>
                  <a:cubicBezTo>
                    <a:pt x="340" y="161"/>
                    <a:pt x="336" y="139"/>
                    <a:pt x="328" y="107"/>
                  </a:cubicBezTo>
                  <a:cubicBezTo>
                    <a:pt x="323" y="83"/>
                    <a:pt x="315" y="64"/>
                    <a:pt x="304" y="48"/>
                  </a:cubicBezTo>
                  <a:cubicBezTo>
                    <a:pt x="288" y="26"/>
                    <a:pt x="269" y="13"/>
                    <a:pt x="253" y="7"/>
                  </a:cubicBezTo>
                  <a:cubicBezTo>
                    <a:pt x="249" y="5"/>
                    <a:pt x="245" y="4"/>
                    <a:pt x="241" y="3"/>
                  </a:cubicBezTo>
                  <a:cubicBezTo>
                    <a:pt x="235" y="1"/>
                    <a:pt x="228" y="0"/>
                    <a:pt x="222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0" y="0"/>
                    <a:pt x="134" y="1"/>
                    <a:pt x="127" y="4"/>
                  </a:cubicBezTo>
                  <a:cubicBezTo>
                    <a:pt x="119" y="6"/>
                    <a:pt x="110" y="9"/>
                    <a:pt x="99" y="15"/>
                  </a:cubicBezTo>
                  <a:cubicBezTo>
                    <a:pt x="88" y="23"/>
                    <a:pt x="76" y="33"/>
                    <a:pt x="65" y="48"/>
                  </a:cubicBezTo>
                  <a:cubicBezTo>
                    <a:pt x="54" y="64"/>
                    <a:pt x="46" y="83"/>
                    <a:pt x="41" y="107"/>
                  </a:cubicBezTo>
                  <a:cubicBezTo>
                    <a:pt x="33" y="139"/>
                    <a:pt x="29" y="161"/>
                    <a:pt x="24" y="187"/>
                  </a:cubicBezTo>
                  <a:cubicBezTo>
                    <a:pt x="20" y="213"/>
                    <a:pt x="14" y="244"/>
                    <a:pt x="3" y="294"/>
                  </a:cubicBezTo>
                  <a:cubicBezTo>
                    <a:pt x="0" y="309"/>
                    <a:pt x="10" y="324"/>
                    <a:pt x="25" y="328"/>
                  </a:cubicBezTo>
                  <a:cubicBezTo>
                    <a:pt x="41" y="331"/>
                    <a:pt x="56" y="321"/>
                    <a:pt x="59" y="306"/>
                  </a:cubicBezTo>
                  <a:cubicBezTo>
                    <a:pt x="70" y="255"/>
                    <a:pt x="76" y="224"/>
                    <a:pt x="81" y="198"/>
                  </a:cubicBezTo>
                  <a:cubicBezTo>
                    <a:pt x="85" y="171"/>
                    <a:pt x="89" y="151"/>
                    <a:pt x="96" y="119"/>
                  </a:cubicBezTo>
                  <a:cubicBezTo>
                    <a:pt x="99" y="107"/>
                    <a:pt x="103" y="98"/>
                    <a:pt x="107" y="90"/>
                  </a:cubicBezTo>
                  <a:cubicBezTo>
                    <a:pt x="110" y="99"/>
                    <a:pt x="114" y="111"/>
                    <a:pt x="118" y="127"/>
                  </a:cubicBezTo>
                  <a:cubicBezTo>
                    <a:pt x="131" y="181"/>
                    <a:pt x="74" y="241"/>
                    <a:pt x="63" y="394"/>
                  </a:cubicBezTo>
                  <a:cubicBezTo>
                    <a:pt x="75" y="404"/>
                    <a:pt x="92" y="409"/>
                    <a:pt x="113" y="411"/>
                  </a:cubicBezTo>
                  <a:cubicBezTo>
                    <a:pt x="113" y="660"/>
                    <a:pt x="113" y="660"/>
                    <a:pt x="113" y="660"/>
                  </a:cubicBezTo>
                  <a:cubicBezTo>
                    <a:pt x="113" y="678"/>
                    <a:pt x="127" y="692"/>
                    <a:pt x="144" y="692"/>
                  </a:cubicBezTo>
                  <a:cubicBezTo>
                    <a:pt x="162" y="692"/>
                    <a:pt x="176" y="678"/>
                    <a:pt x="176" y="660"/>
                  </a:cubicBezTo>
                  <a:cubicBezTo>
                    <a:pt x="176" y="412"/>
                    <a:pt x="176" y="412"/>
                    <a:pt x="176" y="412"/>
                  </a:cubicBezTo>
                  <a:cubicBezTo>
                    <a:pt x="180" y="412"/>
                    <a:pt x="180" y="412"/>
                    <a:pt x="180" y="412"/>
                  </a:cubicBezTo>
                  <a:cubicBezTo>
                    <a:pt x="189" y="412"/>
                    <a:pt x="189" y="412"/>
                    <a:pt x="189" y="412"/>
                  </a:cubicBezTo>
                  <a:cubicBezTo>
                    <a:pt x="193" y="412"/>
                    <a:pt x="193" y="412"/>
                    <a:pt x="193" y="412"/>
                  </a:cubicBezTo>
                  <a:cubicBezTo>
                    <a:pt x="193" y="660"/>
                    <a:pt x="193" y="660"/>
                    <a:pt x="193" y="660"/>
                  </a:cubicBezTo>
                  <a:cubicBezTo>
                    <a:pt x="193" y="678"/>
                    <a:pt x="207" y="692"/>
                    <a:pt x="225" y="692"/>
                  </a:cubicBezTo>
                  <a:cubicBezTo>
                    <a:pt x="242" y="692"/>
                    <a:pt x="257" y="678"/>
                    <a:pt x="257" y="660"/>
                  </a:cubicBezTo>
                  <a:cubicBezTo>
                    <a:pt x="257" y="411"/>
                    <a:pt x="257" y="411"/>
                    <a:pt x="257" y="411"/>
                  </a:cubicBezTo>
                  <a:cubicBezTo>
                    <a:pt x="277" y="409"/>
                    <a:pt x="294" y="404"/>
                    <a:pt x="306" y="394"/>
                  </a:cubicBezTo>
                  <a:cubicBezTo>
                    <a:pt x="295" y="241"/>
                    <a:pt x="238" y="181"/>
                    <a:pt x="251" y="127"/>
                  </a:cubicBezTo>
                  <a:cubicBezTo>
                    <a:pt x="255" y="111"/>
                    <a:pt x="259" y="99"/>
                    <a:pt x="263" y="90"/>
                  </a:cubicBezTo>
                  <a:cubicBezTo>
                    <a:pt x="266" y="98"/>
                    <a:pt x="270" y="107"/>
                    <a:pt x="273" y="119"/>
                  </a:cubicBezTo>
                  <a:cubicBezTo>
                    <a:pt x="280" y="151"/>
                    <a:pt x="284" y="171"/>
                    <a:pt x="289" y="198"/>
                  </a:cubicBezTo>
                  <a:cubicBezTo>
                    <a:pt x="294" y="224"/>
                    <a:pt x="299" y="255"/>
                    <a:pt x="310" y="306"/>
                  </a:cubicBezTo>
                  <a:cubicBezTo>
                    <a:pt x="313" y="321"/>
                    <a:pt x="328" y="331"/>
                    <a:pt x="344" y="328"/>
                  </a:cubicBezTo>
                  <a:cubicBezTo>
                    <a:pt x="359" y="324"/>
                    <a:pt x="369" y="309"/>
                    <a:pt x="366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014677" y="4981066"/>
            <a:ext cx="498439" cy="1199903"/>
            <a:chOff x="3905251" y="3240088"/>
            <a:chExt cx="1387475" cy="3340100"/>
          </a:xfrm>
          <a:solidFill>
            <a:srgbClr val="6BA42C"/>
          </a:solidFill>
        </p:grpSpPr>
        <p:sp>
          <p:nvSpPr>
            <p:cNvPr id="79" name="Oval 25"/>
            <p:cNvSpPr>
              <a:spLocks noChangeArrowheads="1"/>
            </p:cNvSpPr>
            <p:nvPr/>
          </p:nvSpPr>
          <p:spPr bwMode="auto">
            <a:xfrm>
              <a:off x="4276726" y="3240088"/>
              <a:ext cx="644525" cy="642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6"/>
            <p:cNvSpPr>
              <a:spLocks/>
            </p:cNvSpPr>
            <p:nvPr/>
          </p:nvSpPr>
          <p:spPr bwMode="auto">
            <a:xfrm>
              <a:off x="3905251" y="3976688"/>
              <a:ext cx="1387475" cy="2603500"/>
            </a:xfrm>
            <a:custGeom>
              <a:avLst/>
              <a:gdLst>
                <a:gd name="T0" fmla="*/ 366 w 369"/>
                <a:gd name="T1" fmla="*/ 294 h 692"/>
                <a:gd name="T2" fmla="*/ 345 w 369"/>
                <a:gd name="T3" fmla="*/ 187 h 692"/>
                <a:gd name="T4" fmla="*/ 328 w 369"/>
                <a:gd name="T5" fmla="*/ 107 h 692"/>
                <a:gd name="T6" fmla="*/ 304 w 369"/>
                <a:gd name="T7" fmla="*/ 48 h 692"/>
                <a:gd name="T8" fmla="*/ 253 w 369"/>
                <a:gd name="T9" fmla="*/ 7 h 692"/>
                <a:gd name="T10" fmla="*/ 241 w 369"/>
                <a:gd name="T11" fmla="*/ 3 h 692"/>
                <a:gd name="T12" fmla="*/ 222 w 369"/>
                <a:gd name="T13" fmla="*/ 0 h 692"/>
                <a:gd name="T14" fmla="*/ 189 w 369"/>
                <a:gd name="T15" fmla="*/ 0 h 692"/>
                <a:gd name="T16" fmla="*/ 180 w 369"/>
                <a:gd name="T17" fmla="*/ 0 h 692"/>
                <a:gd name="T18" fmla="*/ 147 w 369"/>
                <a:gd name="T19" fmla="*/ 0 h 692"/>
                <a:gd name="T20" fmla="*/ 127 w 369"/>
                <a:gd name="T21" fmla="*/ 4 h 692"/>
                <a:gd name="T22" fmla="*/ 99 w 369"/>
                <a:gd name="T23" fmla="*/ 15 h 692"/>
                <a:gd name="T24" fmla="*/ 65 w 369"/>
                <a:gd name="T25" fmla="*/ 48 h 692"/>
                <a:gd name="T26" fmla="*/ 41 w 369"/>
                <a:gd name="T27" fmla="*/ 107 h 692"/>
                <a:gd name="T28" fmla="*/ 24 w 369"/>
                <a:gd name="T29" fmla="*/ 187 h 692"/>
                <a:gd name="T30" fmla="*/ 3 w 369"/>
                <a:gd name="T31" fmla="*/ 294 h 692"/>
                <a:gd name="T32" fmla="*/ 25 w 369"/>
                <a:gd name="T33" fmla="*/ 328 h 692"/>
                <a:gd name="T34" fmla="*/ 59 w 369"/>
                <a:gd name="T35" fmla="*/ 306 h 692"/>
                <a:gd name="T36" fmla="*/ 81 w 369"/>
                <a:gd name="T37" fmla="*/ 198 h 692"/>
                <a:gd name="T38" fmla="*/ 96 w 369"/>
                <a:gd name="T39" fmla="*/ 119 h 692"/>
                <a:gd name="T40" fmla="*/ 107 w 369"/>
                <a:gd name="T41" fmla="*/ 90 h 692"/>
                <a:gd name="T42" fmla="*/ 118 w 369"/>
                <a:gd name="T43" fmla="*/ 127 h 692"/>
                <a:gd name="T44" fmla="*/ 63 w 369"/>
                <a:gd name="T45" fmla="*/ 394 h 692"/>
                <a:gd name="T46" fmla="*/ 113 w 369"/>
                <a:gd name="T47" fmla="*/ 411 h 692"/>
                <a:gd name="T48" fmla="*/ 113 w 369"/>
                <a:gd name="T49" fmla="*/ 660 h 692"/>
                <a:gd name="T50" fmla="*/ 144 w 369"/>
                <a:gd name="T51" fmla="*/ 692 h 692"/>
                <a:gd name="T52" fmla="*/ 176 w 369"/>
                <a:gd name="T53" fmla="*/ 660 h 692"/>
                <a:gd name="T54" fmla="*/ 176 w 369"/>
                <a:gd name="T55" fmla="*/ 412 h 692"/>
                <a:gd name="T56" fmla="*/ 180 w 369"/>
                <a:gd name="T57" fmla="*/ 412 h 692"/>
                <a:gd name="T58" fmla="*/ 189 w 369"/>
                <a:gd name="T59" fmla="*/ 412 h 692"/>
                <a:gd name="T60" fmla="*/ 193 w 369"/>
                <a:gd name="T61" fmla="*/ 412 h 692"/>
                <a:gd name="T62" fmla="*/ 193 w 369"/>
                <a:gd name="T63" fmla="*/ 660 h 692"/>
                <a:gd name="T64" fmla="*/ 225 w 369"/>
                <a:gd name="T65" fmla="*/ 692 h 692"/>
                <a:gd name="T66" fmla="*/ 257 w 369"/>
                <a:gd name="T67" fmla="*/ 660 h 692"/>
                <a:gd name="T68" fmla="*/ 257 w 369"/>
                <a:gd name="T69" fmla="*/ 411 h 692"/>
                <a:gd name="T70" fmla="*/ 306 w 369"/>
                <a:gd name="T71" fmla="*/ 394 h 692"/>
                <a:gd name="T72" fmla="*/ 251 w 369"/>
                <a:gd name="T73" fmla="*/ 127 h 692"/>
                <a:gd name="T74" fmla="*/ 263 w 369"/>
                <a:gd name="T75" fmla="*/ 90 h 692"/>
                <a:gd name="T76" fmla="*/ 273 w 369"/>
                <a:gd name="T77" fmla="*/ 119 h 692"/>
                <a:gd name="T78" fmla="*/ 289 w 369"/>
                <a:gd name="T79" fmla="*/ 198 h 692"/>
                <a:gd name="T80" fmla="*/ 310 w 369"/>
                <a:gd name="T81" fmla="*/ 306 h 692"/>
                <a:gd name="T82" fmla="*/ 344 w 369"/>
                <a:gd name="T83" fmla="*/ 328 h 692"/>
                <a:gd name="T84" fmla="*/ 366 w 369"/>
                <a:gd name="T85" fmla="*/ 294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9" h="692">
                  <a:moveTo>
                    <a:pt x="366" y="294"/>
                  </a:moveTo>
                  <a:cubicBezTo>
                    <a:pt x="355" y="244"/>
                    <a:pt x="350" y="213"/>
                    <a:pt x="345" y="187"/>
                  </a:cubicBezTo>
                  <a:cubicBezTo>
                    <a:pt x="340" y="161"/>
                    <a:pt x="336" y="139"/>
                    <a:pt x="328" y="107"/>
                  </a:cubicBezTo>
                  <a:cubicBezTo>
                    <a:pt x="323" y="83"/>
                    <a:pt x="315" y="64"/>
                    <a:pt x="304" y="48"/>
                  </a:cubicBezTo>
                  <a:cubicBezTo>
                    <a:pt x="288" y="26"/>
                    <a:pt x="269" y="13"/>
                    <a:pt x="253" y="7"/>
                  </a:cubicBezTo>
                  <a:cubicBezTo>
                    <a:pt x="249" y="5"/>
                    <a:pt x="245" y="4"/>
                    <a:pt x="241" y="3"/>
                  </a:cubicBezTo>
                  <a:cubicBezTo>
                    <a:pt x="235" y="1"/>
                    <a:pt x="228" y="0"/>
                    <a:pt x="222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0" y="0"/>
                    <a:pt x="134" y="1"/>
                    <a:pt x="127" y="4"/>
                  </a:cubicBezTo>
                  <a:cubicBezTo>
                    <a:pt x="119" y="6"/>
                    <a:pt x="110" y="9"/>
                    <a:pt x="99" y="15"/>
                  </a:cubicBezTo>
                  <a:cubicBezTo>
                    <a:pt x="88" y="23"/>
                    <a:pt x="76" y="33"/>
                    <a:pt x="65" y="48"/>
                  </a:cubicBezTo>
                  <a:cubicBezTo>
                    <a:pt x="54" y="64"/>
                    <a:pt x="46" y="83"/>
                    <a:pt x="41" y="107"/>
                  </a:cubicBezTo>
                  <a:cubicBezTo>
                    <a:pt x="33" y="139"/>
                    <a:pt x="29" y="161"/>
                    <a:pt x="24" y="187"/>
                  </a:cubicBezTo>
                  <a:cubicBezTo>
                    <a:pt x="20" y="213"/>
                    <a:pt x="14" y="244"/>
                    <a:pt x="3" y="294"/>
                  </a:cubicBezTo>
                  <a:cubicBezTo>
                    <a:pt x="0" y="309"/>
                    <a:pt x="10" y="324"/>
                    <a:pt x="25" y="328"/>
                  </a:cubicBezTo>
                  <a:cubicBezTo>
                    <a:pt x="41" y="331"/>
                    <a:pt x="56" y="321"/>
                    <a:pt x="59" y="306"/>
                  </a:cubicBezTo>
                  <a:cubicBezTo>
                    <a:pt x="70" y="255"/>
                    <a:pt x="76" y="224"/>
                    <a:pt x="81" y="198"/>
                  </a:cubicBezTo>
                  <a:cubicBezTo>
                    <a:pt x="85" y="171"/>
                    <a:pt x="89" y="151"/>
                    <a:pt x="96" y="119"/>
                  </a:cubicBezTo>
                  <a:cubicBezTo>
                    <a:pt x="99" y="107"/>
                    <a:pt x="103" y="98"/>
                    <a:pt x="107" y="90"/>
                  </a:cubicBezTo>
                  <a:cubicBezTo>
                    <a:pt x="110" y="99"/>
                    <a:pt x="114" y="111"/>
                    <a:pt x="118" y="127"/>
                  </a:cubicBezTo>
                  <a:cubicBezTo>
                    <a:pt x="131" y="181"/>
                    <a:pt x="74" y="241"/>
                    <a:pt x="63" y="394"/>
                  </a:cubicBezTo>
                  <a:cubicBezTo>
                    <a:pt x="75" y="404"/>
                    <a:pt x="92" y="409"/>
                    <a:pt x="113" y="411"/>
                  </a:cubicBezTo>
                  <a:cubicBezTo>
                    <a:pt x="113" y="660"/>
                    <a:pt x="113" y="660"/>
                    <a:pt x="113" y="660"/>
                  </a:cubicBezTo>
                  <a:cubicBezTo>
                    <a:pt x="113" y="678"/>
                    <a:pt x="127" y="692"/>
                    <a:pt x="144" y="692"/>
                  </a:cubicBezTo>
                  <a:cubicBezTo>
                    <a:pt x="162" y="692"/>
                    <a:pt x="176" y="678"/>
                    <a:pt x="176" y="660"/>
                  </a:cubicBezTo>
                  <a:cubicBezTo>
                    <a:pt x="176" y="412"/>
                    <a:pt x="176" y="412"/>
                    <a:pt x="176" y="412"/>
                  </a:cubicBezTo>
                  <a:cubicBezTo>
                    <a:pt x="180" y="412"/>
                    <a:pt x="180" y="412"/>
                    <a:pt x="180" y="412"/>
                  </a:cubicBezTo>
                  <a:cubicBezTo>
                    <a:pt x="189" y="412"/>
                    <a:pt x="189" y="412"/>
                    <a:pt x="189" y="412"/>
                  </a:cubicBezTo>
                  <a:cubicBezTo>
                    <a:pt x="193" y="412"/>
                    <a:pt x="193" y="412"/>
                    <a:pt x="193" y="412"/>
                  </a:cubicBezTo>
                  <a:cubicBezTo>
                    <a:pt x="193" y="660"/>
                    <a:pt x="193" y="660"/>
                    <a:pt x="193" y="660"/>
                  </a:cubicBezTo>
                  <a:cubicBezTo>
                    <a:pt x="193" y="678"/>
                    <a:pt x="207" y="692"/>
                    <a:pt x="225" y="692"/>
                  </a:cubicBezTo>
                  <a:cubicBezTo>
                    <a:pt x="242" y="692"/>
                    <a:pt x="257" y="678"/>
                    <a:pt x="257" y="660"/>
                  </a:cubicBezTo>
                  <a:cubicBezTo>
                    <a:pt x="257" y="411"/>
                    <a:pt x="257" y="411"/>
                    <a:pt x="257" y="411"/>
                  </a:cubicBezTo>
                  <a:cubicBezTo>
                    <a:pt x="277" y="409"/>
                    <a:pt x="294" y="404"/>
                    <a:pt x="306" y="394"/>
                  </a:cubicBezTo>
                  <a:cubicBezTo>
                    <a:pt x="295" y="241"/>
                    <a:pt x="238" y="181"/>
                    <a:pt x="251" y="127"/>
                  </a:cubicBezTo>
                  <a:cubicBezTo>
                    <a:pt x="255" y="111"/>
                    <a:pt x="259" y="99"/>
                    <a:pt x="263" y="90"/>
                  </a:cubicBezTo>
                  <a:cubicBezTo>
                    <a:pt x="266" y="98"/>
                    <a:pt x="270" y="107"/>
                    <a:pt x="273" y="119"/>
                  </a:cubicBezTo>
                  <a:cubicBezTo>
                    <a:pt x="280" y="151"/>
                    <a:pt x="284" y="171"/>
                    <a:pt x="289" y="198"/>
                  </a:cubicBezTo>
                  <a:cubicBezTo>
                    <a:pt x="294" y="224"/>
                    <a:pt x="299" y="255"/>
                    <a:pt x="310" y="306"/>
                  </a:cubicBezTo>
                  <a:cubicBezTo>
                    <a:pt x="313" y="321"/>
                    <a:pt x="328" y="331"/>
                    <a:pt x="344" y="328"/>
                  </a:cubicBezTo>
                  <a:cubicBezTo>
                    <a:pt x="359" y="324"/>
                    <a:pt x="369" y="309"/>
                    <a:pt x="366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725058" y="5123632"/>
            <a:ext cx="439217" cy="1057337"/>
            <a:chOff x="3905251" y="3240088"/>
            <a:chExt cx="1387475" cy="3340100"/>
          </a:xfrm>
          <a:solidFill>
            <a:srgbClr val="6BA42C"/>
          </a:solidFill>
        </p:grpSpPr>
        <p:sp>
          <p:nvSpPr>
            <p:cNvPr id="82" name="Oval 25"/>
            <p:cNvSpPr>
              <a:spLocks noChangeArrowheads="1"/>
            </p:cNvSpPr>
            <p:nvPr/>
          </p:nvSpPr>
          <p:spPr bwMode="auto">
            <a:xfrm>
              <a:off x="4276726" y="3240088"/>
              <a:ext cx="644525" cy="642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6"/>
            <p:cNvSpPr>
              <a:spLocks/>
            </p:cNvSpPr>
            <p:nvPr/>
          </p:nvSpPr>
          <p:spPr bwMode="auto">
            <a:xfrm>
              <a:off x="3905251" y="3976688"/>
              <a:ext cx="1387475" cy="2603500"/>
            </a:xfrm>
            <a:custGeom>
              <a:avLst/>
              <a:gdLst>
                <a:gd name="T0" fmla="*/ 366 w 369"/>
                <a:gd name="T1" fmla="*/ 294 h 692"/>
                <a:gd name="T2" fmla="*/ 345 w 369"/>
                <a:gd name="T3" fmla="*/ 187 h 692"/>
                <a:gd name="T4" fmla="*/ 328 w 369"/>
                <a:gd name="T5" fmla="*/ 107 h 692"/>
                <a:gd name="T6" fmla="*/ 304 w 369"/>
                <a:gd name="T7" fmla="*/ 48 h 692"/>
                <a:gd name="T8" fmla="*/ 253 w 369"/>
                <a:gd name="T9" fmla="*/ 7 h 692"/>
                <a:gd name="T10" fmla="*/ 241 w 369"/>
                <a:gd name="T11" fmla="*/ 3 h 692"/>
                <a:gd name="T12" fmla="*/ 222 w 369"/>
                <a:gd name="T13" fmla="*/ 0 h 692"/>
                <a:gd name="T14" fmla="*/ 189 w 369"/>
                <a:gd name="T15" fmla="*/ 0 h 692"/>
                <a:gd name="T16" fmla="*/ 180 w 369"/>
                <a:gd name="T17" fmla="*/ 0 h 692"/>
                <a:gd name="T18" fmla="*/ 147 w 369"/>
                <a:gd name="T19" fmla="*/ 0 h 692"/>
                <a:gd name="T20" fmla="*/ 127 w 369"/>
                <a:gd name="T21" fmla="*/ 4 h 692"/>
                <a:gd name="T22" fmla="*/ 99 w 369"/>
                <a:gd name="T23" fmla="*/ 15 h 692"/>
                <a:gd name="T24" fmla="*/ 65 w 369"/>
                <a:gd name="T25" fmla="*/ 48 h 692"/>
                <a:gd name="T26" fmla="*/ 41 w 369"/>
                <a:gd name="T27" fmla="*/ 107 h 692"/>
                <a:gd name="T28" fmla="*/ 24 w 369"/>
                <a:gd name="T29" fmla="*/ 187 h 692"/>
                <a:gd name="T30" fmla="*/ 3 w 369"/>
                <a:gd name="T31" fmla="*/ 294 h 692"/>
                <a:gd name="T32" fmla="*/ 25 w 369"/>
                <a:gd name="T33" fmla="*/ 328 h 692"/>
                <a:gd name="T34" fmla="*/ 59 w 369"/>
                <a:gd name="T35" fmla="*/ 306 h 692"/>
                <a:gd name="T36" fmla="*/ 81 w 369"/>
                <a:gd name="T37" fmla="*/ 198 h 692"/>
                <a:gd name="T38" fmla="*/ 96 w 369"/>
                <a:gd name="T39" fmla="*/ 119 h 692"/>
                <a:gd name="T40" fmla="*/ 107 w 369"/>
                <a:gd name="T41" fmla="*/ 90 h 692"/>
                <a:gd name="T42" fmla="*/ 118 w 369"/>
                <a:gd name="T43" fmla="*/ 127 h 692"/>
                <a:gd name="T44" fmla="*/ 63 w 369"/>
                <a:gd name="T45" fmla="*/ 394 h 692"/>
                <a:gd name="T46" fmla="*/ 113 w 369"/>
                <a:gd name="T47" fmla="*/ 411 h 692"/>
                <a:gd name="T48" fmla="*/ 113 w 369"/>
                <a:gd name="T49" fmla="*/ 660 h 692"/>
                <a:gd name="T50" fmla="*/ 144 w 369"/>
                <a:gd name="T51" fmla="*/ 692 h 692"/>
                <a:gd name="T52" fmla="*/ 176 w 369"/>
                <a:gd name="T53" fmla="*/ 660 h 692"/>
                <a:gd name="T54" fmla="*/ 176 w 369"/>
                <a:gd name="T55" fmla="*/ 412 h 692"/>
                <a:gd name="T56" fmla="*/ 180 w 369"/>
                <a:gd name="T57" fmla="*/ 412 h 692"/>
                <a:gd name="T58" fmla="*/ 189 w 369"/>
                <a:gd name="T59" fmla="*/ 412 h 692"/>
                <a:gd name="T60" fmla="*/ 193 w 369"/>
                <a:gd name="T61" fmla="*/ 412 h 692"/>
                <a:gd name="T62" fmla="*/ 193 w 369"/>
                <a:gd name="T63" fmla="*/ 660 h 692"/>
                <a:gd name="T64" fmla="*/ 225 w 369"/>
                <a:gd name="T65" fmla="*/ 692 h 692"/>
                <a:gd name="T66" fmla="*/ 257 w 369"/>
                <a:gd name="T67" fmla="*/ 660 h 692"/>
                <a:gd name="T68" fmla="*/ 257 w 369"/>
                <a:gd name="T69" fmla="*/ 411 h 692"/>
                <a:gd name="T70" fmla="*/ 306 w 369"/>
                <a:gd name="T71" fmla="*/ 394 h 692"/>
                <a:gd name="T72" fmla="*/ 251 w 369"/>
                <a:gd name="T73" fmla="*/ 127 h 692"/>
                <a:gd name="T74" fmla="*/ 263 w 369"/>
                <a:gd name="T75" fmla="*/ 90 h 692"/>
                <a:gd name="T76" fmla="*/ 273 w 369"/>
                <a:gd name="T77" fmla="*/ 119 h 692"/>
                <a:gd name="T78" fmla="*/ 289 w 369"/>
                <a:gd name="T79" fmla="*/ 198 h 692"/>
                <a:gd name="T80" fmla="*/ 310 w 369"/>
                <a:gd name="T81" fmla="*/ 306 h 692"/>
                <a:gd name="T82" fmla="*/ 344 w 369"/>
                <a:gd name="T83" fmla="*/ 328 h 692"/>
                <a:gd name="T84" fmla="*/ 366 w 369"/>
                <a:gd name="T85" fmla="*/ 294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9" h="692">
                  <a:moveTo>
                    <a:pt x="366" y="294"/>
                  </a:moveTo>
                  <a:cubicBezTo>
                    <a:pt x="355" y="244"/>
                    <a:pt x="350" y="213"/>
                    <a:pt x="345" y="187"/>
                  </a:cubicBezTo>
                  <a:cubicBezTo>
                    <a:pt x="340" y="161"/>
                    <a:pt x="336" y="139"/>
                    <a:pt x="328" y="107"/>
                  </a:cubicBezTo>
                  <a:cubicBezTo>
                    <a:pt x="323" y="83"/>
                    <a:pt x="315" y="64"/>
                    <a:pt x="304" y="48"/>
                  </a:cubicBezTo>
                  <a:cubicBezTo>
                    <a:pt x="288" y="26"/>
                    <a:pt x="269" y="13"/>
                    <a:pt x="253" y="7"/>
                  </a:cubicBezTo>
                  <a:cubicBezTo>
                    <a:pt x="249" y="5"/>
                    <a:pt x="245" y="4"/>
                    <a:pt x="241" y="3"/>
                  </a:cubicBezTo>
                  <a:cubicBezTo>
                    <a:pt x="235" y="1"/>
                    <a:pt x="228" y="0"/>
                    <a:pt x="222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0" y="0"/>
                    <a:pt x="134" y="1"/>
                    <a:pt x="127" y="4"/>
                  </a:cubicBezTo>
                  <a:cubicBezTo>
                    <a:pt x="119" y="6"/>
                    <a:pt x="110" y="9"/>
                    <a:pt x="99" y="15"/>
                  </a:cubicBezTo>
                  <a:cubicBezTo>
                    <a:pt x="88" y="23"/>
                    <a:pt x="76" y="33"/>
                    <a:pt x="65" y="48"/>
                  </a:cubicBezTo>
                  <a:cubicBezTo>
                    <a:pt x="54" y="64"/>
                    <a:pt x="46" y="83"/>
                    <a:pt x="41" y="107"/>
                  </a:cubicBezTo>
                  <a:cubicBezTo>
                    <a:pt x="33" y="139"/>
                    <a:pt x="29" y="161"/>
                    <a:pt x="24" y="187"/>
                  </a:cubicBezTo>
                  <a:cubicBezTo>
                    <a:pt x="20" y="213"/>
                    <a:pt x="14" y="244"/>
                    <a:pt x="3" y="294"/>
                  </a:cubicBezTo>
                  <a:cubicBezTo>
                    <a:pt x="0" y="309"/>
                    <a:pt x="10" y="324"/>
                    <a:pt x="25" y="328"/>
                  </a:cubicBezTo>
                  <a:cubicBezTo>
                    <a:pt x="41" y="331"/>
                    <a:pt x="56" y="321"/>
                    <a:pt x="59" y="306"/>
                  </a:cubicBezTo>
                  <a:cubicBezTo>
                    <a:pt x="70" y="255"/>
                    <a:pt x="76" y="224"/>
                    <a:pt x="81" y="198"/>
                  </a:cubicBezTo>
                  <a:cubicBezTo>
                    <a:pt x="85" y="171"/>
                    <a:pt x="89" y="151"/>
                    <a:pt x="96" y="119"/>
                  </a:cubicBezTo>
                  <a:cubicBezTo>
                    <a:pt x="99" y="107"/>
                    <a:pt x="103" y="98"/>
                    <a:pt x="107" y="90"/>
                  </a:cubicBezTo>
                  <a:cubicBezTo>
                    <a:pt x="110" y="99"/>
                    <a:pt x="114" y="111"/>
                    <a:pt x="118" y="127"/>
                  </a:cubicBezTo>
                  <a:cubicBezTo>
                    <a:pt x="131" y="181"/>
                    <a:pt x="74" y="241"/>
                    <a:pt x="63" y="394"/>
                  </a:cubicBezTo>
                  <a:cubicBezTo>
                    <a:pt x="75" y="404"/>
                    <a:pt x="92" y="409"/>
                    <a:pt x="113" y="411"/>
                  </a:cubicBezTo>
                  <a:cubicBezTo>
                    <a:pt x="113" y="660"/>
                    <a:pt x="113" y="660"/>
                    <a:pt x="113" y="660"/>
                  </a:cubicBezTo>
                  <a:cubicBezTo>
                    <a:pt x="113" y="678"/>
                    <a:pt x="127" y="692"/>
                    <a:pt x="144" y="692"/>
                  </a:cubicBezTo>
                  <a:cubicBezTo>
                    <a:pt x="162" y="692"/>
                    <a:pt x="176" y="678"/>
                    <a:pt x="176" y="660"/>
                  </a:cubicBezTo>
                  <a:cubicBezTo>
                    <a:pt x="176" y="412"/>
                    <a:pt x="176" y="412"/>
                    <a:pt x="176" y="412"/>
                  </a:cubicBezTo>
                  <a:cubicBezTo>
                    <a:pt x="180" y="412"/>
                    <a:pt x="180" y="412"/>
                    <a:pt x="180" y="412"/>
                  </a:cubicBezTo>
                  <a:cubicBezTo>
                    <a:pt x="189" y="412"/>
                    <a:pt x="189" y="412"/>
                    <a:pt x="189" y="412"/>
                  </a:cubicBezTo>
                  <a:cubicBezTo>
                    <a:pt x="193" y="412"/>
                    <a:pt x="193" y="412"/>
                    <a:pt x="193" y="412"/>
                  </a:cubicBezTo>
                  <a:cubicBezTo>
                    <a:pt x="193" y="660"/>
                    <a:pt x="193" y="660"/>
                    <a:pt x="193" y="660"/>
                  </a:cubicBezTo>
                  <a:cubicBezTo>
                    <a:pt x="193" y="678"/>
                    <a:pt x="207" y="692"/>
                    <a:pt x="225" y="692"/>
                  </a:cubicBezTo>
                  <a:cubicBezTo>
                    <a:pt x="242" y="692"/>
                    <a:pt x="257" y="678"/>
                    <a:pt x="257" y="660"/>
                  </a:cubicBezTo>
                  <a:cubicBezTo>
                    <a:pt x="257" y="411"/>
                    <a:pt x="257" y="411"/>
                    <a:pt x="257" y="411"/>
                  </a:cubicBezTo>
                  <a:cubicBezTo>
                    <a:pt x="277" y="409"/>
                    <a:pt x="294" y="404"/>
                    <a:pt x="306" y="394"/>
                  </a:cubicBezTo>
                  <a:cubicBezTo>
                    <a:pt x="295" y="241"/>
                    <a:pt x="238" y="181"/>
                    <a:pt x="251" y="127"/>
                  </a:cubicBezTo>
                  <a:cubicBezTo>
                    <a:pt x="255" y="111"/>
                    <a:pt x="259" y="99"/>
                    <a:pt x="263" y="90"/>
                  </a:cubicBezTo>
                  <a:cubicBezTo>
                    <a:pt x="266" y="98"/>
                    <a:pt x="270" y="107"/>
                    <a:pt x="273" y="119"/>
                  </a:cubicBezTo>
                  <a:cubicBezTo>
                    <a:pt x="280" y="151"/>
                    <a:pt x="284" y="171"/>
                    <a:pt x="289" y="198"/>
                  </a:cubicBezTo>
                  <a:cubicBezTo>
                    <a:pt x="294" y="224"/>
                    <a:pt x="299" y="255"/>
                    <a:pt x="310" y="306"/>
                  </a:cubicBezTo>
                  <a:cubicBezTo>
                    <a:pt x="313" y="321"/>
                    <a:pt x="328" y="331"/>
                    <a:pt x="344" y="328"/>
                  </a:cubicBezTo>
                  <a:cubicBezTo>
                    <a:pt x="359" y="324"/>
                    <a:pt x="369" y="309"/>
                    <a:pt x="366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7435439" y="5454532"/>
            <a:ext cx="301761" cy="726437"/>
            <a:chOff x="3905251" y="3240088"/>
            <a:chExt cx="1387475" cy="3340100"/>
          </a:xfrm>
          <a:solidFill>
            <a:srgbClr val="6BA42C"/>
          </a:solidFill>
        </p:grpSpPr>
        <p:sp>
          <p:nvSpPr>
            <p:cNvPr id="103" name="Oval 25"/>
            <p:cNvSpPr>
              <a:spLocks noChangeArrowheads="1"/>
            </p:cNvSpPr>
            <p:nvPr/>
          </p:nvSpPr>
          <p:spPr bwMode="auto">
            <a:xfrm>
              <a:off x="4276726" y="3240088"/>
              <a:ext cx="644525" cy="642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6"/>
            <p:cNvSpPr>
              <a:spLocks/>
            </p:cNvSpPr>
            <p:nvPr/>
          </p:nvSpPr>
          <p:spPr bwMode="auto">
            <a:xfrm>
              <a:off x="3905251" y="3976688"/>
              <a:ext cx="1387475" cy="2603500"/>
            </a:xfrm>
            <a:custGeom>
              <a:avLst/>
              <a:gdLst>
                <a:gd name="T0" fmla="*/ 366 w 369"/>
                <a:gd name="T1" fmla="*/ 294 h 692"/>
                <a:gd name="T2" fmla="*/ 345 w 369"/>
                <a:gd name="T3" fmla="*/ 187 h 692"/>
                <a:gd name="T4" fmla="*/ 328 w 369"/>
                <a:gd name="T5" fmla="*/ 107 h 692"/>
                <a:gd name="T6" fmla="*/ 304 w 369"/>
                <a:gd name="T7" fmla="*/ 48 h 692"/>
                <a:gd name="T8" fmla="*/ 253 w 369"/>
                <a:gd name="T9" fmla="*/ 7 h 692"/>
                <a:gd name="T10" fmla="*/ 241 w 369"/>
                <a:gd name="T11" fmla="*/ 3 h 692"/>
                <a:gd name="T12" fmla="*/ 222 w 369"/>
                <a:gd name="T13" fmla="*/ 0 h 692"/>
                <a:gd name="T14" fmla="*/ 189 w 369"/>
                <a:gd name="T15" fmla="*/ 0 h 692"/>
                <a:gd name="T16" fmla="*/ 180 w 369"/>
                <a:gd name="T17" fmla="*/ 0 h 692"/>
                <a:gd name="T18" fmla="*/ 147 w 369"/>
                <a:gd name="T19" fmla="*/ 0 h 692"/>
                <a:gd name="T20" fmla="*/ 127 w 369"/>
                <a:gd name="T21" fmla="*/ 4 h 692"/>
                <a:gd name="T22" fmla="*/ 99 w 369"/>
                <a:gd name="T23" fmla="*/ 15 h 692"/>
                <a:gd name="T24" fmla="*/ 65 w 369"/>
                <a:gd name="T25" fmla="*/ 48 h 692"/>
                <a:gd name="T26" fmla="*/ 41 w 369"/>
                <a:gd name="T27" fmla="*/ 107 h 692"/>
                <a:gd name="T28" fmla="*/ 24 w 369"/>
                <a:gd name="T29" fmla="*/ 187 h 692"/>
                <a:gd name="T30" fmla="*/ 3 w 369"/>
                <a:gd name="T31" fmla="*/ 294 h 692"/>
                <a:gd name="T32" fmla="*/ 25 w 369"/>
                <a:gd name="T33" fmla="*/ 328 h 692"/>
                <a:gd name="T34" fmla="*/ 59 w 369"/>
                <a:gd name="T35" fmla="*/ 306 h 692"/>
                <a:gd name="T36" fmla="*/ 81 w 369"/>
                <a:gd name="T37" fmla="*/ 198 h 692"/>
                <a:gd name="T38" fmla="*/ 96 w 369"/>
                <a:gd name="T39" fmla="*/ 119 h 692"/>
                <a:gd name="T40" fmla="*/ 107 w 369"/>
                <a:gd name="T41" fmla="*/ 90 h 692"/>
                <a:gd name="T42" fmla="*/ 118 w 369"/>
                <a:gd name="T43" fmla="*/ 127 h 692"/>
                <a:gd name="T44" fmla="*/ 63 w 369"/>
                <a:gd name="T45" fmla="*/ 394 h 692"/>
                <a:gd name="T46" fmla="*/ 113 w 369"/>
                <a:gd name="T47" fmla="*/ 411 h 692"/>
                <a:gd name="T48" fmla="*/ 113 w 369"/>
                <a:gd name="T49" fmla="*/ 660 h 692"/>
                <a:gd name="T50" fmla="*/ 144 w 369"/>
                <a:gd name="T51" fmla="*/ 692 h 692"/>
                <a:gd name="T52" fmla="*/ 176 w 369"/>
                <a:gd name="T53" fmla="*/ 660 h 692"/>
                <a:gd name="T54" fmla="*/ 176 w 369"/>
                <a:gd name="T55" fmla="*/ 412 h 692"/>
                <a:gd name="T56" fmla="*/ 180 w 369"/>
                <a:gd name="T57" fmla="*/ 412 h 692"/>
                <a:gd name="T58" fmla="*/ 189 w 369"/>
                <a:gd name="T59" fmla="*/ 412 h 692"/>
                <a:gd name="T60" fmla="*/ 193 w 369"/>
                <a:gd name="T61" fmla="*/ 412 h 692"/>
                <a:gd name="T62" fmla="*/ 193 w 369"/>
                <a:gd name="T63" fmla="*/ 660 h 692"/>
                <a:gd name="T64" fmla="*/ 225 w 369"/>
                <a:gd name="T65" fmla="*/ 692 h 692"/>
                <a:gd name="T66" fmla="*/ 257 w 369"/>
                <a:gd name="T67" fmla="*/ 660 h 692"/>
                <a:gd name="T68" fmla="*/ 257 w 369"/>
                <a:gd name="T69" fmla="*/ 411 h 692"/>
                <a:gd name="T70" fmla="*/ 306 w 369"/>
                <a:gd name="T71" fmla="*/ 394 h 692"/>
                <a:gd name="T72" fmla="*/ 251 w 369"/>
                <a:gd name="T73" fmla="*/ 127 h 692"/>
                <a:gd name="T74" fmla="*/ 263 w 369"/>
                <a:gd name="T75" fmla="*/ 90 h 692"/>
                <a:gd name="T76" fmla="*/ 273 w 369"/>
                <a:gd name="T77" fmla="*/ 119 h 692"/>
                <a:gd name="T78" fmla="*/ 289 w 369"/>
                <a:gd name="T79" fmla="*/ 198 h 692"/>
                <a:gd name="T80" fmla="*/ 310 w 369"/>
                <a:gd name="T81" fmla="*/ 306 h 692"/>
                <a:gd name="T82" fmla="*/ 344 w 369"/>
                <a:gd name="T83" fmla="*/ 328 h 692"/>
                <a:gd name="T84" fmla="*/ 366 w 369"/>
                <a:gd name="T85" fmla="*/ 294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9" h="692">
                  <a:moveTo>
                    <a:pt x="366" y="294"/>
                  </a:moveTo>
                  <a:cubicBezTo>
                    <a:pt x="355" y="244"/>
                    <a:pt x="350" y="213"/>
                    <a:pt x="345" y="187"/>
                  </a:cubicBezTo>
                  <a:cubicBezTo>
                    <a:pt x="340" y="161"/>
                    <a:pt x="336" y="139"/>
                    <a:pt x="328" y="107"/>
                  </a:cubicBezTo>
                  <a:cubicBezTo>
                    <a:pt x="323" y="83"/>
                    <a:pt x="315" y="64"/>
                    <a:pt x="304" y="48"/>
                  </a:cubicBezTo>
                  <a:cubicBezTo>
                    <a:pt x="288" y="26"/>
                    <a:pt x="269" y="13"/>
                    <a:pt x="253" y="7"/>
                  </a:cubicBezTo>
                  <a:cubicBezTo>
                    <a:pt x="249" y="5"/>
                    <a:pt x="245" y="4"/>
                    <a:pt x="241" y="3"/>
                  </a:cubicBezTo>
                  <a:cubicBezTo>
                    <a:pt x="235" y="1"/>
                    <a:pt x="228" y="0"/>
                    <a:pt x="222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0" y="0"/>
                    <a:pt x="134" y="1"/>
                    <a:pt x="127" y="4"/>
                  </a:cubicBezTo>
                  <a:cubicBezTo>
                    <a:pt x="119" y="6"/>
                    <a:pt x="110" y="9"/>
                    <a:pt x="99" y="15"/>
                  </a:cubicBezTo>
                  <a:cubicBezTo>
                    <a:pt x="88" y="23"/>
                    <a:pt x="76" y="33"/>
                    <a:pt x="65" y="48"/>
                  </a:cubicBezTo>
                  <a:cubicBezTo>
                    <a:pt x="54" y="64"/>
                    <a:pt x="46" y="83"/>
                    <a:pt x="41" y="107"/>
                  </a:cubicBezTo>
                  <a:cubicBezTo>
                    <a:pt x="33" y="139"/>
                    <a:pt x="29" y="161"/>
                    <a:pt x="24" y="187"/>
                  </a:cubicBezTo>
                  <a:cubicBezTo>
                    <a:pt x="20" y="213"/>
                    <a:pt x="14" y="244"/>
                    <a:pt x="3" y="294"/>
                  </a:cubicBezTo>
                  <a:cubicBezTo>
                    <a:pt x="0" y="309"/>
                    <a:pt x="10" y="324"/>
                    <a:pt x="25" y="328"/>
                  </a:cubicBezTo>
                  <a:cubicBezTo>
                    <a:pt x="41" y="331"/>
                    <a:pt x="56" y="321"/>
                    <a:pt x="59" y="306"/>
                  </a:cubicBezTo>
                  <a:cubicBezTo>
                    <a:pt x="70" y="255"/>
                    <a:pt x="76" y="224"/>
                    <a:pt x="81" y="198"/>
                  </a:cubicBezTo>
                  <a:cubicBezTo>
                    <a:pt x="85" y="171"/>
                    <a:pt x="89" y="151"/>
                    <a:pt x="96" y="119"/>
                  </a:cubicBezTo>
                  <a:cubicBezTo>
                    <a:pt x="99" y="107"/>
                    <a:pt x="103" y="98"/>
                    <a:pt x="107" y="90"/>
                  </a:cubicBezTo>
                  <a:cubicBezTo>
                    <a:pt x="110" y="99"/>
                    <a:pt x="114" y="111"/>
                    <a:pt x="118" y="127"/>
                  </a:cubicBezTo>
                  <a:cubicBezTo>
                    <a:pt x="131" y="181"/>
                    <a:pt x="74" y="241"/>
                    <a:pt x="63" y="394"/>
                  </a:cubicBezTo>
                  <a:cubicBezTo>
                    <a:pt x="75" y="404"/>
                    <a:pt x="92" y="409"/>
                    <a:pt x="113" y="411"/>
                  </a:cubicBezTo>
                  <a:cubicBezTo>
                    <a:pt x="113" y="660"/>
                    <a:pt x="113" y="660"/>
                    <a:pt x="113" y="660"/>
                  </a:cubicBezTo>
                  <a:cubicBezTo>
                    <a:pt x="113" y="678"/>
                    <a:pt x="127" y="692"/>
                    <a:pt x="144" y="692"/>
                  </a:cubicBezTo>
                  <a:cubicBezTo>
                    <a:pt x="162" y="692"/>
                    <a:pt x="176" y="678"/>
                    <a:pt x="176" y="660"/>
                  </a:cubicBezTo>
                  <a:cubicBezTo>
                    <a:pt x="176" y="412"/>
                    <a:pt x="176" y="412"/>
                    <a:pt x="176" y="412"/>
                  </a:cubicBezTo>
                  <a:cubicBezTo>
                    <a:pt x="180" y="412"/>
                    <a:pt x="180" y="412"/>
                    <a:pt x="180" y="412"/>
                  </a:cubicBezTo>
                  <a:cubicBezTo>
                    <a:pt x="189" y="412"/>
                    <a:pt x="189" y="412"/>
                    <a:pt x="189" y="412"/>
                  </a:cubicBezTo>
                  <a:cubicBezTo>
                    <a:pt x="193" y="412"/>
                    <a:pt x="193" y="412"/>
                    <a:pt x="193" y="412"/>
                  </a:cubicBezTo>
                  <a:cubicBezTo>
                    <a:pt x="193" y="660"/>
                    <a:pt x="193" y="660"/>
                    <a:pt x="193" y="660"/>
                  </a:cubicBezTo>
                  <a:cubicBezTo>
                    <a:pt x="193" y="678"/>
                    <a:pt x="207" y="692"/>
                    <a:pt x="225" y="692"/>
                  </a:cubicBezTo>
                  <a:cubicBezTo>
                    <a:pt x="242" y="692"/>
                    <a:pt x="257" y="678"/>
                    <a:pt x="257" y="660"/>
                  </a:cubicBezTo>
                  <a:cubicBezTo>
                    <a:pt x="257" y="411"/>
                    <a:pt x="257" y="411"/>
                    <a:pt x="257" y="411"/>
                  </a:cubicBezTo>
                  <a:cubicBezTo>
                    <a:pt x="277" y="409"/>
                    <a:pt x="294" y="404"/>
                    <a:pt x="306" y="394"/>
                  </a:cubicBezTo>
                  <a:cubicBezTo>
                    <a:pt x="295" y="241"/>
                    <a:pt x="238" y="181"/>
                    <a:pt x="251" y="127"/>
                  </a:cubicBezTo>
                  <a:cubicBezTo>
                    <a:pt x="255" y="111"/>
                    <a:pt x="259" y="99"/>
                    <a:pt x="263" y="90"/>
                  </a:cubicBezTo>
                  <a:cubicBezTo>
                    <a:pt x="266" y="98"/>
                    <a:pt x="270" y="107"/>
                    <a:pt x="273" y="119"/>
                  </a:cubicBezTo>
                  <a:cubicBezTo>
                    <a:pt x="280" y="151"/>
                    <a:pt x="284" y="171"/>
                    <a:pt x="289" y="198"/>
                  </a:cubicBezTo>
                  <a:cubicBezTo>
                    <a:pt x="294" y="224"/>
                    <a:pt x="299" y="255"/>
                    <a:pt x="310" y="306"/>
                  </a:cubicBezTo>
                  <a:cubicBezTo>
                    <a:pt x="313" y="321"/>
                    <a:pt x="328" y="331"/>
                    <a:pt x="344" y="328"/>
                  </a:cubicBezTo>
                  <a:cubicBezTo>
                    <a:pt x="359" y="324"/>
                    <a:pt x="369" y="309"/>
                    <a:pt x="366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8145821" y="5655576"/>
            <a:ext cx="218248" cy="525393"/>
            <a:chOff x="3905251" y="3240088"/>
            <a:chExt cx="1387475" cy="3340100"/>
          </a:xfrm>
          <a:solidFill>
            <a:srgbClr val="6BA42C"/>
          </a:solidFill>
        </p:grpSpPr>
        <p:sp>
          <p:nvSpPr>
            <p:cNvPr id="106" name="Oval 25"/>
            <p:cNvSpPr>
              <a:spLocks noChangeArrowheads="1"/>
            </p:cNvSpPr>
            <p:nvPr/>
          </p:nvSpPr>
          <p:spPr bwMode="auto">
            <a:xfrm>
              <a:off x="4276726" y="3240088"/>
              <a:ext cx="644525" cy="642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6"/>
            <p:cNvSpPr>
              <a:spLocks/>
            </p:cNvSpPr>
            <p:nvPr/>
          </p:nvSpPr>
          <p:spPr bwMode="auto">
            <a:xfrm>
              <a:off x="3905251" y="3976688"/>
              <a:ext cx="1387475" cy="2603500"/>
            </a:xfrm>
            <a:custGeom>
              <a:avLst/>
              <a:gdLst>
                <a:gd name="T0" fmla="*/ 366 w 369"/>
                <a:gd name="T1" fmla="*/ 294 h 692"/>
                <a:gd name="T2" fmla="*/ 345 w 369"/>
                <a:gd name="T3" fmla="*/ 187 h 692"/>
                <a:gd name="T4" fmla="*/ 328 w 369"/>
                <a:gd name="T5" fmla="*/ 107 h 692"/>
                <a:gd name="T6" fmla="*/ 304 w 369"/>
                <a:gd name="T7" fmla="*/ 48 h 692"/>
                <a:gd name="T8" fmla="*/ 253 w 369"/>
                <a:gd name="T9" fmla="*/ 7 h 692"/>
                <a:gd name="T10" fmla="*/ 241 w 369"/>
                <a:gd name="T11" fmla="*/ 3 h 692"/>
                <a:gd name="T12" fmla="*/ 222 w 369"/>
                <a:gd name="T13" fmla="*/ 0 h 692"/>
                <a:gd name="T14" fmla="*/ 189 w 369"/>
                <a:gd name="T15" fmla="*/ 0 h 692"/>
                <a:gd name="T16" fmla="*/ 180 w 369"/>
                <a:gd name="T17" fmla="*/ 0 h 692"/>
                <a:gd name="T18" fmla="*/ 147 w 369"/>
                <a:gd name="T19" fmla="*/ 0 h 692"/>
                <a:gd name="T20" fmla="*/ 127 w 369"/>
                <a:gd name="T21" fmla="*/ 4 h 692"/>
                <a:gd name="T22" fmla="*/ 99 w 369"/>
                <a:gd name="T23" fmla="*/ 15 h 692"/>
                <a:gd name="T24" fmla="*/ 65 w 369"/>
                <a:gd name="T25" fmla="*/ 48 h 692"/>
                <a:gd name="T26" fmla="*/ 41 w 369"/>
                <a:gd name="T27" fmla="*/ 107 h 692"/>
                <a:gd name="T28" fmla="*/ 24 w 369"/>
                <a:gd name="T29" fmla="*/ 187 h 692"/>
                <a:gd name="T30" fmla="*/ 3 w 369"/>
                <a:gd name="T31" fmla="*/ 294 h 692"/>
                <a:gd name="T32" fmla="*/ 25 w 369"/>
                <a:gd name="T33" fmla="*/ 328 h 692"/>
                <a:gd name="T34" fmla="*/ 59 w 369"/>
                <a:gd name="T35" fmla="*/ 306 h 692"/>
                <a:gd name="T36" fmla="*/ 81 w 369"/>
                <a:gd name="T37" fmla="*/ 198 h 692"/>
                <a:gd name="T38" fmla="*/ 96 w 369"/>
                <a:gd name="T39" fmla="*/ 119 h 692"/>
                <a:gd name="T40" fmla="*/ 107 w 369"/>
                <a:gd name="T41" fmla="*/ 90 h 692"/>
                <a:gd name="T42" fmla="*/ 118 w 369"/>
                <a:gd name="T43" fmla="*/ 127 h 692"/>
                <a:gd name="T44" fmla="*/ 63 w 369"/>
                <a:gd name="T45" fmla="*/ 394 h 692"/>
                <a:gd name="T46" fmla="*/ 113 w 369"/>
                <a:gd name="T47" fmla="*/ 411 h 692"/>
                <a:gd name="T48" fmla="*/ 113 w 369"/>
                <a:gd name="T49" fmla="*/ 660 h 692"/>
                <a:gd name="T50" fmla="*/ 144 w 369"/>
                <a:gd name="T51" fmla="*/ 692 h 692"/>
                <a:gd name="T52" fmla="*/ 176 w 369"/>
                <a:gd name="T53" fmla="*/ 660 h 692"/>
                <a:gd name="T54" fmla="*/ 176 w 369"/>
                <a:gd name="T55" fmla="*/ 412 h 692"/>
                <a:gd name="T56" fmla="*/ 180 w 369"/>
                <a:gd name="T57" fmla="*/ 412 h 692"/>
                <a:gd name="T58" fmla="*/ 189 w 369"/>
                <a:gd name="T59" fmla="*/ 412 h 692"/>
                <a:gd name="T60" fmla="*/ 193 w 369"/>
                <a:gd name="T61" fmla="*/ 412 h 692"/>
                <a:gd name="T62" fmla="*/ 193 w 369"/>
                <a:gd name="T63" fmla="*/ 660 h 692"/>
                <a:gd name="T64" fmla="*/ 225 w 369"/>
                <a:gd name="T65" fmla="*/ 692 h 692"/>
                <a:gd name="T66" fmla="*/ 257 w 369"/>
                <a:gd name="T67" fmla="*/ 660 h 692"/>
                <a:gd name="T68" fmla="*/ 257 w 369"/>
                <a:gd name="T69" fmla="*/ 411 h 692"/>
                <a:gd name="T70" fmla="*/ 306 w 369"/>
                <a:gd name="T71" fmla="*/ 394 h 692"/>
                <a:gd name="T72" fmla="*/ 251 w 369"/>
                <a:gd name="T73" fmla="*/ 127 h 692"/>
                <a:gd name="T74" fmla="*/ 263 w 369"/>
                <a:gd name="T75" fmla="*/ 90 h 692"/>
                <a:gd name="T76" fmla="*/ 273 w 369"/>
                <a:gd name="T77" fmla="*/ 119 h 692"/>
                <a:gd name="T78" fmla="*/ 289 w 369"/>
                <a:gd name="T79" fmla="*/ 198 h 692"/>
                <a:gd name="T80" fmla="*/ 310 w 369"/>
                <a:gd name="T81" fmla="*/ 306 h 692"/>
                <a:gd name="T82" fmla="*/ 344 w 369"/>
                <a:gd name="T83" fmla="*/ 328 h 692"/>
                <a:gd name="T84" fmla="*/ 366 w 369"/>
                <a:gd name="T85" fmla="*/ 294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9" h="692">
                  <a:moveTo>
                    <a:pt x="366" y="294"/>
                  </a:moveTo>
                  <a:cubicBezTo>
                    <a:pt x="355" y="244"/>
                    <a:pt x="350" y="213"/>
                    <a:pt x="345" y="187"/>
                  </a:cubicBezTo>
                  <a:cubicBezTo>
                    <a:pt x="340" y="161"/>
                    <a:pt x="336" y="139"/>
                    <a:pt x="328" y="107"/>
                  </a:cubicBezTo>
                  <a:cubicBezTo>
                    <a:pt x="323" y="83"/>
                    <a:pt x="315" y="64"/>
                    <a:pt x="304" y="48"/>
                  </a:cubicBezTo>
                  <a:cubicBezTo>
                    <a:pt x="288" y="26"/>
                    <a:pt x="269" y="13"/>
                    <a:pt x="253" y="7"/>
                  </a:cubicBezTo>
                  <a:cubicBezTo>
                    <a:pt x="249" y="5"/>
                    <a:pt x="245" y="4"/>
                    <a:pt x="241" y="3"/>
                  </a:cubicBezTo>
                  <a:cubicBezTo>
                    <a:pt x="235" y="1"/>
                    <a:pt x="228" y="0"/>
                    <a:pt x="222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0" y="0"/>
                    <a:pt x="134" y="1"/>
                    <a:pt x="127" y="4"/>
                  </a:cubicBezTo>
                  <a:cubicBezTo>
                    <a:pt x="119" y="6"/>
                    <a:pt x="110" y="9"/>
                    <a:pt x="99" y="15"/>
                  </a:cubicBezTo>
                  <a:cubicBezTo>
                    <a:pt x="88" y="23"/>
                    <a:pt x="76" y="33"/>
                    <a:pt x="65" y="48"/>
                  </a:cubicBezTo>
                  <a:cubicBezTo>
                    <a:pt x="54" y="64"/>
                    <a:pt x="46" y="83"/>
                    <a:pt x="41" y="107"/>
                  </a:cubicBezTo>
                  <a:cubicBezTo>
                    <a:pt x="33" y="139"/>
                    <a:pt x="29" y="161"/>
                    <a:pt x="24" y="187"/>
                  </a:cubicBezTo>
                  <a:cubicBezTo>
                    <a:pt x="20" y="213"/>
                    <a:pt x="14" y="244"/>
                    <a:pt x="3" y="294"/>
                  </a:cubicBezTo>
                  <a:cubicBezTo>
                    <a:pt x="0" y="309"/>
                    <a:pt x="10" y="324"/>
                    <a:pt x="25" y="328"/>
                  </a:cubicBezTo>
                  <a:cubicBezTo>
                    <a:pt x="41" y="331"/>
                    <a:pt x="56" y="321"/>
                    <a:pt x="59" y="306"/>
                  </a:cubicBezTo>
                  <a:cubicBezTo>
                    <a:pt x="70" y="255"/>
                    <a:pt x="76" y="224"/>
                    <a:pt x="81" y="198"/>
                  </a:cubicBezTo>
                  <a:cubicBezTo>
                    <a:pt x="85" y="171"/>
                    <a:pt x="89" y="151"/>
                    <a:pt x="96" y="119"/>
                  </a:cubicBezTo>
                  <a:cubicBezTo>
                    <a:pt x="99" y="107"/>
                    <a:pt x="103" y="98"/>
                    <a:pt x="107" y="90"/>
                  </a:cubicBezTo>
                  <a:cubicBezTo>
                    <a:pt x="110" y="99"/>
                    <a:pt x="114" y="111"/>
                    <a:pt x="118" y="127"/>
                  </a:cubicBezTo>
                  <a:cubicBezTo>
                    <a:pt x="131" y="181"/>
                    <a:pt x="74" y="241"/>
                    <a:pt x="63" y="394"/>
                  </a:cubicBezTo>
                  <a:cubicBezTo>
                    <a:pt x="75" y="404"/>
                    <a:pt x="92" y="409"/>
                    <a:pt x="113" y="411"/>
                  </a:cubicBezTo>
                  <a:cubicBezTo>
                    <a:pt x="113" y="660"/>
                    <a:pt x="113" y="660"/>
                    <a:pt x="113" y="660"/>
                  </a:cubicBezTo>
                  <a:cubicBezTo>
                    <a:pt x="113" y="678"/>
                    <a:pt x="127" y="692"/>
                    <a:pt x="144" y="692"/>
                  </a:cubicBezTo>
                  <a:cubicBezTo>
                    <a:pt x="162" y="692"/>
                    <a:pt x="176" y="678"/>
                    <a:pt x="176" y="660"/>
                  </a:cubicBezTo>
                  <a:cubicBezTo>
                    <a:pt x="176" y="412"/>
                    <a:pt x="176" y="412"/>
                    <a:pt x="176" y="412"/>
                  </a:cubicBezTo>
                  <a:cubicBezTo>
                    <a:pt x="180" y="412"/>
                    <a:pt x="180" y="412"/>
                    <a:pt x="180" y="412"/>
                  </a:cubicBezTo>
                  <a:cubicBezTo>
                    <a:pt x="189" y="412"/>
                    <a:pt x="189" y="412"/>
                    <a:pt x="189" y="412"/>
                  </a:cubicBezTo>
                  <a:cubicBezTo>
                    <a:pt x="193" y="412"/>
                    <a:pt x="193" y="412"/>
                    <a:pt x="193" y="412"/>
                  </a:cubicBezTo>
                  <a:cubicBezTo>
                    <a:pt x="193" y="660"/>
                    <a:pt x="193" y="660"/>
                    <a:pt x="193" y="660"/>
                  </a:cubicBezTo>
                  <a:cubicBezTo>
                    <a:pt x="193" y="678"/>
                    <a:pt x="207" y="692"/>
                    <a:pt x="225" y="692"/>
                  </a:cubicBezTo>
                  <a:cubicBezTo>
                    <a:pt x="242" y="692"/>
                    <a:pt x="257" y="678"/>
                    <a:pt x="257" y="660"/>
                  </a:cubicBezTo>
                  <a:cubicBezTo>
                    <a:pt x="257" y="411"/>
                    <a:pt x="257" y="411"/>
                    <a:pt x="257" y="411"/>
                  </a:cubicBezTo>
                  <a:cubicBezTo>
                    <a:pt x="277" y="409"/>
                    <a:pt x="294" y="404"/>
                    <a:pt x="306" y="394"/>
                  </a:cubicBezTo>
                  <a:cubicBezTo>
                    <a:pt x="295" y="241"/>
                    <a:pt x="238" y="181"/>
                    <a:pt x="251" y="127"/>
                  </a:cubicBezTo>
                  <a:cubicBezTo>
                    <a:pt x="255" y="111"/>
                    <a:pt x="259" y="99"/>
                    <a:pt x="263" y="90"/>
                  </a:cubicBezTo>
                  <a:cubicBezTo>
                    <a:pt x="266" y="98"/>
                    <a:pt x="270" y="107"/>
                    <a:pt x="273" y="119"/>
                  </a:cubicBezTo>
                  <a:cubicBezTo>
                    <a:pt x="280" y="151"/>
                    <a:pt x="284" y="171"/>
                    <a:pt x="289" y="198"/>
                  </a:cubicBezTo>
                  <a:cubicBezTo>
                    <a:pt x="294" y="224"/>
                    <a:pt x="299" y="255"/>
                    <a:pt x="310" y="306"/>
                  </a:cubicBezTo>
                  <a:cubicBezTo>
                    <a:pt x="313" y="321"/>
                    <a:pt x="328" y="331"/>
                    <a:pt x="344" y="328"/>
                  </a:cubicBezTo>
                  <a:cubicBezTo>
                    <a:pt x="359" y="324"/>
                    <a:pt x="369" y="309"/>
                    <a:pt x="366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 flipH="1">
            <a:off x="9141613" y="5788673"/>
            <a:ext cx="147097" cy="354109"/>
            <a:chOff x="3905251" y="3240088"/>
            <a:chExt cx="1387475" cy="3340100"/>
          </a:xfrm>
          <a:solidFill>
            <a:srgbClr val="6BA42C"/>
          </a:solidFill>
        </p:grpSpPr>
        <p:sp>
          <p:nvSpPr>
            <p:cNvPr id="109" name="Oval 25"/>
            <p:cNvSpPr>
              <a:spLocks noChangeArrowheads="1"/>
            </p:cNvSpPr>
            <p:nvPr/>
          </p:nvSpPr>
          <p:spPr bwMode="auto">
            <a:xfrm>
              <a:off x="4276726" y="3240088"/>
              <a:ext cx="644525" cy="642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6"/>
            <p:cNvSpPr>
              <a:spLocks/>
            </p:cNvSpPr>
            <p:nvPr/>
          </p:nvSpPr>
          <p:spPr bwMode="auto">
            <a:xfrm>
              <a:off x="3905251" y="3976688"/>
              <a:ext cx="1387475" cy="2603500"/>
            </a:xfrm>
            <a:custGeom>
              <a:avLst/>
              <a:gdLst>
                <a:gd name="T0" fmla="*/ 366 w 369"/>
                <a:gd name="T1" fmla="*/ 294 h 692"/>
                <a:gd name="T2" fmla="*/ 345 w 369"/>
                <a:gd name="T3" fmla="*/ 187 h 692"/>
                <a:gd name="T4" fmla="*/ 328 w 369"/>
                <a:gd name="T5" fmla="*/ 107 h 692"/>
                <a:gd name="T6" fmla="*/ 304 w 369"/>
                <a:gd name="T7" fmla="*/ 48 h 692"/>
                <a:gd name="T8" fmla="*/ 253 w 369"/>
                <a:gd name="T9" fmla="*/ 7 h 692"/>
                <a:gd name="T10" fmla="*/ 241 w 369"/>
                <a:gd name="T11" fmla="*/ 3 h 692"/>
                <a:gd name="T12" fmla="*/ 222 w 369"/>
                <a:gd name="T13" fmla="*/ 0 h 692"/>
                <a:gd name="T14" fmla="*/ 189 w 369"/>
                <a:gd name="T15" fmla="*/ 0 h 692"/>
                <a:gd name="T16" fmla="*/ 180 w 369"/>
                <a:gd name="T17" fmla="*/ 0 h 692"/>
                <a:gd name="T18" fmla="*/ 147 w 369"/>
                <a:gd name="T19" fmla="*/ 0 h 692"/>
                <a:gd name="T20" fmla="*/ 127 w 369"/>
                <a:gd name="T21" fmla="*/ 4 h 692"/>
                <a:gd name="T22" fmla="*/ 99 w 369"/>
                <a:gd name="T23" fmla="*/ 15 h 692"/>
                <a:gd name="T24" fmla="*/ 65 w 369"/>
                <a:gd name="T25" fmla="*/ 48 h 692"/>
                <a:gd name="T26" fmla="*/ 41 w 369"/>
                <a:gd name="T27" fmla="*/ 107 h 692"/>
                <a:gd name="T28" fmla="*/ 24 w 369"/>
                <a:gd name="T29" fmla="*/ 187 h 692"/>
                <a:gd name="T30" fmla="*/ 3 w 369"/>
                <a:gd name="T31" fmla="*/ 294 h 692"/>
                <a:gd name="T32" fmla="*/ 25 w 369"/>
                <a:gd name="T33" fmla="*/ 328 h 692"/>
                <a:gd name="T34" fmla="*/ 59 w 369"/>
                <a:gd name="T35" fmla="*/ 306 h 692"/>
                <a:gd name="T36" fmla="*/ 81 w 369"/>
                <a:gd name="T37" fmla="*/ 198 h 692"/>
                <a:gd name="T38" fmla="*/ 96 w 369"/>
                <a:gd name="T39" fmla="*/ 119 h 692"/>
                <a:gd name="T40" fmla="*/ 107 w 369"/>
                <a:gd name="T41" fmla="*/ 90 h 692"/>
                <a:gd name="T42" fmla="*/ 118 w 369"/>
                <a:gd name="T43" fmla="*/ 127 h 692"/>
                <a:gd name="T44" fmla="*/ 63 w 369"/>
                <a:gd name="T45" fmla="*/ 394 h 692"/>
                <a:gd name="T46" fmla="*/ 113 w 369"/>
                <a:gd name="T47" fmla="*/ 411 h 692"/>
                <a:gd name="T48" fmla="*/ 113 w 369"/>
                <a:gd name="T49" fmla="*/ 660 h 692"/>
                <a:gd name="T50" fmla="*/ 144 w 369"/>
                <a:gd name="T51" fmla="*/ 692 h 692"/>
                <a:gd name="T52" fmla="*/ 176 w 369"/>
                <a:gd name="T53" fmla="*/ 660 h 692"/>
                <a:gd name="T54" fmla="*/ 176 w 369"/>
                <a:gd name="T55" fmla="*/ 412 h 692"/>
                <a:gd name="T56" fmla="*/ 180 w 369"/>
                <a:gd name="T57" fmla="*/ 412 h 692"/>
                <a:gd name="T58" fmla="*/ 189 w 369"/>
                <a:gd name="T59" fmla="*/ 412 h 692"/>
                <a:gd name="T60" fmla="*/ 193 w 369"/>
                <a:gd name="T61" fmla="*/ 412 h 692"/>
                <a:gd name="T62" fmla="*/ 193 w 369"/>
                <a:gd name="T63" fmla="*/ 660 h 692"/>
                <a:gd name="T64" fmla="*/ 225 w 369"/>
                <a:gd name="T65" fmla="*/ 692 h 692"/>
                <a:gd name="T66" fmla="*/ 257 w 369"/>
                <a:gd name="T67" fmla="*/ 660 h 692"/>
                <a:gd name="T68" fmla="*/ 257 w 369"/>
                <a:gd name="T69" fmla="*/ 411 h 692"/>
                <a:gd name="T70" fmla="*/ 306 w 369"/>
                <a:gd name="T71" fmla="*/ 394 h 692"/>
                <a:gd name="T72" fmla="*/ 251 w 369"/>
                <a:gd name="T73" fmla="*/ 127 h 692"/>
                <a:gd name="T74" fmla="*/ 263 w 369"/>
                <a:gd name="T75" fmla="*/ 90 h 692"/>
                <a:gd name="T76" fmla="*/ 273 w 369"/>
                <a:gd name="T77" fmla="*/ 119 h 692"/>
                <a:gd name="T78" fmla="*/ 289 w 369"/>
                <a:gd name="T79" fmla="*/ 198 h 692"/>
                <a:gd name="T80" fmla="*/ 310 w 369"/>
                <a:gd name="T81" fmla="*/ 306 h 692"/>
                <a:gd name="T82" fmla="*/ 344 w 369"/>
                <a:gd name="T83" fmla="*/ 328 h 692"/>
                <a:gd name="T84" fmla="*/ 366 w 369"/>
                <a:gd name="T85" fmla="*/ 294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9" h="692">
                  <a:moveTo>
                    <a:pt x="366" y="294"/>
                  </a:moveTo>
                  <a:cubicBezTo>
                    <a:pt x="355" y="244"/>
                    <a:pt x="350" y="213"/>
                    <a:pt x="345" y="187"/>
                  </a:cubicBezTo>
                  <a:cubicBezTo>
                    <a:pt x="340" y="161"/>
                    <a:pt x="336" y="139"/>
                    <a:pt x="328" y="107"/>
                  </a:cubicBezTo>
                  <a:cubicBezTo>
                    <a:pt x="323" y="83"/>
                    <a:pt x="315" y="64"/>
                    <a:pt x="304" y="48"/>
                  </a:cubicBezTo>
                  <a:cubicBezTo>
                    <a:pt x="288" y="26"/>
                    <a:pt x="269" y="13"/>
                    <a:pt x="253" y="7"/>
                  </a:cubicBezTo>
                  <a:cubicBezTo>
                    <a:pt x="249" y="5"/>
                    <a:pt x="245" y="4"/>
                    <a:pt x="241" y="3"/>
                  </a:cubicBezTo>
                  <a:cubicBezTo>
                    <a:pt x="235" y="1"/>
                    <a:pt x="228" y="0"/>
                    <a:pt x="222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0" y="0"/>
                    <a:pt x="134" y="1"/>
                    <a:pt x="127" y="4"/>
                  </a:cubicBezTo>
                  <a:cubicBezTo>
                    <a:pt x="119" y="6"/>
                    <a:pt x="110" y="9"/>
                    <a:pt x="99" y="15"/>
                  </a:cubicBezTo>
                  <a:cubicBezTo>
                    <a:pt x="88" y="23"/>
                    <a:pt x="76" y="33"/>
                    <a:pt x="65" y="48"/>
                  </a:cubicBezTo>
                  <a:cubicBezTo>
                    <a:pt x="54" y="64"/>
                    <a:pt x="46" y="83"/>
                    <a:pt x="41" y="107"/>
                  </a:cubicBezTo>
                  <a:cubicBezTo>
                    <a:pt x="33" y="139"/>
                    <a:pt x="29" y="161"/>
                    <a:pt x="24" y="187"/>
                  </a:cubicBezTo>
                  <a:cubicBezTo>
                    <a:pt x="20" y="213"/>
                    <a:pt x="14" y="244"/>
                    <a:pt x="3" y="294"/>
                  </a:cubicBezTo>
                  <a:cubicBezTo>
                    <a:pt x="0" y="309"/>
                    <a:pt x="10" y="324"/>
                    <a:pt x="25" y="328"/>
                  </a:cubicBezTo>
                  <a:cubicBezTo>
                    <a:pt x="41" y="331"/>
                    <a:pt x="56" y="321"/>
                    <a:pt x="59" y="306"/>
                  </a:cubicBezTo>
                  <a:cubicBezTo>
                    <a:pt x="70" y="255"/>
                    <a:pt x="76" y="224"/>
                    <a:pt x="81" y="198"/>
                  </a:cubicBezTo>
                  <a:cubicBezTo>
                    <a:pt x="85" y="171"/>
                    <a:pt x="89" y="151"/>
                    <a:pt x="96" y="119"/>
                  </a:cubicBezTo>
                  <a:cubicBezTo>
                    <a:pt x="99" y="107"/>
                    <a:pt x="103" y="98"/>
                    <a:pt x="107" y="90"/>
                  </a:cubicBezTo>
                  <a:cubicBezTo>
                    <a:pt x="110" y="99"/>
                    <a:pt x="114" y="111"/>
                    <a:pt x="118" y="127"/>
                  </a:cubicBezTo>
                  <a:cubicBezTo>
                    <a:pt x="131" y="181"/>
                    <a:pt x="74" y="241"/>
                    <a:pt x="63" y="394"/>
                  </a:cubicBezTo>
                  <a:cubicBezTo>
                    <a:pt x="75" y="404"/>
                    <a:pt x="92" y="409"/>
                    <a:pt x="113" y="411"/>
                  </a:cubicBezTo>
                  <a:cubicBezTo>
                    <a:pt x="113" y="660"/>
                    <a:pt x="113" y="660"/>
                    <a:pt x="113" y="660"/>
                  </a:cubicBezTo>
                  <a:cubicBezTo>
                    <a:pt x="113" y="678"/>
                    <a:pt x="127" y="692"/>
                    <a:pt x="144" y="692"/>
                  </a:cubicBezTo>
                  <a:cubicBezTo>
                    <a:pt x="162" y="692"/>
                    <a:pt x="176" y="678"/>
                    <a:pt x="176" y="660"/>
                  </a:cubicBezTo>
                  <a:cubicBezTo>
                    <a:pt x="176" y="412"/>
                    <a:pt x="176" y="412"/>
                    <a:pt x="176" y="412"/>
                  </a:cubicBezTo>
                  <a:cubicBezTo>
                    <a:pt x="180" y="412"/>
                    <a:pt x="180" y="412"/>
                    <a:pt x="180" y="412"/>
                  </a:cubicBezTo>
                  <a:cubicBezTo>
                    <a:pt x="189" y="412"/>
                    <a:pt x="189" y="412"/>
                    <a:pt x="189" y="412"/>
                  </a:cubicBezTo>
                  <a:cubicBezTo>
                    <a:pt x="193" y="412"/>
                    <a:pt x="193" y="412"/>
                    <a:pt x="193" y="412"/>
                  </a:cubicBezTo>
                  <a:cubicBezTo>
                    <a:pt x="193" y="660"/>
                    <a:pt x="193" y="660"/>
                    <a:pt x="193" y="660"/>
                  </a:cubicBezTo>
                  <a:cubicBezTo>
                    <a:pt x="193" y="678"/>
                    <a:pt x="207" y="692"/>
                    <a:pt x="225" y="692"/>
                  </a:cubicBezTo>
                  <a:cubicBezTo>
                    <a:pt x="242" y="692"/>
                    <a:pt x="257" y="678"/>
                    <a:pt x="257" y="660"/>
                  </a:cubicBezTo>
                  <a:cubicBezTo>
                    <a:pt x="257" y="411"/>
                    <a:pt x="257" y="411"/>
                    <a:pt x="257" y="411"/>
                  </a:cubicBezTo>
                  <a:cubicBezTo>
                    <a:pt x="277" y="409"/>
                    <a:pt x="294" y="404"/>
                    <a:pt x="306" y="394"/>
                  </a:cubicBezTo>
                  <a:cubicBezTo>
                    <a:pt x="295" y="241"/>
                    <a:pt x="238" y="181"/>
                    <a:pt x="251" y="127"/>
                  </a:cubicBezTo>
                  <a:cubicBezTo>
                    <a:pt x="255" y="111"/>
                    <a:pt x="259" y="99"/>
                    <a:pt x="263" y="90"/>
                  </a:cubicBezTo>
                  <a:cubicBezTo>
                    <a:pt x="266" y="98"/>
                    <a:pt x="270" y="107"/>
                    <a:pt x="273" y="119"/>
                  </a:cubicBezTo>
                  <a:cubicBezTo>
                    <a:pt x="280" y="151"/>
                    <a:pt x="284" y="171"/>
                    <a:pt x="289" y="198"/>
                  </a:cubicBezTo>
                  <a:cubicBezTo>
                    <a:pt x="294" y="224"/>
                    <a:pt x="299" y="255"/>
                    <a:pt x="310" y="306"/>
                  </a:cubicBezTo>
                  <a:cubicBezTo>
                    <a:pt x="313" y="321"/>
                    <a:pt x="328" y="331"/>
                    <a:pt x="344" y="328"/>
                  </a:cubicBezTo>
                  <a:cubicBezTo>
                    <a:pt x="359" y="324"/>
                    <a:pt x="369" y="309"/>
                    <a:pt x="366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54296" y="358325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651796" y="4676887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Freeform 5"/>
          <p:cNvSpPr>
            <a:spLocks/>
          </p:cNvSpPr>
          <p:nvPr/>
        </p:nvSpPr>
        <p:spPr bwMode="auto">
          <a:xfrm>
            <a:off x="8571988" y="2614156"/>
            <a:ext cx="1095727" cy="1231002"/>
          </a:xfrm>
          <a:custGeom>
            <a:avLst/>
            <a:gdLst>
              <a:gd name="T0" fmla="*/ 518 w 796"/>
              <a:gd name="T1" fmla="*/ 891 h 895"/>
              <a:gd name="T2" fmla="*/ 500 w 796"/>
              <a:gd name="T3" fmla="*/ 891 h 895"/>
              <a:gd name="T4" fmla="*/ 493 w 796"/>
              <a:gd name="T5" fmla="*/ 874 h 895"/>
              <a:gd name="T6" fmla="*/ 493 w 796"/>
              <a:gd name="T7" fmla="*/ 874 h 895"/>
              <a:gd name="T8" fmla="*/ 502 w 796"/>
              <a:gd name="T9" fmla="*/ 836 h 895"/>
              <a:gd name="T10" fmla="*/ 507 w 796"/>
              <a:gd name="T11" fmla="*/ 803 h 895"/>
              <a:gd name="T12" fmla="*/ 509 w 796"/>
              <a:gd name="T13" fmla="*/ 781 h 895"/>
              <a:gd name="T14" fmla="*/ 398 w 796"/>
              <a:gd name="T15" fmla="*/ 797 h 895"/>
              <a:gd name="T16" fmla="*/ 117 w 796"/>
              <a:gd name="T17" fmla="*/ 680 h 895"/>
              <a:gd name="T18" fmla="*/ 0 w 796"/>
              <a:gd name="T19" fmla="*/ 398 h 895"/>
              <a:gd name="T20" fmla="*/ 117 w 796"/>
              <a:gd name="T21" fmla="*/ 117 h 895"/>
              <a:gd name="T22" fmla="*/ 398 w 796"/>
              <a:gd name="T23" fmla="*/ 0 h 895"/>
              <a:gd name="T24" fmla="*/ 680 w 796"/>
              <a:gd name="T25" fmla="*/ 117 h 895"/>
              <a:gd name="T26" fmla="*/ 796 w 796"/>
              <a:gd name="T27" fmla="*/ 398 h 895"/>
              <a:gd name="T28" fmla="*/ 796 w 796"/>
              <a:gd name="T29" fmla="*/ 403 h 895"/>
              <a:gd name="T30" fmla="*/ 796 w 796"/>
              <a:gd name="T31" fmla="*/ 404 h 895"/>
              <a:gd name="T32" fmla="*/ 754 w 796"/>
              <a:gd name="T33" fmla="*/ 598 h 895"/>
              <a:gd name="T34" fmla="*/ 518 w 796"/>
              <a:gd name="T35" fmla="*/ 891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96" h="895">
                <a:moveTo>
                  <a:pt x="518" y="891"/>
                </a:moveTo>
                <a:cubicBezTo>
                  <a:pt x="513" y="895"/>
                  <a:pt x="505" y="895"/>
                  <a:pt x="500" y="891"/>
                </a:cubicBezTo>
                <a:cubicBezTo>
                  <a:pt x="494" y="887"/>
                  <a:pt x="492" y="881"/>
                  <a:pt x="493" y="874"/>
                </a:cubicBezTo>
                <a:cubicBezTo>
                  <a:pt x="493" y="874"/>
                  <a:pt x="493" y="874"/>
                  <a:pt x="493" y="874"/>
                </a:cubicBezTo>
                <a:cubicBezTo>
                  <a:pt x="494" y="872"/>
                  <a:pt x="498" y="856"/>
                  <a:pt x="502" y="836"/>
                </a:cubicBezTo>
                <a:cubicBezTo>
                  <a:pt x="504" y="826"/>
                  <a:pt x="505" y="814"/>
                  <a:pt x="507" y="803"/>
                </a:cubicBezTo>
                <a:cubicBezTo>
                  <a:pt x="508" y="796"/>
                  <a:pt x="508" y="788"/>
                  <a:pt x="509" y="781"/>
                </a:cubicBezTo>
                <a:cubicBezTo>
                  <a:pt x="474" y="791"/>
                  <a:pt x="436" y="797"/>
                  <a:pt x="398" y="797"/>
                </a:cubicBezTo>
                <a:cubicBezTo>
                  <a:pt x="288" y="797"/>
                  <a:pt x="189" y="752"/>
                  <a:pt x="117" y="680"/>
                </a:cubicBezTo>
                <a:cubicBezTo>
                  <a:pt x="45" y="608"/>
                  <a:pt x="0" y="508"/>
                  <a:pt x="0" y="398"/>
                </a:cubicBezTo>
                <a:cubicBezTo>
                  <a:pt x="0" y="289"/>
                  <a:pt x="45" y="189"/>
                  <a:pt x="117" y="117"/>
                </a:cubicBezTo>
                <a:cubicBezTo>
                  <a:pt x="189" y="45"/>
                  <a:pt x="288" y="0"/>
                  <a:pt x="398" y="0"/>
                </a:cubicBezTo>
                <a:cubicBezTo>
                  <a:pt x="508" y="0"/>
                  <a:pt x="608" y="45"/>
                  <a:pt x="680" y="117"/>
                </a:cubicBezTo>
                <a:cubicBezTo>
                  <a:pt x="752" y="189"/>
                  <a:pt x="796" y="289"/>
                  <a:pt x="796" y="398"/>
                </a:cubicBezTo>
                <a:cubicBezTo>
                  <a:pt x="796" y="400"/>
                  <a:pt x="796" y="402"/>
                  <a:pt x="796" y="403"/>
                </a:cubicBezTo>
                <a:cubicBezTo>
                  <a:pt x="796" y="403"/>
                  <a:pt x="796" y="404"/>
                  <a:pt x="796" y="404"/>
                </a:cubicBezTo>
                <a:cubicBezTo>
                  <a:pt x="796" y="435"/>
                  <a:pt x="792" y="508"/>
                  <a:pt x="754" y="598"/>
                </a:cubicBezTo>
                <a:cubicBezTo>
                  <a:pt x="717" y="689"/>
                  <a:pt x="647" y="795"/>
                  <a:pt x="518" y="89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5"/>
          <p:cNvSpPr>
            <a:spLocks/>
          </p:cNvSpPr>
          <p:nvPr/>
        </p:nvSpPr>
        <p:spPr bwMode="auto">
          <a:xfrm>
            <a:off x="8625940" y="4597257"/>
            <a:ext cx="997208" cy="1120320"/>
          </a:xfrm>
          <a:custGeom>
            <a:avLst/>
            <a:gdLst>
              <a:gd name="T0" fmla="*/ 518 w 796"/>
              <a:gd name="T1" fmla="*/ 891 h 895"/>
              <a:gd name="T2" fmla="*/ 500 w 796"/>
              <a:gd name="T3" fmla="*/ 891 h 895"/>
              <a:gd name="T4" fmla="*/ 493 w 796"/>
              <a:gd name="T5" fmla="*/ 874 h 895"/>
              <a:gd name="T6" fmla="*/ 493 w 796"/>
              <a:gd name="T7" fmla="*/ 874 h 895"/>
              <a:gd name="T8" fmla="*/ 502 w 796"/>
              <a:gd name="T9" fmla="*/ 836 h 895"/>
              <a:gd name="T10" fmla="*/ 507 w 796"/>
              <a:gd name="T11" fmla="*/ 803 h 895"/>
              <a:gd name="T12" fmla="*/ 509 w 796"/>
              <a:gd name="T13" fmla="*/ 781 h 895"/>
              <a:gd name="T14" fmla="*/ 398 w 796"/>
              <a:gd name="T15" fmla="*/ 797 h 895"/>
              <a:gd name="T16" fmla="*/ 117 w 796"/>
              <a:gd name="T17" fmla="*/ 680 h 895"/>
              <a:gd name="T18" fmla="*/ 0 w 796"/>
              <a:gd name="T19" fmla="*/ 398 h 895"/>
              <a:gd name="T20" fmla="*/ 117 w 796"/>
              <a:gd name="T21" fmla="*/ 117 h 895"/>
              <a:gd name="T22" fmla="*/ 398 w 796"/>
              <a:gd name="T23" fmla="*/ 0 h 895"/>
              <a:gd name="T24" fmla="*/ 680 w 796"/>
              <a:gd name="T25" fmla="*/ 117 h 895"/>
              <a:gd name="T26" fmla="*/ 796 w 796"/>
              <a:gd name="T27" fmla="*/ 398 h 895"/>
              <a:gd name="T28" fmla="*/ 796 w 796"/>
              <a:gd name="T29" fmla="*/ 403 h 895"/>
              <a:gd name="T30" fmla="*/ 796 w 796"/>
              <a:gd name="T31" fmla="*/ 404 h 895"/>
              <a:gd name="T32" fmla="*/ 754 w 796"/>
              <a:gd name="T33" fmla="*/ 598 h 895"/>
              <a:gd name="T34" fmla="*/ 518 w 796"/>
              <a:gd name="T35" fmla="*/ 891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96" h="895">
                <a:moveTo>
                  <a:pt x="518" y="891"/>
                </a:moveTo>
                <a:cubicBezTo>
                  <a:pt x="513" y="895"/>
                  <a:pt x="505" y="895"/>
                  <a:pt x="500" y="891"/>
                </a:cubicBezTo>
                <a:cubicBezTo>
                  <a:pt x="494" y="887"/>
                  <a:pt x="492" y="881"/>
                  <a:pt x="493" y="874"/>
                </a:cubicBezTo>
                <a:cubicBezTo>
                  <a:pt x="493" y="874"/>
                  <a:pt x="493" y="874"/>
                  <a:pt x="493" y="874"/>
                </a:cubicBezTo>
                <a:cubicBezTo>
                  <a:pt x="494" y="872"/>
                  <a:pt x="498" y="856"/>
                  <a:pt x="502" y="836"/>
                </a:cubicBezTo>
                <a:cubicBezTo>
                  <a:pt x="504" y="826"/>
                  <a:pt x="505" y="814"/>
                  <a:pt x="507" y="803"/>
                </a:cubicBezTo>
                <a:cubicBezTo>
                  <a:pt x="508" y="796"/>
                  <a:pt x="508" y="788"/>
                  <a:pt x="509" y="781"/>
                </a:cubicBezTo>
                <a:cubicBezTo>
                  <a:pt x="474" y="791"/>
                  <a:pt x="436" y="797"/>
                  <a:pt x="398" y="797"/>
                </a:cubicBezTo>
                <a:cubicBezTo>
                  <a:pt x="288" y="797"/>
                  <a:pt x="189" y="752"/>
                  <a:pt x="117" y="680"/>
                </a:cubicBezTo>
                <a:cubicBezTo>
                  <a:pt x="45" y="608"/>
                  <a:pt x="0" y="508"/>
                  <a:pt x="0" y="398"/>
                </a:cubicBezTo>
                <a:cubicBezTo>
                  <a:pt x="0" y="289"/>
                  <a:pt x="45" y="189"/>
                  <a:pt x="117" y="117"/>
                </a:cubicBezTo>
                <a:cubicBezTo>
                  <a:pt x="189" y="45"/>
                  <a:pt x="288" y="0"/>
                  <a:pt x="398" y="0"/>
                </a:cubicBezTo>
                <a:cubicBezTo>
                  <a:pt x="508" y="0"/>
                  <a:pt x="608" y="45"/>
                  <a:pt x="680" y="117"/>
                </a:cubicBezTo>
                <a:cubicBezTo>
                  <a:pt x="752" y="189"/>
                  <a:pt x="796" y="289"/>
                  <a:pt x="796" y="398"/>
                </a:cubicBezTo>
                <a:cubicBezTo>
                  <a:pt x="796" y="400"/>
                  <a:pt x="796" y="402"/>
                  <a:pt x="796" y="403"/>
                </a:cubicBezTo>
                <a:cubicBezTo>
                  <a:pt x="796" y="403"/>
                  <a:pt x="796" y="404"/>
                  <a:pt x="796" y="404"/>
                </a:cubicBezTo>
                <a:cubicBezTo>
                  <a:pt x="796" y="435"/>
                  <a:pt x="792" y="508"/>
                  <a:pt x="754" y="598"/>
                </a:cubicBezTo>
                <a:cubicBezTo>
                  <a:pt x="717" y="689"/>
                  <a:pt x="647" y="795"/>
                  <a:pt x="518" y="89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03955" y="1265931"/>
            <a:ext cx="9891810" cy="8744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微信公众号：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http://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weibo.com/xuxinsimple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http://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yarnsure.yanj.cn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精美模板，精心收集的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素材和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图文教程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分享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654076" y="2836912"/>
            <a:ext cx="9829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</a:rPr>
              <a:t>65%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8654076" y="4795372"/>
            <a:ext cx="9829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</a:rPr>
              <a:t>35%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91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8120" y="209902"/>
            <a:ext cx="628822" cy="839592"/>
            <a:chOff x="793750" y="825500"/>
            <a:chExt cx="3433763" cy="4584701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793750" y="1138238"/>
              <a:ext cx="1716088" cy="3246438"/>
            </a:xfrm>
            <a:custGeom>
              <a:avLst/>
              <a:gdLst>
                <a:gd name="T0" fmla="*/ 111 w 219"/>
                <a:gd name="T1" fmla="*/ 0 h 415"/>
                <a:gd name="T2" fmla="*/ 33 w 219"/>
                <a:gd name="T3" fmla="*/ 183 h 415"/>
                <a:gd name="T4" fmla="*/ 219 w 219"/>
                <a:gd name="T5" fmla="*/ 415 h 415"/>
                <a:gd name="T6" fmla="*/ 111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11" y="0"/>
                  </a:moveTo>
                  <a:cubicBezTo>
                    <a:pt x="111" y="0"/>
                    <a:pt x="0" y="36"/>
                    <a:pt x="33" y="183"/>
                  </a:cubicBezTo>
                  <a:cubicBezTo>
                    <a:pt x="65" y="329"/>
                    <a:pt x="219" y="415"/>
                    <a:pt x="219" y="415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052513" y="1052513"/>
              <a:ext cx="1457325" cy="3332163"/>
            </a:xfrm>
            <a:custGeom>
              <a:avLst/>
              <a:gdLst>
                <a:gd name="T0" fmla="*/ 118 w 186"/>
                <a:gd name="T1" fmla="*/ 0 h 426"/>
                <a:gd name="T2" fmla="*/ 12 w 186"/>
                <a:gd name="T3" fmla="*/ 128 h 426"/>
                <a:gd name="T4" fmla="*/ 186 w 186"/>
                <a:gd name="T5" fmla="*/ 426 h 426"/>
                <a:gd name="T6" fmla="*/ 11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118" y="0"/>
                  </a:moveTo>
                  <a:cubicBezTo>
                    <a:pt x="118" y="0"/>
                    <a:pt x="25" y="1"/>
                    <a:pt x="12" y="128"/>
                  </a:cubicBezTo>
                  <a:cubicBezTo>
                    <a:pt x="0" y="254"/>
                    <a:pt x="165" y="416"/>
                    <a:pt x="186" y="426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1357313" y="825500"/>
              <a:ext cx="1152525" cy="3559175"/>
            </a:xfrm>
            <a:custGeom>
              <a:avLst/>
              <a:gdLst>
                <a:gd name="T0" fmla="*/ 128 w 147"/>
                <a:gd name="T1" fmla="*/ 22 h 455"/>
                <a:gd name="T2" fmla="*/ 17 w 147"/>
                <a:gd name="T3" fmla="*/ 141 h 455"/>
                <a:gd name="T4" fmla="*/ 147 w 147"/>
                <a:gd name="T5" fmla="*/ 455 h 455"/>
                <a:gd name="T6" fmla="*/ 128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28" y="22"/>
                  </a:moveTo>
                  <a:cubicBezTo>
                    <a:pt x="128" y="22"/>
                    <a:pt x="34" y="0"/>
                    <a:pt x="17" y="141"/>
                  </a:cubicBezTo>
                  <a:cubicBezTo>
                    <a:pt x="0" y="282"/>
                    <a:pt x="147" y="455"/>
                    <a:pt x="147" y="455"/>
                  </a:cubicBezTo>
                  <a:lnTo>
                    <a:pt x="128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820863" y="935037"/>
              <a:ext cx="688975" cy="3449638"/>
            </a:xfrm>
            <a:custGeom>
              <a:avLst/>
              <a:gdLst>
                <a:gd name="T0" fmla="*/ 88 w 88"/>
                <a:gd name="T1" fmla="*/ 3 h 441"/>
                <a:gd name="T2" fmla="*/ 88 w 88"/>
                <a:gd name="T3" fmla="*/ 441 h 441"/>
                <a:gd name="T4" fmla="*/ 42 w 88"/>
                <a:gd name="T5" fmla="*/ 298 h 441"/>
                <a:gd name="T6" fmla="*/ 39 w 88"/>
                <a:gd name="T7" fmla="*/ 32 h 441"/>
                <a:gd name="T8" fmla="*/ 88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88" y="3"/>
                  </a:moveTo>
                  <a:cubicBezTo>
                    <a:pt x="88" y="441"/>
                    <a:pt x="88" y="441"/>
                    <a:pt x="88" y="441"/>
                  </a:cubicBezTo>
                  <a:cubicBezTo>
                    <a:pt x="88" y="441"/>
                    <a:pt x="62" y="372"/>
                    <a:pt x="42" y="298"/>
                  </a:cubicBezTo>
                  <a:cubicBezTo>
                    <a:pt x="30" y="252"/>
                    <a:pt x="0" y="131"/>
                    <a:pt x="39" y="32"/>
                  </a:cubicBezTo>
                  <a:cubicBezTo>
                    <a:pt x="47" y="10"/>
                    <a:pt x="64" y="0"/>
                    <a:pt x="88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509838" y="1138238"/>
              <a:ext cx="1717675" cy="3246438"/>
            </a:xfrm>
            <a:custGeom>
              <a:avLst/>
              <a:gdLst>
                <a:gd name="T0" fmla="*/ 108 w 219"/>
                <a:gd name="T1" fmla="*/ 0 h 415"/>
                <a:gd name="T2" fmla="*/ 186 w 219"/>
                <a:gd name="T3" fmla="*/ 183 h 415"/>
                <a:gd name="T4" fmla="*/ 0 w 219"/>
                <a:gd name="T5" fmla="*/ 415 h 415"/>
                <a:gd name="T6" fmla="*/ 108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08" y="0"/>
                  </a:moveTo>
                  <a:cubicBezTo>
                    <a:pt x="108" y="0"/>
                    <a:pt x="219" y="36"/>
                    <a:pt x="186" y="183"/>
                  </a:cubicBezTo>
                  <a:cubicBezTo>
                    <a:pt x="154" y="329"/>
                    <a:pt x="0" y="415"/>
                    <a:pt x="0" y="415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509838" y="1052513"/>
              <a:ext cx="1458913" cy="3332163"/>
            </a:xfrm>
            <a:custGeom>
              <a:avLst/>
              <a:gdLst>
                <a:gd name="T0" fmla="*/ 68 w 186"/>
                <a:gd name="T1" fmla="*/ 0 h 426"/>
                <a:gd name="T2" fmla="*/ 174 w 186"/>
                <a:gd name="T3" fmla="*/ 128 h 426"/>
                <a:gd name="T4" fmla="*/ 0 w 186"/>
                <a:gd name="T5" fmla="*/ 426 h 426"/>
                <a:gd name="T6" fmla="*/ 6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68" y="0"/>
                  </a:moveTo>
                  <a:cubicBezTo>
                    <a:pt x="68" y="0"/>
                    <a:pt x="162" y="1"/>
                    <a:pt x="174" y="128"/>
                  </a:cubicBezTo>
                  <a:cubicBezTo>
                    <a:pt x="186" y="254"/>
                    <a:pt x="21" y="416"/>
                    <a:pt x="0" y="426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509838" y="825500"/>
              <a:ext cx="1154113" cy="3559175"/>
            </a:xfrm>
            <a:custGeom>
              <a:avLst/>
              <a:gdLst>
                <a:gd name="T0" fmla="*/ 19 w 147"/>
                <a:gd name="T1" fmla="*/ 22 h 455"/>
                <a:gd name="T2" fmla="*/ 130 w 147"/>
                <a:gd name="T3" fmla="*/ 141 h 455"/>
                <a:gd name="T4" fmla="*/ 0 w 147"/>
                <a:gd name="T5" fmla="*/ 455 h 455"/>
                <a:gd name="T6" fmla="*/ 19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9" y="22"/>
                  </a:moveTo>
                  <a:cubicBezTo>
                    <a:pt x="19" y="22"/>
                    <a:pt x="113" y="0"/>
                    <a:pt x="130" y="141"/>
                  </a:cubicBezTo>
                  <a:cubicBezTo>
                    <a:pt x="147" y="282"/>
                    <a:pt x="0" y="455"/>
                    <a:pt x="0" y="455"/>
                  </a:cubicBezTo>
                  <a:lnTo>
                    <a:pt x="19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509838" y="935037"/>
              <a:ext cx="690563" cy="3449638"/>
            </a:xfrm>
            <a:custGeom>
              <a:avLst/>
              <a:gdLst>
                <a:gd name="T0" fmla="*/ 0 w 88"/>
                <a:gd name="T1" fmla="*/ 3 h 441"/>
                <a:gd name="T2" fmla="*/ 0 w 88"/>
                <a:gd name="T3" fmla="*/ 441 h 441"/>
                <a:gd name="T4" fmla="*/ 46 w 88"/>
                <a:gd name="T5" fmla="*/ 298 h 441"/>
                <a:gd name="T6" fmla="*/ 49 w 88"/>
                <a:gd name="T7" fmla="*/ 32 h 441"/>
                <a:gd name="T8" fmla="*/ 0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0" y="3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41"/>
                    <a:pt x="26" y="372"/>
                    <a:pt x="46" y="298"/>
                  </a:cubicBezTo>
                  <a:cubicBezTo>
                    <a:pt x="58" y="252"/>
                    <a:pt x="88" y="131"/>
                    <a:pt x="49" y="32"/>
                  </a:cubicBezTo>
                  <a:cubicBezTo>
                    <a:pt x="41" y="10"/>
                    <a:pt x="24" y="0"/>
                    <a:pt x="0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655763" y="3681413"/>
              <a:ext cx="1709738" cy="703263"/>
            </a:xfrm>
            <a:custGeom>
              <a:avLst/>
              <a:gdLst>
                <a:gd name="T0" fmla="*/ 0 w 1077"/>
                <a:gd name="T1" fmla="*/ 0 h 443"/>
                <a:gd name="T2" fmla="*/ 1077 w 1077"/>
                <a:gd name="T3" fmla="*/ 0 h 443"/>
                <a:gd name="T4" fmla="*/ 662 w 1077"/>
                <a:gd name="T5" fmla="*/ 443 h 443"/>
                <a:gd name="T6" fmla="*/ 410 w 1077"/>
                <a:gd name="T7" fmla="*/ 443 h 443"/>
                <a:gd name="T8" fmla="*/ 0 w 1077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7" h="443">
                  <a:moveTo>
                    <a:pt x="0" y="0"/>
                  </a:moveTo>
                  <a:lnTo>
                    <a:pt x="1077" y="0"/>
                  </a:lnTo>
                  <a:lnTo>
                    <a:pt x="662" y="443"/>
                  </a:lnTo>
                  <a:lnTo>
                    <a:pt x="410" y="4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2298700" y="4376738"/>
              <a:ext cx="31750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2690813" y="4376738"/>
              <a:ext cx="23813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109788" y="4173538"/>
              <a:ext cx="792163" cy="211138"/>
            </a:xfrm>
            <a:custGeom>
              <a:avLst/>
              <a:gdLst>
                <a:gd name="T0" fmla="*/ 0 w 499"/>
                <a:gd name="T1" fmla="*/ 0 h 133"/>
                <a:gd name="T2" fmla="*/ 124 w 499"/>
                <a:gd name="T3" fmla="*/ 133 h 133"/>
                <a:gd name="T4" fmla="*/ 376 w 499"/>
                <a:gd name="T5" fmla="*/ 133 h 133"/>
                <a:gd name="T6" fmla="*/ 499 w 499"/>
                <a:gd name="T7" fmla="*/ 0 h 133"/>
                <a:gd name="T8" fmla="*/ 0 w 499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133">
                  <a:moveTo>
                    <a:pt x="0" y="0"/>
                  </a:moveTo>
                  <a:lnTo>
                    <a:pt x="124" y="133"/>
                  </a:lnTo>
                  <a:lnTo>
                    <a:pt x="376" y="133"/>
                  </a:lnTo>
                  <a:lnTo>
                    <a:pt x="4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220913" y="4932363"/>
              <a:ext cx="571500" cy="477838"/>
            </a:xfrm>
            <a:custGeom>
              <a:avLst/>
              <a:gdLst>
                <a:gd name="T0" fmla="*/ 39 w 73"/>
                <a:gd name="T1" fmla="*/ 0 h 61"/>
                <a:gd name="T2" fmla="*/ 39 w 73"/>
                <a:gd name="T3" fmla="*/ 0 h 61"/>
                <a:gd name="T4" fmla="*/ 37 w 73"/>
                <a:gd name="T5" fmla="*/ 0 h 61"/>
                <a:gd name="T6" fmla="*/ 35 w 73"/>
                <a:gd name="T7" fmla="*/ 0 h 61"/>
                <a:gd name="T8" fmla="*/ 35 w 73"/>
                <a:gd name="T9" fmla="*/ 0 h 61"/>
                <a:gd name="T10" fmla="*/ 0 w 73"/>
                <a:gd name="T11" fmla="*/ 1 h 61"/>
                <a:gd name="T12" fmla="*/ 8 w 73"/>
                <a:gd name="T13" fmla="*/ 51 h 61"/>
                <a:gd name="T14" fmla="*/ 23 w 73"/>
                <a:gd name="T15" fmla="*/ 61 h 61"/>
                <a:gd name="T16" fmla="*/ 36 w 73"/>
                <a:gd name="T17" fmla="*/ 61 h 61"/>
                <a:gd name="T18" fmla="*/ 38 w 73"/>
                <a:gd name="T19" fmla="*/ 61 h 61"/>
                <a:gd name="T20" fmla="*/ 51 w 73"/>
                <a:gd name="T21" fmla="*/ 61 h 61"/>
                <a:gd name="T22" fmla="*/ 66 w 73"/>
                <a:gd name="T23" fmla="*/ 51 h 61"/>
                <a:gd name="T24" fmla="*/ 73 w 73"/>
                <a:gd name="T25" fmla="*/ 1 h 61"/>
                <a:gd name="T26" fmla="*/ 39 w 73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61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61"/>
                    <a:pt x="23" y="61"/>
                  </a:cubicBezTo>
                  <a:cubicBezTo>
                    <a:pt x="30" y="61"/>
                    <a:pt x="34" y="61"/>
                    <a:pt x="3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0" y="61"/>
                    <a:pt x="43" y="61"/>
                    <a:pt x="51" y="61"/>
                  </a:cubicBezTo>
                  <a:cubicBezTo>
                    <a:pt x="64" y="61"/>
                    <a:pt x="66" y="51"/>
                    <a:pt x="66" y="51"/>
                  </a:cubicBezTo>
                  <a:cubicBezTo>
                    <a:pt x="73" y="1"/>
                    <a:pt x="73" y="1"/>
                    <a:pt x="73" y="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2212975" y="4894263"/>
              <a:ext cx="595313" cy="619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274888" y="4932363"/>
              <a:ext cx="95250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2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463800" y="4932363"/>
              <a:ext cx="93663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2651125" y="4932363"/>
              <a:ext cx="95250" cy="188913"/>
            </a:xfrm>
            <a:custGeom>
              <a:avLst/>
              <a:gdLst>
                <a:gd name="T0" fmla="*/ 9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9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9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190616" y="33731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88B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3200" b="1" dirty="0">
              <a:solidFill>
                <a:srgbClr val="88B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5"/>
          <p:cNvSpPr>
            <a:spLocks/>
          </p:cNvSpPr>
          <p:nvPr/>
        </p:nvSpPr>
        <p:spPr bwMode="auto">
          <a:xfrm>
            <a:off x="4173966" y="1759845"/>
            <a:ext cx="1895586" cy="1933009"/>
          </a:xfrm>
          <a:custGeom>
            <a:avLst/>
            <a:gdLst>
              <a:gd name="T0" fmla="*/ 492 w 492"/>
              <a:gd name="T1" fmla="*/ 308 h 502"/>
              <a:gd name="T2" fmla="*/ 492 w 492"/>
              <a:gd name="T3" fmla="*/ 0 h 502"/>
              <a:gd name="T4" fmla="*/ 0 w 492"/>
              <a:gd name="T5" fmla="*/ 502 h 502"/>
              <a:gd name="T6" fmla="*/ 305 w 492"/>
              <a:gd name="T7" fmla="*/ 502 h 502"/>
              <a:gd name="T8" fmla="*/ 492 w 492"/>
              <a:gd name="T9" fmla="*/ 308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2" h="502">
                <a:moveTo>
                  <a:pt x="492" y="308"/>
                </a:moveTo>
                <a:cubicBezTo>
                  <a:pt x="492" y="0"/>
                  <a:pt x="492" y="0"/>
                  <a:pt x="492" y="0"/>
                </a:cubicBezTo>
                <a:cubicBezTo>
                  <a:pt x="223" y="0"/>
                  <a:pt x="3" y="224"/>
                  <a:pt x="0" y="502"/>
                </a:cubicBezTo>
                <a:cubicBezTo>
                  <a:pt x="305" y="502"/>
                  <a:pt x="305" y="502"/>
                  <a:pt x="305" y="502"/>
                </a:cubicBezTo>
                <a:cubicBezTo>
                  <a:pt x="311" y="398"/>
                  <a:pt x="391" y="314"/>
                  <a:pt x="492" y="30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6"/>
          <p:cNvSpPr>
            <a:spLocks/>
          </p:cNvSpPr>
          <p:nvPr/>
        </p:nvSpPr>
        <p:spPr bwMode="auto">
          <a:xfrm>
            <a:off x="4173966" y="3785600"/>
            <a:ext cx="1895586" cy="1933009"/>
          </a:xfrm>
          <a:custGeom>
            <a:avLst/>
            <a:gdLst>
              <a:gd name="T0" fmla="*/ 305 w 492"/>
              <a:gd name="T1" fmla="*/ 0 h 502"/>
              <a:gd name="T2" fmla="*/ 0 w 492"/>
              <a:gd name="T3" fmla="*/ 0 h 502"/>
              <a:gd name="T4" fmla="*/ 492 w 492"/>
              <a:gd name="T5" fmla="*/ 502 h 502"/>
              <a:gd name="T6" fmla="*/ 492 w 492"/>
              <a:gd name="T7" fmla="*/ 194 h 502"/>
              <a:gd name="T8" fmla="*/ 305 w 492"/>
              <a:gd name="T9" fmla="*/ 0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2" h="502">
                <a:moveTo>
                  <a:pt x="305" y="0"/>
                </a:moveTo>
                <a:cubicBezTo>
                  <a:pt x="0" y="0"/>
                  <a:pt x="0" y="0"/>
                  <a:pt x="0" y="0"/>
                </a:cubicBezTo>
                <a:cubicBezTo>
                  <a:pt x="3" y="278"/>
                  <a:pt x="223" y="502"/>
                  <a:pt x="492" y="502"/>
                </a:cubicBezTo>
                <a:cubicBezTo>
                  <a:pt x="492" y="194"/>
                  <a:pt x="492" y="194"/>
                  <a:pt x="492" y="194"/>
                </a:cubicBezTo>
                <a:cubicBezTo>
                  <a:pt x="391" y="187"/>
                  <a:pt x="311" y="104"/>
                  <a:pt x="305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7"/>
          <p:cNvSpPr>
            <a:spLocks/>
          </p:cNvSpPr>
          <p:nvPr/>
        </p:nvSpPr>
        <p:spPr bwMode="auto">
          <a:xfrm>
            <a:off x="6170432" y="1759845"/>
            <a:ext cx="1895586" cy="1933009"/>
          </a:xfrm>
          <a:custGeom>
            <a:avLst/>
            <a:gdLst>
              <a:gd name="T0" fmla="*/ 187 w 492"/>
              <a:gd name="T1" fmla="*/ 502 h 502"/>
              <a:gd name="T2" fmla="*/ 492 w 492"/>
              <a:gd name="T3" fmla="*/ 502 h 502"/>
              <a:gd name="T4" fmla="*/ 0 w 492"/>
              <a:gd name="T5" fmla="*/ 0 h 502"/>
              <a:gd name="T6" fmla="*/ 0 w 492"/>
              <a:gd name="T7" fmla="*/ 308 h 502"/>
              <a:gd name="T8" fmla="*/ 187 w 492"/>
              <a:gd name="T9" fmla="*/ 502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2" h="502">
                <a:moveTo>
                  <a:pt x="187" y="502"/>
                </a:moveTo>
                <a:cubicBezTo>
                  <a:pt x="492" y="502"/>
                  <a:pt x="492" y="502"/>
                  <a:pt x="492" y="502"/>
                </a:cubicBezTo>
                <a:cubicBezTo>
                  <a:pt x="489" y="224"/>
                  <a:pt x="269" y="0"/>
                  <a:pt x="0" y="0"/>
                </a:cubicBezTo>
                <a:cubicBezTo>
                  <a:pt x="0" y="308"/>
                  <a:pt x="0" y="308"/>
                  <a:pt x="0" y="308"/>
                </a:cubicBezTo>
                <a:cubicBezTo>
                  <a:pt x="100" y="314"/>
                  <a:pt x="181" y="398"/>
                  <a:pt x="187" y="50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8"/>
          <p:cNvSpPr>
            <a:spLocks noChangeArrowheads="1"/>
          </p:cNvSpPr>
          <p:nvPr/>
        </p:nvSpPr>
        <p:spPr bwMode="auto">
          <a:xfrm>
            <a:off x="5441486" y="3038755"/>
            <a:ext cx="1357011" cy="1397690"/>
          </a:xfrm>
          <a:prstGeom prst="ellipse">
            <a:avLst/>
          </a:prstGeom>
          <a:solidFill>
            <a:srgbClr val="5B9BD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 rot="10800000">
            <a:off x="6170432" y="3782346"/>
            <a:ext cx="1895586" cy="1933009"/>
          </a:xfrm>
          <a:custGeom>
            <a:avLst/>
            <a:gdLst>
              <a:gd name="T0" fmla="*/ 492 w 492"/>
              <a:gd name="T1" fmla="*/ 308 h 502"/>
              <a:gd name="T2" fmla="*/ 492 w 492"/>
              <a:gd name="T3" fmla="*/ 0 h 502"/>
              <a:gd name="T4" fmla="*/ 0 w 492"/>
              <a:gd name="T5" fmla="*/ 502 h 502"/>
              <a:gd name="T6" fmla="*/ 305 w 492"/>
              <a:gd name="T7" fmla="*/ 502 h 502"/>
              <a:gd name="T8" fmla="*/ 492 w 492"/>
              <a:gd name="T9" fmla="*/ 308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2" h="502">
                <a:moveTo>
                  <a:pt x="492" y="308"/>
                </a:moveTo>
                <a:cubicBezTo>
                  <a:pt x="492" y="0"/>
                  <a:pt x="492" y="0"/>
                  <a:pt x="492" y="0"/>
                </a:cubicBezTo>
                <a:cubicBezTo>
                  <a:pt x="223" y="0"/>
                  <a:pt x="3" y="224"/>
                  <a:pt x="0" y="502"/>
                </a:cubicBezTo>
                <a:cubicBezTo>
                  <a:pt x="305" y="502"/>
                  <a:pt x="305" y="502"/>
                  <a:pt x="305" y="502"/>
                </a:cubicBezTo>
                <a:cubicBezTo>
                  <a:pt x="311" y="398"/>
                  <a:pt x="391" y="314"/>
                  <a:pt x="492" y="30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9"/>
          <p:cNvSpPr>
            <a:spLocks noEditPoints="1"/>
          </p:cNvSpPr>
          <p:nvPr/>
        </p:nvSpPr>
        <p:spPr bwMode="auto">
          <a:xfrm>
            <a:off x="5696129" y="3347829"/>
            <a:ext cx="847725" cy="776288"/>
          </a:xfrm>
          <a:custGeom>
            <a:avLst/>
            <a:gdLst>
              <a:gd name="T0" fmla="*/ 209 w 223"/>
              <a:gd name="T1" fmla="*/ 56 h 204"/>
              <a:gd name="T2" fmla="*/ 196 w 223"/>
              <a:gd name="T3" fmla="*/ 43 h 204"/>
              <a:gd name="T4" fmla="*/ 123 w 223"/>
              <a:gd name="T5" fmla="*/ 118 h 204"/>
              <a:gd name="T6" fmla="*/ 116 w 223"/>
              <a:gd name="T7" fmla="*/ 121 h 204"/>
              <a:gd name="T8" fmla="*/ 116 w 223"/>
              <a:gd name="T9" fmla="*/ 121 h 204"/>
              <a:gd name="T10" fmla="*/ 109 w 223"/>
              <a:gd name="T11" fmla="*/ 118 h 204"/>
              <a:gd name="T12" fmla="*/ 71 w 223"/>
              <a:gd name="T13" fmla="*/ 79 h 204"/>
              <a:gd name="T14" fmla="*/ 18 w 223"/>
              <a:gd name="T15" fmla="*/ 136 h 204"/>
              <a:gd name="T16" fmla="*/ 11 w 223"/>
              <a:gd name="T17" fmla="*/ 139 h 204"/>
              <a:gd name="T18" fmla="*/ 4 w 223"/>
              <a:gd name="T19" fmla="*/ 136 h 204"/>
              <a:gd name="T20" fmla="*/ 4 w 223"/>
              <a:gd name="T21" fmla="*/ 122 h 204"/>
              <a:gd name="T22" fmla="*/ 64 w 223"/>
              <a:gd name="T23" fmla="*/ 58 h 204"/>
              <a:gd name="T24" fmla="*/ 71 w 223"/>
              <a:gd name="T25" fmla="*/ 55 h 204"/>
              <a:gd name="T26" fmla="*/ 71 w 223"/>
              <a:gd name="T27" fmla="*/ 55 h 204"/>
              <a:gd name="T28" fmla="*/ 78 w 223"/>
              <a:gd name="T29" fmla="*/ 58 h 204"/>
              <a:gd name="T30" fmla="*/ 116 w 223"/>
              <a:gd name="T31" fmla="*/ 98 h 204"/>
              <a:gd name="T32" fmla="*/ 182 w 223"/>
              <a:gd name="T33" fmla="*/ 29 h 204"/>
              <a:gd name="T34" fmla="*/ 168 w 223"/>
              <a:gd name="T35" fmla="*/ 16 h 204"/>
              <a:gd name="T36" fmla="*/ 223 w 223"/>
              <a:gd name="T37" fmla="*/ 0 h 204"/>
              <a:gd name="T38" fmla="*/ 209 w 223"/>
              <a:gd name="T39" fmla="*/ 56 h 204"/>
              <a:gd name="T40" fmla="*/ 11 w 223"/>
              <a:gd name="T41" fmla="*/ 151 h 204"/>
              <a:gd name="T42" fmla="*/ 4 w 223"/>
              <a:gd name="T43" fmla="*/ 150 h 204"/>
              <a:gd name="T44" fmla="*/ 4 w 223"/>
              <a:gd name="T45" fmla="*/ 204 h 204"/>
              <a:gd name="T46" fmla="*/ 33 w 223"/>
              <a:gd name="T47" fmla="*/ 204 h 204"/>
              <a:gd name="T48" fmla="*/ 33 w 223"/>
              <a:gd name="T49" fmla="*/ 138 h 204"/>
              <a:gd name="T50" fmla="*/ 27 w 223"/>
              <a:gd name="T51" fmla="*/ 144 h 204"/>
              <a:gd name="T52" fmla="*/ 11 w 223"/>
              <a:gd name="T53" fmla="*/ 151 h 204"/>
              <a:gd name="T54" fmla="*/ 39 w 223"/>
              <a:gd name="T55" fmla="*/ 204 h 204"/>
              <a:gd name="T56" fmla="*/ 68 w 223"/>
              <a:gd name="T57" fmla="*/ 204 h 204"/>
              <a:gd name="T58" fmla="*/ 68 w 223"/>
              <a:gd name="T59" fmla="*/ 101 h 204"/>
              <a:gd name="T60" fmla="*/ 39 w 223"/>
              <a:gd name="T61" fmla="*/ 131 h 204"/>
              <a:gd name="T62" fmla="*/ 39 w 223"/>
              <a:gd name="T63" fmla="*/ 204 h 204"/>
              <a:gd name="T64" fmla="*/ 100 w 223"/>
              <a:gd name="T65" fmla="*/ 127 h 204"/>
              <a:gd name="T66" fmla="*/ 75 w 223"/>
              <a:gd name="T67" fmla="*/ 101 h 204"/>
              <a:gd name="T68" fmla="*/ 75 w 223"/>
              <a:gd name="T69" fmla="*/ 204 h 204"/>
              <a:gd name="T70" fmla="*/ 103 w 223"/>
              <a:gd name="T71" fmla="*/ 204 h 204"/>
              <a:gd name="T72" fmla="*/ 103 w 223"/>
              <a:gd name="T73" fmla="*/ 130 h 204"/>
              <a:gd name="T74" fmla="*/ 100 w 223"/>
              <a:gd name="T75" fmla="*/ 127 h 204"/>
              <a:gd name="T76" fmla="*/ 116 w 223"/>
              <a:gd name="T77" fmla="*/ 134 h 204"/>
              <a:gd name="T78" fmla="*/ 110 w 223"/>
              <a:gd name="T79" fmla="*/ 133 h 204"/>
              <a:gd name="T80" fmla="*/ 110 w 223"/>
              <a:gd name="T81" fmla="*/ 204 h 204"/>
              <a:gd name="T82" fmla="*/ 139 w 223"/>
              <a:gd name="T83" fmla="*/ 204 h 204"/>
              <a:gd name="T84" fmla="*/ 139 w 223"/>
              <a:gd name="T85" fmla="*/ 120 h 204"/>
              <a:gd name="T86" fmla="*/ 132 w 223"/>
              <a:gd name="T87" fmla="*/ 127 h 204"/>
              <a:gd name="T88" fmla="*/ 116 w 223"/>
              <a:gd name="T89" fmla="*/ 134 h 204"/>
              <a:gd name="T90" fmla="*/ 145 w 223"/>
              <a:gd name="T91" fmla="*/ 114 h 204"/>
              <a:gd name="T92" fmla="*/ 145 w 223"/>
              <a:gd name="T93" fmla="*/ 204 h 204"/>
              <a:gd name="T94" fmla="*/ 174 w 223"/>
              <a:gd name="T95" fmla="*/ 204 h 204"/>
              <a:gd name="T96" fmla="*/ 174 w 223"/>
              <a:gd name="T97" fmla="*/ 84 h 204"/>
              <a:gd name="T98" fmla="*/ 145 w 223"/>
              <a:gd name="T99" fmla="*/ 114 h 204"/>
              <a:gd name="T100" fmla="*/ 196 w 223"/>
              <a:gd name="T101" fmla="*/ 61 h 204"/>
              <a:gd name="T102" fmla="*/ 180 w 223"/>
              <a:gd name="T103" fmla="*/ 77 h 204"/>
              <a:gd name="T104" fmla="*/ 180 w 223"/>
              <a:gd name="T105" fmla="*/ 204 h 204"/>
              <a:gd name="T106" fmla="*/ 209 w 223"/>
              <a:gd name="T107" fmla="*/ 204 h 204"/>
              <a:gd name="T108" fmla="*/ 209 w 223"/>
              <a:gd name="T109" fmla="*/ 73 h 204"/>
              <a:gd name="T110" fmla="*/ 196 w 223"/>
              <a:gd name="T111" fmla="*/ 61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3" h="204">
                <a:moveTo>
                  <a:pt x="209" y="56"/>
                </a:moveTo>
                <a:cubicBezTo>
                  <a:pt x="196" y="43"/>
                  <a:pt x="196" y="43"/>
                  <a:pt x="196" y="43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1" y="120"/>
                  <a:pt x="119" y="121"/>
                  <a:pt x="116" y="121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14" y="121"/>
                  <a:pt x="111" y="120"/>
                  <a:pt x="109" y="118"/>
                </a:cubicBezTo>
                <a:cubicBezTo>
                  <a:pt x="71" y="79"/>
                  <a:pt x="71" y="79"/>
                  <a:pt x="71" y="79"/>
                </a:cubicBezTo>
                <a:cubicBezTo>
                  <a:pt x="18" y="136"/>
                  <a:pt x="18" y="136"/>
                  <a:pt x="18" y="136"/>
                </a:cubicBezTo>
                <a:cubicBezTo>
                  <a:pt x="16" y="138"/>
                  <a:pt x="13" y="139"/>
                  <a:pt x="11" y="139"/>
                </a:cubicBezTo>
                <a:cubicBezTo>
                  <a:pt x="8" y="139"/>
                  <a:pt x="6" y="138"/>
                  <a:pt x="4" y="136"/>
                </a:cubicBezTo>
                <a:cubicBezTo>
                  <a:pt x="0" y="132"/>
                  <a:pt x="0" y="126"/>
                  <a:pt x="4" y="122"/>
                </a:cubicBezTo>
                <a:cubicBezTo>
                  <a:pt x="64" y="58"/>
                  <a:pt x="64" y="58"/>
                  <a:pt x="64" y="58"/>
                </a:cubicBezTo>
                <a:cubicBezTo>
                  <a:pt x="66" y="56"/>
                  <a:pt x="69" y="55"/>
                  <a:pt x="71" y="55"/>
                </a:cubicBezTo>
                <a:cubicBezTo>
                  <a:pt x="71" y="55"/>
                  <a:pt x="71" y="55"/>
                  <a:pt x="71" y="55"/>
                </a:cubicBezTo>
                <a:cubicBezTo>
                  <a:pt x="74" y="55"/>
                  <a:pt x="77" y="56"/>
                  <a:pt x="78" y="58"/>
                </a:cubicBezTo>
                <a:cubicBezTo>
                  <a:pt x="116" y="98"/>
                  <a:pt x="116" y="98"/>
                  <a:pt x="116" y="98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68" y="16"/>
                  <a:pt x="168" y="16"/>
                  <a:pt x="168" y="16"/>
                </a:cubicBezTo>
                <a:cubicBezTo>
                  <a:pt x="223" y="0"/>
                  <a:pt x="223" y="0"/>
                  <a:pt x="223" y="0"/>
                </a:cubicBezTo>
                <a:lnTo>
                  <a:pt x="209" y="56"/>
                </a:lnTo>
                <a:close/>
                <a:moveTo>
                  <a:pt x="11" y="151"/>
                </a:moveTo>
                <a:cubicBezTo>
                  <a:pt x="8" y="151"/>
                  <a:pt x="6" y="151"/>
                  <a:pt x="4" y="150"/>
                </a:cubicBezTo>
                <a:cubicBezTo>
                  <a:pt x="4" y="204"/>
                  <a:pt x="4" y="204"/>
                  <a:pt x="4" y="204"/>
                </a:cubicBezTo>
                <a:cubicBezTo>
                  <a:pt x="33" y="204"/>
                  <a:pt x="33" y="204"/>
                  <a:pt x="33" y="204"/>
                </a:cubicBezTo>
                <a:cubicBezTo>
                  <a:pt x="33" y="138"/>
                  <a:pt x="33" y="138"/>
                  <a:pt x="33" y="138"/>
                </a:cubicBezTo>
                <a:cubicBezTo>
                  <a:pt x="27" y="144"/>
                  <a:pt x="27" y="144"/>
                  <a:pt x="27" y="144"/>
                </a:cubicBezTo>
                <a:cubicBezTo>
                  <a:pt x="23" y="149"/>
                  <a:pt x="17" y="151"/>
                  <a:pt x="11" y="151"/>
                </a:cubicBezTo>
                <a:close/>
                <a:moveTo>
                  <a:pt x="39" y="204"/>
                </a:moveTo>
                <a:cubicBezTo>
                  <a:pt x="68" y="204"/>
                  <a:pt x="68" y="204"/>
                  <a:pt x="68" y="204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39" y="131"/>
                  <a:pt x="39" y="131"/>
                  <a:pt x="39" y="131"/>
                </a:cubicBezTo>
                <a:lnTo>
                  <a:pt x="39" y="204"/>
                </a:lnTo>
                <a:close/>
                <a:moveTo>
                  <a:pt x="100" y="127"/>
                </a:moveTo>
                <a:cubicBezTo>
                  <a:pt x="75" y="101"/>
                  <a:pt x="75" y="101"/>
                  <a:pt x="75" y="101"/>
                </a:cubicBezTo>
                <a:cubicBezTo>
                  <a:pt x="75" y="204"/>
                  <a:pt x="75" y="204"/>
                  <a:pt x="75" y="204"/>
                </a:cubicBezTo>
                <a:cubicBezTo>
                  <a:pt x="103" y="204"/>
                  <a:pt x="103" y="204"/>
                  <a:pt x="103" y="204"/>
                </a:cubicBezTo>
                <a:cubicBezTo>
                  <a:pt x="103" y="130"/>
                  <a:pt x="103" y="130"/>
                  <a:pt x="103" y="130"/>
                </a:cubicBezTo>
                <a:cubicBezTo>
                  <a:pt x="102" y="129"/>
                  <a:pt x="101" y="128"/>
                  <a:pt x="100" y="127"/>
                </a:cubicBezTo>
                <a:close/>
                <a:moveTo>
                  <a:pt x="116" y="134"/>
                </a:moveTo>
                <a:cubicBezTo>
                  <a:pt x="114" y="134"/>
                  <a:pt x="112" y="133"/>
                  <a:pt x="110" y="133"/>
                </a:cubicBezTo>
                <a:cubicBezTo>
                  <a:pt x="110" y="204"/>
                  <a:pt x="110" y="204"/>
                  <a:pt x="110" y="204"/>
                </a:cubicBezTo>
                <a:cubicBezTo>
                  <a:pt x="139" y="204"/>
                  <a:pt x="139" y="204"/>
                  <a:pt x="139" y="204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28" y="131"/>
                  <a:pt x="122" y="134"/>
                  <a:pt x="116" y="134"/>
                </a:cubicBezTo>
                <a:close/>
                <a:moveTo>
                  <a:pt x="145" y="114"/>
                </a:moveTo>
                <a:cubicBezTo>
                  <a:pt x="145" y="204"/>
                  <a:pt x="145" y="204"/>
                  <a:pt x="145" y="204"/>
                </a:cubicBezTo>
                <a:cubicBezTo>
                  <a:pt x="174" y="204"/>
                  <a:pt x="174" y="204"/>
                  <a:pt x="174" y="204"/>
                </a:cubicBezTo>
                <a:cubicBezTo>
                  <a:pt x="174" y="84"/>
                  <a:pt x="174" y="84"/>
                  <a:pt x="174" y="84"/>
                </a:cubicBezTo>
                <a:lnTo>
                  <a:pt x="145" y="114"/>
                </a:lnTo>
                <a:close/>
                <a:moveTo>
                  <a:pt x="196" y="61"/>
                </a:moveTo>
                <a:cubicBezTo>
                  <a:pt x="180" y="77"/>
                  <a:pt x="180" y="77"/>
                  <a:pt x="180" y="77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209" y="204"/>
                  <a:pt x="209" y="204"/>
                  <a:pt x="209" y="204"/>
                </a:cubicBezTo>
                <a:cubicBezTo>
                  <a:pt x="209" y="73"/>
                  <a:pt x="209" y="73"/>
                  <a:pt x="209" y="73"/>
                </a:cubicBezTo>
                <a:lnTo>
                  <a:pt x="196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5"/>
          <p:cNvSpPr>
            <a:spLocks noEditPoints="1"/>
          </p:cNvSpPr>
          <p:nvPr/>
        </p:nvSpPr>
        <p:spPr bwMode="auto">
          <a:xfrm>
            <a:off x="6753622" y="2429921"/>
            <a:ext cx="583450" cy="644602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35" name="直接连接符 34"/>
          <p:cNvCxnSpPr/>
          <p:nvPr/>
        </p:nvCxnSpPr>
        <p:spPr>
          <a:xfrm>
            <a:off x="497479" y="4461185"/>
            <a:ext cx="32647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1123170" y="3799895"/>
            <a:ext cx="110799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  <a:endParaRPr lang="en-US" altLang="zh-CN" sz="2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Freeform 25"/>
          <p:cNvSpPr>
            <a:spLocks/>
          </p:cNvSpPr>
          <p:nvPr/>
        </p:nvSpPr>
        <p:spPr bwMode="auto">
          <a:xfrm>
            <a:off x="500048" y="3950803"/>
            <a:ext cx="594986" cy="339683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21950" y="4467993"/>
            <a:ext cx="331116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http://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weibo.com/xuxinsimple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http://yarnsure.yanj.cn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有精美模板，精心收集的素材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和图文教程分享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497479" y="1735350"/>
            <a:ext cx="32647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1120601" y="1086982"/>
            <a:ext cx="110799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  <a:endParaRPr lang="en-US" altLang="zh-CN" sz="24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Freeform 25"/>
          <p:cNvSpPr>
            <a:spLocks/>
          </p:cNvSpPr>
          <p:nvPr/>
        </p:nvSpPr>
        <p:spPr bwMode="auto">
          <a:xfrm>
            <a:off x="497479" y="1237890"/>
            <a:ext cx="594986" cy="339683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421950" y="1742158"/>
            <a:ext cx="331116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http://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weibo.com/xuxinsimple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http://yarnsure.yanj.cn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有精美模板，精心收集的素材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和图文教程分享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8562337" y="1735350"/>
            <a:ext cx="32647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9185459" y="1086982"/>
            <a:ext cx="110799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  <a:endParaRPr lang="en-US" altLang="zh-CN" sz="2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Freeform 25"/>
          <p:cNvSpPr>
            <a:spLocks/>
          </p:cNvSpPr>
          <p:nvPr/>
        </p:nvSpPr>
        <p:spPr bwMode="auto">
          <a:xfrm>
            <a:off x="8562337" y="1237890"/>
            <a:ext cx="594986" cy="339683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8486808" y="1742158"/>
            <a:ext cx="331116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http://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weibo.com/xuxinsimple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http://yarnsure.yanj.cn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有精美模板，精心收集的素材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和图文教程分享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8562337" y="4535304"/>
            <a:ext cx="32647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9185459" y="3886936"/>
            <a:ext cx="1107996" cy="5810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  <a:endParaRPr lang="en-US" altLang="zh-CN" sz="24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Freeform 25"/>
          <p:cNvSpPr>
            <a:spLocks/>
          </p:cNvSpPr>
          <p:nvPr/>
        </p:nvSpPr>
        <p:spPr bwMode="auto">
          <a:xfrm>
            <a:off x="8562337" y="4037844"/>
            <a:ext cx="594986" cy="339683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8486808" y="4542112"/>
            <a:ext cx="331116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yarnsurePPT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http://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weibo.com/xuxinsimple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店铺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http://yarnsure.yanj.cn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有精美模板，精心收集的素材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和图文教程分享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reeform 61"/>
          <p:cNvSpPr>
            <a:spLocks noEditPoints="1"/>
          </p:cNvSpPr>
          <p:nvPr/>
        </p:nvSpPr>
        <p:spPr bwMode="auto">
          <a:xfrm>
            <a:off x="6873124" y="4455163"/>
            <a:ext cx="663050" cy="483366"/>
          </a:xfrm>
          <a:custGeom>
            <a:avLst/>
            <a:gdLst>
              <a:gd name="T0" fmla="*/ 176 w 264"/>
              <a:gd name="T1" fmla="*/ 8 h 192"/>
              <a:gd name="T2" fmla="*/ 176 w 264"/>
              <a:gd name="T3" fmla="*/ 170 h 192"/>
              <a:gd name="T4" fmla="*/ 165 w 264"/>
              <a:gd name="T5" fmla="*/ 173 h 192"/>
              <a:gd name="T6" fmla="*/ 66 w 264"/>
              <a:gd name="T7" fmla="*/ 127 h 192"/>
              <a:gd name="T8" fmla="*/ 86 w 264"/>
              <a:gd name="T9" fmla="*/ 192 h 192"/>
              <a:gd name="T10" fmla="*/ 56 w 264"/>
              <a:gd name="T11" fmla="*/ 192 h 192"/>
              <a:gd name="T12" fmla="*/ 36 w 264"/>
              <a:gd name="T13" fmla="*/ 126 h 192"/>
              <a:gd name="T14" fmla="*/ 0 w 264"/>
              <a:gd name="T15" fmla="*/ 89 h 192"/>
              <a:gd name="T16" fmla="*/ 37 w 264"/>
              <a:gd name="T17" fmla="*/ 52 h 192"/>
              <a:gd name="T18" fmla="*/ 165 w 264"/>
              <a:gd name="T19" fmla="*/ 5 h 192"/>
              <a:gd name="T20" fmla="*/ 176 w 264"/>
              <a:gd name="T21" fmla="*/ 8 h 192"/>
              <a:gd name="T22" fmla="*/ 227 w 264"/>
              <a:gd name="T23" fmla="*/ 97 h 192"/>
              <a:gd name="T24" fmla="*/ 214 w 264"/>
              <a:gd name="T25" fmla="*/ 138 h 192"/>
              <a:gd name="T26" fmla="*/ 206 w 264"/>
              <a:gd name="T27" fmla="*/ 142 h 192"/>
              <a:gd name="T28" fmla="*/ 196 w 264"/>
              <a:gd name="T29" fmla="*/ 132 h 192"/>
              <a:gd name="T30" fmla="*/ 198 w 264"/>
              <a:gd name="T31" fmla="*/ 126 h 192"/>
              <a:gd name="T32" fmla="*/ 207 w 264"/>
              <a:gd name="T33" fmla="*/ 97 h 192"/>
              <a:gd name="T34" fmla="*/ 198 w 264"/>
              <a:gd name="T35" fmla="*/ 68 h 192"/>
              <a:gd name="T36" fmla="*/ 196 w 264"/>
              <a:gd name="T37" fmla="*/ 62 h 192"/>
              <a:gd name="T38" fmla="*/ 206 w 264"/>
              <a:gd name="T39" fmla="*/ 52 h 192"/>
              <a:gd name="T40" fmla="*/ 214 w 264"/>
              <a:gd name="T41" fmla="*/ 56 h 192"/>
              <a:gd name="T42" fmla="*/ 227 w 264"/>
              <a:gd name="T43" fmla="*/ 97 h 192"/>
              <a:gd name="T44" fmla="*/ 220 w 264"/>
              <a:gd name="T45" fmla="*/ 38 h 192"/>
              <a:gd name="T46" fmla="*/ 215 w 264"/>
              <a:gd name="T47" fmla="*/ 30 h 192"/>
              <a:gd name="T48" fmla="*/ 225 w 264"/>
              <a:gd name="T49" fmla="*/ 19 h 192"/>
              <a:gd name="T50" fmla="*/ 232 w 264"/>
              <a:gd name="T51" fmla="*/ 22 h 192"/>
              <a:gd name="T52" fmla="*/ 264 w 264"/>
              <a:gd name="T53" fmla="*/ 97 h 192"/>
              <a:gd name="T54" fmla="*/ 232 w 264"/>
              <a:gd name="T55" fmla="*/ 172 h 192"/>
              <a:gd name="T56" fmla="*/ 225 w 264"/>
              <a:gd name="T57" fmla="*/ 174 h 192"/>
              <a:gd name="T58" fmla="*/ 215 w 264"/>
              <a:gd name="T59" fmla="*/ 164 h 192"/>
              <a:gd name="T60" fmla="*/ 220 w 264"/>
              <a:gd name="T61" fmla="*/ 156 h 192"/>
              <a:gd name="T62" fmla="*/ 244 w 264"/>
              <a:gd name="T63" fmla="*/ 97 h 192"/>
              <a:gd name="T64" fmla="*/ 220 w 264"/>
              <a:gd name="T65" fmla="*/ 3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64" h="192">
                <a:moveTo>
                  <a:pt x="176" y="8"/>
                </a:moveTo>
                <a:cubicBezTo>
                  <a:pt x="176" y="170"/>
                  <a:pt x="176" y="170"/>
                  <a:pt x="176" y="170"/>
                </a:cubicBezTo>
                <a:cubicBezTo>
                  <a:pt x="176" y="176"/>
                  <a:pt x="168" y="178"/>
                  <a:pt x="165" y="173"/>
                </a:cubicBezTo>
                <a:cubicBezTo>
                  <a:pt x="147" y="145"/>
                  <a:pt x="129" y="130"/>
                  <a:pt x="66" y="127"/>
                </a:cubicBezTo>
                <a:cubicBezTo>
                  <a:pt x="86" y="192"/>
                  <a:pt x="86" y="192"/>
                  <a:pt x="86" y="192"/>
                </a:cubicBezTo>
                <a:cubicBezTo>
                  <a:pt x="56" y="192"/>
                  <a:pt x="56" y="192"/>
                  <a:pt x="56" y="192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16" y="125"/>
                  <a:pt x="0" y="109"/>
                  <a:pt x="0" y="89"/>
                </a:cubicBezTo>
                <a:cubicBezTo>
                  <a:pt x="0" y="69"/>
                  <a:pt x="17" y="52"/>
                  <a:pt x="37" y="52"/>
                </a:cubicBezTo>
                <a:cubicBezTo>
                  <a:pt x="124" y="52"/>
                  <a:pt x="144" y="37"/>
                  <a:pt x="165" y="5"/>
                </a:cubicBezTo>
                <a:cubicBezTo>
                  <a:pt x="168" y="0"/>
                  <a:pt x="176" y="2"/>
                  <a:pt x="176" y="8"/>
                </a:cubicBezTo>
                <a:close/>
                <a:moveTo>
                  <a:pt x="227" y="97"/>
                </a:moveTo>
                <a:cubicBezTo>
                  <a:pt x="227" y="112"/>
                  <a:pt x="222" y="127"/>
                  <a:pt x="214" y="138"/>
                </a:cubicBezTo>
                <a:cubicBezTo>
                  <a:pt x="214" y="138"/>
                  <a:pt x="211" y="142"/>
                  <a:pt x="206" y="142"/>
                </a:cubicBezTo>
                <a:cubicBezTo>
                  <a:pt x="200" y="142"/>
                  <a:pt x="196" y="137"/>
                  <a:pt x="196" y="132"/>
                </a:cubicBezTo>
                <a:cubicBezTo>
                  <a:pt x="196" y="128"/>
                  <a:pt x="198" y="126"/>
                  <a:pt x="198" y="126"/>
                </a:cubicBezTo>
                <a:cubicBezTo>
                  <a:pt x="201" y="120"/>
                  <a:pt x="207" y="112"/>
                  <a:pt x="207" y="97"/>
                </a:cubicBezTo>
                <a:cubicBezTo>
                  <a:pt x="207" y="82"/>
                  <a:pt x="201" y="74"/>
                  <a:pt x="198" y="68"/>
                </a:cubicBezTo>
                <a:cubicBezTo>
                  <a:pt x="198" y="68"/>
                  <a:pt x="196" y="66"/>
                  <a:pt x="196" y="62"/>
                </a:cubicBezTo>
                <a:cubicBezTo>
                  <a:pt x="196" y="57"/>
                  <a:pt x="200" y="52"/>
                  <a:pt x="206" y="52"/>
                </a:cubicBezTo>
                <a:cubicBezTo>
                  <a:pt x="211" y="52"/>
                  <a:pt x="214" y="56"/>
                  <a:pt x="214" y="56"/>
                </a:cubicBezTo>
                <a:cubicBezTo>
                  <a:pt x="222" y="67"/>
                  <a:pt x="227" y="81"/>
                  <a:pt x="227" y="97"/>
                </a:cubicBezTo>
                <a:close/>
                <a:moveTo>
                  <a:pt x="220" y="38"/>
                </a:moveTo>
                <a:cubicBezTo>
                  <a:pt x="220" y="38"/>
                  <a:pt x="215" y="35"/>
                  <a:pt x="215" y="30"/>
                </a:cubicBezTo>
                <a:cubicBezTo>
                  <a:pt x="215" y="24"/>
                  <a:pt x="220" y="19"/>
                  <a:pt x="225" y="19"/>
                </a:cubicBezTo>
                <a:cubicBezTo>
                  <a:pt x="229" y="19"/>
                  <a:pt x="232" y="22"/>
                  <a:pt x="232" y="22"/>
                </a:cubicBezTo>
                <a:cubicBezTo>
                  <a:pt x="244" y="31"/>
                  <a:pt x="264" y="55"/>
                  <a:pt x="264" y="97"/>
                </a:cubicBezTo>
                <a:cubicBezTo>
                  <a:pt x="264" y="139"/>
                  <a:pt x="244" y="163"/>
                  <a:pt x="232" y="172"/>
                </a:cubicBezTo>
                <a:cubicBezTo>
                  <a:pt x="232" y="172"/>
                  <a:pt x="229" y="174"/>
                  <a:pt x="225" y="174"/>
                </a:cubicBezTo>
                <a:cubicBezTo>
                  <a:pt x="220" y="174"/>
                  <a:pt x="215" y="170"/>
                  <a:pt x="215" y="164"/>
                </a:cubicBezTo>
                <a:cubicBezTo>
                  <a:pt x="215" y="159"/>
                  <a:pt x="220" y="156"/>
                  <a:pt x="220" y="156"/>
                </a:cubicBezTo>
                <a:cubicBezTo>
                  <a:pt x="234" y="145"/>
                  <a:pt x="244" y="124"/>
                  <a:pt x="244" y="97"/>
                </a:cubicBezTo>
                <a:cubicBezTo>
                  <a:pt x="244" y="70"/>
                  <a:pt x="234" y="49"/>
                  <a:pt x="220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7"/>
          <p:cNvSpPr>
            <a:spLocks noEditPoints="1"/>
          </p:cNvSpPr>
          <p:nvPr/>
        </p:nvSpPr>
        <p:spPr bwMode="auto">
          <a:xfrm>
            <a:off x="4956346" y="2374445"/>
            <a:ext cx="756928" cy="755554"/>
          </a:xfrm>
          <a:custGeom>
            <a:avLst/>
            <a:gdLst>
              <a:gd name="T0" fmla="*/ 211 w 230"/>
              <a:gd name="T1" fmla="*/ 109 h 230"/>
              <a:gd name="T2" fmla="*/ 122 w 230"/>
              <a:gd name="T3" fmla="*/ 6 h 230"/>
              <a:gd name="T4" fmla="*/ 115 w 230"/>
              <a:gd name="T5" fmla="*/ 0 h 230"/>
              <a:gd name="T6" fmla="*/ 109 w 230"/>
              <a:gd name="T7" fmla="*/ 19 h 230"/>
              <a:gd name="T8" fmla="*/ 6 w 230"/>
              <a:gd name="T9" fmla="*/ 109 h 230"/>
              <a:gd name="T10" fmla="*/ 0 w 230"/>
              <a:gd name="T11" fmla="*/ 115 h 230"/>
              <a:gd name="T12" fmla="*/ 19 w 230"/>
              <a:gd name="T13" fmla="*/ 122 h 230"/>
              <a:gd name="T14" fmla="*/ 109 w 230"/>
              <a:gd name="T15" fmla="*/ 224 h 230"/>
              <a:gd name="T16" fmla="*/ 115 w 230"/>
              <a:gd name="T17" fmla="*/ 230 h 230"/>
              <a:gd name="T18" fmla="*/ 122 w 230"/>
              <a:gd name="T19" fmla="*/ 211 h 230"/>
              <a:gd name="T20" fmla="*/ 224 w 230"/>
              <a:gd name="T21" fmla="*/ 122 h 230"/>
              <a:gd name="T22" fmla="*/ 230 w 230"/>
              <a:gd name="T23" fmla="*/ 115 h 230"/>
              <a:gd name="T24" fmla="*/ 192 w 230"/>
              <a:gd name="T25" fmla="*/ 109 h 230"/>
              <a:gd name="T26" fmla="*/ 122 w 230"/>
              <a:gd name="T27" fmla="*/ 50 h 230"/>
              <a:gd name="T28" fmla="*/ 192 w 230"/>
              <a:gd name="T29" fmla="*/ 109 h 230"/>
              <a:gd name="T30" fmla="*/ 171 w 230"/>
              <a:gd name="T31" fmla="*/ 122 h 230"/>
              <a:gd name="T32" fmla="*/ 122 w 230"/>
              <a:gd name="T33" fmla="*/ 150 h 230"/>
              <a:gd name="T34" fmla="*/ 115 w 230"/>
              <a:gd name="T35" fmla="*/ 144 h 230"/>
              <a:gd name="T36" fmla="*/ 109 w 230"/>
              <a:gd name="T37" fmla="*/ 171 h 230"/>
              <a:gd name="T38" fmla="*/ 80 w 230"/>
              <a:gd name="T39" fmla="*/ 122 h 230"/>
              <a:gd name="T40" fmla="*/ 86 w 230"/>
              <a:gd name="T41" fmla="*/ 115 h 230"/>
              <a:gd name="T42" fmla="*/ 60 w 230"/>
              <a:gd name="T43" fmla="*/ 109 h 230"/>
              <a:gd name="T44" fmla="*/ 109 w 230"/>
              <a:gd name="T45" fmla="*/ 80 h 230"/>
              <a:gd name="T46" fmla="*/ 115 w 230"/>
              <a:gd name="T47" fmla="*/ 86 h 230"/>
              <a:gd name="T48" fmla="*/ 122 w 230"/>
              <a:gd name="T49" fmla="*/ 60 h 230"/>
              <a:gd name="T50" fmla="*/ 150 w 230"/>
              <a:gd name="T51" fmla="*/ 109 h 230"/>
              <a:gd name="T52" fmla="*/ 144 w 230"/>
              <a:gd name="T53" fmla="*/ 115 h 230"/>
              <a:gd name="T54" fmla="*/ 109 w 230"/>
              <a:gd name="T55" fmla="*/ 39 h 230"/>
              <a:gd name="T56" fmla="*/ 50 w 230"/>
              <a:gd name="T57" fmla="*/ 109 h 230"/>
              <a:gd name="T58" fmla="*/ 109 w 230"/>
              <a:gd name="T59" fmla="*/ 39 h 230"/>
              <a:gd name="T60" fmla="*/ 50 w 230"/>
              <a:gd name="T61" fmla="*/ 122 h 230"/>
              <a:gd name="T62" fmla="*/ 109 w 230"/>
              <a:gd name="T63" fmla="*/ 192 h 230"/>
              <a:gd name="T64" fmla="*/ 122 w 230"/>
              <a:gd name="T65" fmla="*/ 192 h 230"/>
              <a:gd name="T66" fmla="*/ 180 w 230"/>
              <a:gd name="T67" fmla="*/ 122 h 230"/>
              <a:gd name="T68" fmla="*/ 122 w 230"/>
              <a:gd name="T69" fmla="*/ 192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0" h="230">
                <a:moveTo>
                  <a:pt x="224" y="109"/>
                </a:moveTo>
                <a:cubicBezTo>
                  <a:pt x="211" y="109"/>
                  <a:pt x="211" y="109"/>
                  <a:pt x="211" y="109"/>
                </a:cubicBezTo>
                <a:cubicBezTo>
                  <a:pt x="208" y="61"/>
                  <a:pt x="169" y="23"/>
                  <a:pt x="122" y="19"/>
                </a:cubicBezTo>
                <a:cubicBezTo>
                  <a:pt x="122" y="6"/>
                  <a:pt x="122" y="6"/>
                  <a:pt x="122" y="6"/>
                </a:cubicBezTo>
                <a:cubicBezTo>
                  <a:pt x="122" y="3"/>
                  <a:pt x="119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2" y="0"/>
                  <a:pt x="109" y="3"/>
                  <a:pt x="109" y="6"/>
                </a:cubicBezTo>
                <a:cubicBezTo>
                  <a:pt x="109" y="19"/>
                  <a:pt x="109" y="19"/>
                  <a:pt x="109" y="19"/>
                </a:cubicBezTo>
                <a:cubicBezTo>
                  <a:pt x="61" y="23"/>
                  <a:pt x="23" y="61"/>
                  <a:pt x="19" y="109"/>
                </a:cubicBezTo>
                <a:cubicBezTo>
                  <a:pt x="6" y="109"/>
                  <a:pt x="6" y="109"/>
                  <a:pt x="6" y="109"/>
                </a:cubicBezTo>
                <a:cubicBezTo>
                  <a:pt x="3" y="109"/>
                  <a:pt x="0" y="112"/>
                  <a:pt x="0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9"/>
                  <a:pt x="3" y="122"/>
                  <a:pt x="6" y="122"/>
                </a:cubicBezTo>
                <a:cubicBezTo>
                  <a:pt x="19" y="122"/>
                  <a:pt x="19" y="122"/>
                  <a:pt x="19" y="122"/>
                </a:cubicBezTo>
                <a:cubicBezTo>
                  <a:pt x="23" y="169"/>
                  <a:pt x="61" y="208"/>
                  <a:pt x="109" y="211"/>
                </a:cubicBezTo>
                <a:cubicBezTo>
                  <a:pt x="109" y="224"/>
                  <a:pt x="109" y="224"/>
                  <a:pt x="109" y="224"/>
                </a:cubicBezTo>
                <a:cubicBezTo>
                  <a:pt x="109" y="228"/>
                  <a:pt x="112" y="230"/>
                  <a:pt x="115" y="230"/>
                </a:cubicBezTo>
                <a:cubicBezTo>
                  <a:pt x="115" y="230"/>
                  <a:pt x="115" y="230"/>
                  <a:pt x="115" y="230"/>
                </a:cubicBezTo>
                <a:cubicBezTo>
                  <a:pt x="119" y="230"/>
                  <a:pt x="122" y="228"/>
                  <a:pt x="122" y="224"/>
                </a:cubicBezTo>
                <a:cubicBezTo>
                  <a:pt x="122" y="211"/>
                  <a:pt x="122" y="211"/>
                  <a:pt x="122" y="211"/>
                </a:cubicBezTo>
                <a:cubicBezTo>
                  <a:pt x="169" y="208"/>
                  <a:pt x="208" y="169"/>
                  <a:pt x="211" y="122"/>
                </a:cubicBezTo>
                <a:cubicBezTo>
                  <a:pt x="224" y="122"/>
                  <a:pt x="224" y="122"/>
                  <a:pt x="224" y="122"/>
                </a:cubicBezTo>
                <a:cubicBezTo>
                  <a:pt x="228" y="122"/>
                  <a:pt x="230" y="119"/>
                  <a:pt x="230" y="115"/>
                </a:cubicBezTo>
                <a:cubicBezTo>
                  <a:pt x="230" y="115"/>
                  <a:pt x="230" y="115"/>
                  <a:pt x="230" y="115"/>
                </a:cubicBezTo>
                <a:cubicBezTo>
                  <a:pt x="230" y="112"/>
                  <a:pt x="228" y="109"/>
                  <a:pt x="224" y="109"/>
                </a:cubicBezTo>
                <a:close/>
                <a:moveTo>
                  <a:pt x="192" y="109"/>
                </a:moveTo>
                <a:cubicBezTo>
                  <a:pt x="180" y="109"/>
                  <a:pt x="180" y="109"/>
                  <a:pt x="180" y="109"/>
                </a:cubicBezTo>
                <a:cubicBezTo>
                  <a:pt x="177" y="78"/>
                  <a:pt x="153" y="53"/>
                  <a:pt x="122" y="50"/>
                </a:cubicBezTo>
                <a:cubicBezTo>
                  <a:pt x="122" y="39"/>
                  <a:pt x="122" y="39"/>
                  <a:pt x="122" y="39"/>
                </a:cubicBezTo>
                <a:cubicBezTo>
                  <a:pt x="159" y="42"/>
                  <a:pt x="189" y="72"/>
                  <a:pt x="192" y="109"/>
                </a:cubicBezTo>
                <a:close/>
                <a:moveTo>
                  <a:pt x="150" y="122"/>
                </a:moveTo>
                <a:cubicBezTo>
                  <a:pt x="171" y="122"/>
                  <a:pt x="171" y="122"/>
                  <a:pt x="171" y="122"/>
                </a:cubicBezTo>
                <a:cubicBezTo>
                  <a:pt x="168" y="147"/>
                  <a:pt x="147" y="168"/>
                  <a:pt x="122" y="171"/>
                </a:cubicBezTo>
                <a:cubicBezTo>
                  <a:pt x="122" y="150"/>
                  <a:pt x="122" y="150"/>
                  <a:pt x="122" y="150"/>
                </a:cubicBezTo>
                <a:cubicBezTo>
                  <a:pt x="122" y="147"/>
                  <a:pt x="119" y="144"/>
                  <a:pt x="115" y="144"/>
                </a:cubicBezTo>
                <a:cubicBezTo>
                  <a:pt x="115" y="144"/>
                  <a:pt x="115" y="144"/>
                  <a:pt x="115" y="144"/>
                </a:cubicBezTo>
                <a:cubicBezTo>
                  <a:pt x="112" y="144"/>
                  <a:pt x="109" y="147"/>
                  <a:pt x="109" y="150"/>
                </a:cubicBezTo>
                <a:cubicBezTo>
                  <a:pt x="109" y="171"/>
                  <a:pt x="109" y="171"/>
                  <a:pt x="109" y="171"/>
                </a:cubicBezTo>
                <a:cubicBezTo>
                  <a:pt x="83" y="168"/>
                  <a:pt x="63" y="147"/>
                  <a:pt x="60" y="122"/>
                </a:cubicBezTo>
                <a:cubicBezTo>
                  <a:pt x="80" y="122"/>
                  <a:pt x="80" y="122"/>
                  <a:pt x="80" y="122"/>
                </a:cubicBezTo>
                <a:cubicBezTo>
                  <a:pt x="84" y="122"/>
                  <a:pt x="86" y="119"/>
                  <a:pt x="86" y="115"/>
                </a:cubicBezTo>
                <a:cubicBezTo>
                  <a:pt x="86" y="115"/>
                  <a:pt x="86" y="115"/>
                  <a:pt x="86" y="115"/>
                </a:cubicBezTo>
                <a:cubicBezTo>
                  <a:pt x="86" y="112"/>
                  <a:pt x="84" y="109"/>
                  <a:pt x="80" y="109"/>
                </a:cubicBezTo>
                <a:cubicBezTo>
                  <a:pt x="60" y="109"/>
                  <a:pt x="60" y="109"/>
                  <a:pt x="60" y="109"/>
                </a:cubicBezTo>
                <a:cubicBezTo>
                  <a:pt x="63" y="83"/>
                  <a:pt x="83" y="63"/>
                  <a:pt x="109" y="60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09" y="84"/>
                  <a:pt x="112" y="86"/>
                  <a:pt x="115" y="86"/>
                </a:cubicBezTo>
                <a:cubicBezTo>
                  <a:pt x="115" y="86"/>
                  <a:pt x="115" y="86"/>
                  <a:pt x="115" y="86"/>
                </a:cubicBezTo>
                <a:cubicBezTo>
                  <a:pt x="119" y="86"/>
                  <a:pt x="122" y="84"/>
                  <a:pt x="122" y="8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147" y="63"/>
                  <a:pt x="168" y="83"/>
                  <a:pt x="171" y="109"/>
                </a:cubicBezTo>
                <a:cubicBezTo>
                  <a:pt x="150" y="109"/>
                  <a:pt x="150" y="109"/>
                  <a:pt x="150" y="109"/>
                </a:cubicBezTo>
                <a:cubicBezTo>
                  <a:pt x="147" y="109"/>
                  <a:pt x="144" y="112"/>
                  <a:pt x="144" y="115"/>
                </a:cubicBezTo>
                <a:cubicBezTo>
                  <a:pt x="144" y="115"/>
                  <a:pt x="144" y="115"/>
                  <a:pt x="144" y="115"/>
                </a:cubicBezTo>
                <a:cubicBezTo>
                  <a:pt x="144" y="119"/>
                  <a:pt x="147" y="122"/>
                  <a:pt x="150" y="122"/>
                </a:cubicBezTo>
                <a:close/>
                <a:moveTo>
                  <a:pt x="109" y="39"/>
                </a:moveTo>
                <a:cubicBezTo>
                  <a:pt x="109" y="50"/>
                  <a:pt x="109" y="50"/>
                  <a:pt x="109" y="50"/>
                </a:cubicBezTo>
                <a:cubicBezTo>
                  <a:pt x="78" y="53"/>
                  <a:pt x="53" y="78"/>
                  <a:pt x="50" y="109"/>
                </a:cubicBezTo>
                <a:cubicBezTo>
                  <a:pt x="39" y="109"/>
                  <a:pt x="39" y="109"/>
                  <a:pt x="39" y="109"/>
                </a:cubicBezTo>
                <a:cubicBezTo>
                  <a:pt x="42" y="72"/>
                  <a:pt x="72" y="42"/>
                  <a:pt x="109" y="39"/>
                </a:cubicBezTo>
                <a:close/>
                <a:moveTo>
                  <a:pt x="39" y="122"/>
                </a:moveTo>
                <a:cubicBezTo>
                  <a:pt x="50" y="122"/>
                  <a:pt x="50" y="122"/>
                  <a:pt x="50" y="122"/>
                </a:cubicBezTo>
                <a:cubicBezTo>
                  <a:pt x="53" y="153"/>
                  <a:pt x="78" y="177"/>
                  <a:pt x="109" y="180"/>
                </a:cubicBezTo>
                <a:cubicBezTo>
                  <a:pt x="109" y="192"/>
                  <a:pt x="109" y="192"/>
                  <a:pt x="109" y="192"/>
                </a:cubicBezTo>
                <a:cubicBezTo>
                  <a:pt x="72" y="189"/>
                  <a:pt x="42" y="159"/>
                  <a:pt x="39" y="122"/>
                </a:cubicBezTo>
                <a:close/>
                <a:moveTo>
                  <a:pt x="122" y="192"/>
                </a:moveTo>
                <a:cubicBezTo>
                  <a:pt x="122" y="180"/>
                  <a:pt x="122" y="180"/>
                  <a:pt x="122" y="180"/>
                </a:cubicBezTo>
                <a:cubicBezTo>
                  <a:pt x="153" y="177"/>
                  <a:pt x="177" y="153"/>
                  <a:pt x="180" y="122"/>
                </a:cubicBezTo>
                <a:cubicBezTo>
                  <a:pt x="192" y="122"/>
                  <a:pt x="192" y="122"/>
                  <a:pt x="192" y="122"/>
                </a:cubicBezTo>
                <a:cubicBezTo>
                  <a:pt x="189" y="159"/>
                  <a:pt x="159" y="189"/>
                  <a:pt x="122" y="1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37"/>
          <p:cNvSpPr>
            <a:spLocks/>
          </p:cNvSpPr>
          <p:nvPr/>
        </p:nvSpPr>
        <p:spPr bwMode="auto">
          <a:xfrm>
            <a:off x="4877545" y="4522220"/>
            <a:ext cx="608893" cy="539611"/>
          </a:xfrm>
          <a:custGeom>
            <a:avLst/>
            <a:gdLst>
              <a:gd name="T0" fmla="*/ 138 w 261"/>
              <a:gd name="T1" fmla="*/ 14 h 231"/>
              <a:gd name="T2" fmla="*/ 138 w 261"/>
              <a:gd name="T3" fmla="*/ 8 h 231"/>
              <a:gd name="T4" fmla="*/ 131 w 261"/>
              <a:gd name="T5" fmla="*/ 0 h 231"/>
              <a:gd name="T6" fmla="*/ 123 w 261"/>
              <a:gd name="T7" fmla="*/ 8 h 231"/>
              <a:gd name="T8" fmla="*/ 123 w 261"/>
              <a:gd name="T9" fmla="*/ 14 h 231"/>
              <a:gd name="T10" fmla="*/ 0 w 261"/>
              <a:gd name="T11" fmla="*/ 117 h 231"/>
              <a:gd name="T12" fmla="*/ 27 w 261"/>
              <a:gd name="T13" fmla="*/ 109 h 231"/>
              <a:gd name="T14" fmla="*/ 61 w 261"/>
              <a:gd name="T15" fmla="*/ 126 h 231"/>
              <a:gd name="T16" fmla="*/ 62 w 261"/>
              <a:gd name="T17" fmla="*/ 126 h 231"/>
              <a:gd name="T18" fmla="*/ 96 w 261"/>
              <a:gd name="T19" fmla="*/ 110 h 231"/>
              <a:gd name="T20" fmla="*/ 123 w 261"/>
              <a:gd name="T21" fmla="*/ 117 h 231"/>
              <a:gd name="T22" fmla="*/ 123 w 261"/>
              <a:gd name="T23" fmla="*/ 196 h 231"/>
              <a:gd name="T24" fmla="*/ 103 w 261"/>
              <a:gd name="T25" fmla="*/ 215 h 231"/>
              <a:gd name="T26" fmla="*/ 83 w 261"/>
              <a:gd name="T27" fmla="*/ 196 h 231"/>
              <a:gd name="T28" fmla="*/ 75 w 261"/>
              <a:gd name="T29" fmla="*/ 188 h 231"/>
              <a:gd name="T30" fmla="*/ 68 w 261"/>
              <a:gd name="T31" fmla="*/ 196 h 231"/>
              <a:gd name="T32" fmla="*/ 103 w 261"/>
              <a:gd name="T33" fmla="*/ 231 h 231"/>
              <a:gd name="T34" fmla="*/ 138 w 261"/>
              <a:gd name="T35" fmla="*/ 196 h 231"/>
              <a:gd name="T36" fmla="*/ 138 w 261"/>
              <a:gd name="T37" fmla="*/ 117 h 231"/>
              <a:gd name="T38" fmla="*/ 165 w 261"/>
              <a:gd name="T39" fmla="*/ 109 h 231"/>
              <a:gd name="T40" fmla="*/ 199 w 261"/>
              <a:gd name="T41" fmla="*/ 126 h 231"/>
              <a:gd name="T42" fmla="*/ 201 w 261"/>
              <a:gd name="T43" fmla="*/ 126 h 231"/>
              <a:gd name="T44" fmla="*/ 234 w 261"/>
              <a:gd name="T45" fmla="*/ 110 h 231"/>
              <a:gd name="T46" fmla="*/ 261 w 261"/>
              <a:gd name="T47" fmla="*/ 117 h 231"/>
              <a:gd name="T48" fmla="*/ 138 w 261"/>
              <a:gd name="T49" fmla="*/ 1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61" h="231">
                <a:moveTo>
                  <a:pt x="138" y="14"/>
                </a:moveTo>
                <a:cubicBezTo>
                  <a:pt x="138" y="8"/>
                  <a:pt x="138" y="8"/>
                  <a:pt x="138" y="8"/>
                </a:cubicBezTo>
                <a:cubicBezTo>
                  <a:pt x="138" y="3"/>
                  <a:pt x="135" y="0"/>
                  <a:pt x="131" y="0"/>
                </a:cubicBezTo>
                <a:cubicBezTo>
                  <a:pt x="126" y="0"/>
                  <a:pt x="123" y="3"/>
                  <a:pt x="123" y="8"/>
                </a:cubicBezTo>
                <a:cubicBezTo>
                  <a:pt x="123" y="14"/>
                  <a:pt x="123" y="14"/>
                  <a:pt x="123" y="14"/>
                </a:cubicBezTo>
                <a:cubicBezTo>
                  <a:pt x="58" y="17"/>
                  <a:pt x="5" y="61"/>
                  <a:pt x="0" y="117"/>
                </a:cubicBezTo>
                <a:cubicBezTo>
                  <a:pt x="6" y="112"/>
                  <a:pt x="16" y="109"/>
                  <a:pt x="27" y="109"/>
                </a:cubicBezTo>
                <a:cubicBezTo>
                  <a:pt x="44" y="109"/>
                  <a:pt x="58" y="117"/>
                  <a:pt x="61" y="126"/>
                </a:cubicBezTo>
                <a:cubicBezTo>
                  <a:pt x="62" y="126"/>
                  <a:pt x="62" y="126"/>
                  <a:pt x="62" y="126"/>
                </a:cubicBezTo>
                <a:cubicBezTo>
                  <a:pt x="65" y="117"/>
                  <a:pt x="79" y="110"/>
                  <a:pt x="96" y="110"/>
                </a:cubicBezTo>
                <a:cubicBezTo>
                  <a:pt x="107" y="110"/>
                  <a:pt x="116" y="113"/>
                  <a:pt x="123" y="117"/>
                </a:cubicBezTo>
                <a:cubicBezTo>
                  <a:pt x="123" y="196"/>
                  <a:pt x="123" y="196"/>
                  <a:pt x="123" y="196"/>
                </a:cubicBezTo>
                <a:cubicBezTo>
                  <a:pt x="123" y="206"/>
                  <a:pt x="114" y="215"/>
                  <a:pt x="103" y="215"/>
                </a:cubicBezTo>
                <a:cubicBezTo>
                  <a:pt x="92" y="215"/>
                  <a:pt x="83" y="206"/>
                  <a:pt x="83" y="196"/>
                </a:cubicBezTo>
                <a:cubicBezTo>
                  <a:pt x="83" y="191"/>
                  <a:pt x="80" y="188"/>
                  <a:pt x="75" y="188"/>
                </a:cubicBezTo>
                <a:cubicBezTo>
                  <a:pt x="71" y="188"/>
                  <a:pt x="68" y="191"/>
                  <a:pt x="68" y="196"/>
                </a:cubicBezTo>
                <a:cubicBezTo>
                  <a:pt x="68" y="215"/>
                  <a:pt x="83" y="231"/>
                  <a:pt x="103" y="231"/>
                </a:cubicBezTo>
                <a:cubicBezTo>
                  <a:pt x="123" y="231"/>
                  <a:pt x="138" y="215"/>
                  <a:pt x="138" y="196"/>
                </a:cubicBezTo>
                <a:cubicBezTo>
                  <a:pt x="138" y="117"/>
                  <a:pt x="138" y="117"/>
                  <a:pt x="138" y="117"/>
                </a:cubicBezTo>
                <a:cubicBezTo>
                  <a:pt x="145" y="112"/>
                  <a:pt x="154" y="109"/>
                  <a:pt x="165" y="109"/>
                </a:cubicBezTo>
                <a:cubicBezTo>
                  <a:pt x="182" y="109"/>
                  <a:pt x="196" y="117"/>
                  <a:pt x="199" y="126"/>
                </a:cubicBezTo>
                <a:cubicBezTo>
                  <a:pt x="201" y="126"/>
                  <a:pt x="201" y="126"/>
                  <a:pt x="201" y="126"/>
                </a:cubicBezTo>
                <a:cubicBezTo>
                  <a:pt x="204" y="117"/>
                  <a:pt x="218" y="110"/>
                  <a:pt x="234" y="110"/>
                </a:cubicBezTo>
                <a:cubicBezTo>
                  <a:pt x="245" y="110"/>
                  <a:pt x="255" y="113"/>
                  <a:pt x="261" y="117"/>
                </a:cubicBezTo>
                <a:cubicBezTo>
                  <a:pt x="256" y="61"/>
                  <a:pt x="204" y="17"/>
                  <a:pt x="138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40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8120" y="209902"/>
            <a:ext cx="628822" cy="839592"/>
            <a:chOff x="793750" y="825500"/>
            <a:chExt cx="3433763" cy="4584701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793750" y="1138238"/>
              <a:ext cx="1716088" cy="3246438"/>
            </a:xfrm>
            <a:custGeom>
              <a:avLst/>
              <a:gdLst>
                <a:gd name="T0" fmla="*/ 111 w 219"/>
                <a:gd name="T1" fmla="*/ 0 h 415"/>
                <a:gd name="T2" fmla="*/ 33 w 219"/>
                <a:gd name="T3" fmla="*/ 183 h 415"/>
                <a:gd name="T4" fmla="*/ 219 w 219"/>
                <a:gd name="T5" fmla="*/ 415 h 415"/>
                <a:gd name="T6" fmla="*/ 111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11" y="0"/>
                  </a:moveTo>
                  <a:cubicBezTo>
                    <a:pt x="111" y="0"/>
                    <a:pt x="0" y="36"/>
                    <a:pt x="33" y="183"/>
                  </a:cubicBezTo>
                  <a:cubicBezTo>
                    <a:pt x="65" y="329"/>
                    <a:pt x="219" y="415"/>
                    <a:pt x="219" y="415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052513" y="1052513"/>
              <a:ext cx="1457325" cy="3332163"/>
            </a:xfrm>
            <a:custGeom>
              <a:avLst/>
              <a:gdLst>
                <a:gd name="T0" fmla="*/ 118 w 186"/>
                <a:gd name="T1" fmla="*/ 0 h 426"/>
                <a:gd name="T2" fmla="*/ 12 w 186"/>
                <a:gd name="T3" fmla="*/ 128 h 426"/>
                <a:gd name="T4" fmla="*/ 186 w 186"/>
                <a:gd name="T5" fmla="*/ 426 h 426"/>
                <a:gd name="T6" fmla="*/ 11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118" y="0"/>
                  </a:moveTo>
                  <a:cubicBezTo>
                    <a:pt x="118" y="0"/>
                    <a:pt x="25" y="1"/>
                    <a:pt x="12" y="128"/>
                  </a:cubicBezTo>
                  <a:cubicBezTo>
                    <a:pt x="0" y="254"/>
                    <a:pt x="165" y="416"/>
                    <a:pt x="186" y="426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1357313" y="825500"/>
              <a:ext cx="1152525" cy="3559175"/>
            </a:xfrm>
            <a:custGeom>
              <a:avLst/>
              <a:gdLst>
                <a:gd name="T0" fmla="*/ 128 w 147"/>
                <a:gd name="T1" fmla="*/ 22 h 455"/>
                <a:gd name="T2" fmla="*/ 17 w 147"/>
                <a:gd name="T3" fmla="*/ 141 h 455"/>
                <a:gd name="T4" fmla="*/ 147 w 147"/>
                <a:gd name="T5" fmla="*/ 455 h 455"/>
                <a:gd name="T6" fmla="*/ 128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28" y="22"/>
                  </a:moveTo>
                  <a:cubicBezTo>
                    <a:pt x="128" y="22"/>
                    <a:pt x="34" y="0"/>
                    <a:pt x="17" y="141"/>
                  </a:cubicBezTo>
                  <a:cubicBezTo>
                    <a:pt x="0" y="282"/>
                    <a:pt x="147" y="455"/>
                    <a:pt x="147" y="455"/>
                  </a:cubicBezTo>
                  <a:lnTo>
                    <a:pt x="128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820863" y="935037"/>
              <a:ext cx="688975" cy="3449638"/>
            </a:xfrm>
            <a:custGeom>
              <a:avLst/>
              <a:gdLst>
                <a:gd name="T0" fmla="*/ 88 w 88"/>
                <a:gd name="T1" fmla="*/ 3 h 441"/>
                <a:gd name="T2" fmla="*/ 88 w 88"/>
                <a:gd name="T3" fmla="*/ 441 h 441"/>
                <a:gd name="T4" fmla="*/ 42 w 88"/>
                <a:gd name="T5" fmla="*/ 298 h 441"/>
                <a:gd name="T6" fmla="*/ 39 w 88"/>
                <a:gd name="T7" fmla="*/ 32 h 441"/>
                <a:gd name="T8" fmla="*/ 88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88" y="3"/>
                  </a:moveTo>
                  <a:cubicBezTo>
                    <a:pt x="88" y="441"/>
                    <a:pt x="88" y="441"/>
                    <a:pt x="88" y="441"/>
                  </a:cubicBezTo>
                  <a:cubicBezTo>
                    <a:pt x="88" y="441"/>
                    <a:pt x="62" y="372"/>
                    <a:pt x="42" y="298"/>
                  </a:cubicBezTo>
                  <a:cubicBezTo>
                    <a:pt x="30" y="252"/>
                    <a:pt x="0" y="131"/>
                    <a:pt x="39" y="32"/>
                  </a:cubicBezTo>
                  <a:cubicBezTo>
                    <a:pt x="47" y="10"/>
                    <a:pt x="64" y="0"/>
                    <a:pt x="88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509838" y="1138238"/>
              <a:ext cx="1717675" cy="3246438"/>
            </a:xfrm>
            <a:custGeom>
              <a:avLst/>
              <a:gdLst>
                <a:gd name="T0" fmla="*/ 108 w 219"/>
                <a:gd name="T1" fmla="*/ 0 h 415"/>
                <a:gd name="T2" fmla="*/ 186 w 219"/>
                <a:gd name="T3" fmla="*/ 183 h 415"/>
                <a:gd name="T4" fmla="*/ 0 w 219"/>
                <a:gd name="T5" fmla="*/ 415 h 415"/>
                <a:gd name="T6" fmla="*/ 108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08" y="0"/>
                  </a:moveTo>
                  <a:cubicBezTo>
                    <a:pt x="108" y="0"/>
                    <a:pt x="219" y="36"/>
                    <a:pt x="186" y="183"/>
                  </a:cubicBezTo>
                  <a:cubicBezTo>
                    <a:pt x="154" y="329"/>
                    <a:pt x="0" y="415"/>
                    <a:pt x="0" y="415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509838" y="1052513"/>
              <a:ext cx="1458913" cy="3332163"/>
            </a:xfrm>
            <a:custGeom>
              <a:avLst/>
              <a:gdLst>
                <a:gd name="T0" fmla="*/ 68 w 186"/>
                <a:gd name="T1" fmla="*/ 0 h 426"/>
                <a:gd name="T2" fmla="*/ 174 w 186"/>
                <a:gd name="T3" fmla="*/ 128 h 426"/>
                <a:gd name="T4" fmla="*/ 0 w 186"/>
                <a:gd name="T5" fmla="*/ 426 h 426"/>
                <a:gd name="T6" fmla="*/ 6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68" y="0"/>
                  </a:moveTo>
                  <a:cubicBezTo>
                    <a:pt x="68" y="0"/>
                    <a:pt x="162" y="1"/>
                    <a:pt x="174" y="128"/>
                  </a:cubicBezTo>
                  <a:cubicBezTo>
                    <a:pt x="186" y="254"/>
                    <a:pt x="21" y="416"/>
                    <a:pt x="0" y="426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509838" y="825500"/>
              <a:ext cx="1154113" cy="3559175"/>
            </a:xfrm>
            <a:custGeom>
              <a:avLst/>
              <a:gdLst>
                <a:gd name="T0" fmla="*/ 19 w 147"/>
                <a:gd name="T1" fmla="*/ 22 h 455"/>
                <a:gd name="T2" fmla="*/ 130 w 147"/>
                <a:gd name="T3" fmla="*/ 141 h 455"/>
                <a:gd name="T4" fmla="*/ 0 w 147"/>
                <a:gd name="T5" fmla="*/ 455 h 455"/>
                <a:gd name="T6" fmla="*/ 19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9" y="22"/>
                  </a:moveTo>
                  <a:cubicBezTo>
                    <a:pt x="19" y="22"/>
                    <a:pt x="113" y="0"/>
                    <a:pt x="130" y="141"/>
                  </a:cubicBezTo>
                  <a:cubicBezTo>
                    <a:pt x="147" y="282"/>
                    <a:pt x="0" y="455"/>
                    <a:pt x="0" y="455"/>
                  </a:cubicBezTo>
                  <a:lnTo>
                    <a:pt x="19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509838" y="935037"/>
              <a:ext cx="690563" cy="3449638"/>
            </a:xfrm>
            <a:custGeom>
              <a:avLst/>
              <a:gdLst>
                <a:gd name="T0" fmla="*/ 0 w 88"/>
                <a:gd name="T1" fmla="*/ 3 h 441"/>
                <a:gd name="T2" fmla="*/ 0 w 88"/>
                <a:gd name="T3" fmla="*/ 441 h 441"/>
                <a:gd name="T4" fmla="*/ 46 w 88"/>
                <a:gd name="T5" fmla="*/ 298 h 441"/>
                <a:gd name="T6" fmla="*/ 49 w 88"/>
                <a:gd name="T7" fmla="*/ 32 h 441"/>
                <a:gd name="T8" fmla="*/ 0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0" y="3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41"/>
                    <a:pt x="26" y="372"/>
                    <a:pt x="46" y="298"/>
                  </a:cubicBezTo>
                  <a:cubicBezTo>
                    <a:pt x="58" y="252"/>
                    <a:pt x="88" y="131"/>
                    <a:pt x="49" y="32"/>
                  </a:cubicBezTo>
                  <a:cubicBezTo>
                    <a:pt x="41" y="10"/>
                    <a:pt x="24" y="0"/>
                    <a:pt x="0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655763" y="3681413"/>
              <a:ext cx="1709738" cy="703263"/>
            </a:xfrm>
            <a:custGeom>
              <a:avLst/>
              <a:gdLst>
                <a:gd name="T0" fmla="*/ 0 w 1077"/>
                <a:gd name="T1" fmla="*/ 0 h 443"/>
                <a:gd name="T2" fmla="*/ 1077 w 1077"/>
                <a:gd name="T3" fmla="*/ 0 h 443"/>
                <a:gd name="T4" fmla="*/ 662 w 1077"/>
                <a:gd name="T5" fmla="*/ 443 h 443"/>
                <a:gd name="T6" fmla="*/ 410 w 1077"/>
                <a:gd name="T7" fmla="*/ 443 h 443"/>
                <a:gd name="T8" fmla="*/ 0 w 1077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7" h="443">
                  <a:moveTo>
                    <a:pt x="0" y="0"/>
                  </a:moveTo>
                  <a:lnTo>
                    <a:pt x="1077" y="0"/>
                  </a:lnTo>
                  <a:lnTo>
                    <a:pt x="662" y="443"/>
                  </a:lnTo>
                  <a:lnTo>
                    <a:pt x="410" y="4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2298700" y="4376738"/>
              <a:ext cx="31750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2690813" y="4376738"/>
              <a:ext cx="23813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109788" y="4173538"/>
              <a:ext cx="792163" cy="211138"/>
            </a:xfrm>
            <a:custGeom>
              <a:avLst/>
              <a:gdLst>
                <a:gd name="T0" fmla="*/ 0 w 499"/>
                <a:gd name="T1" fmla="*/ 0 h 133"/>
                <a:gd name="T2" fmla="*/ 124 w 499"/>
                <a:gd name="T3" fmla="*/ 133 h 133"/>
                <a:gd name="T4" fmla="*/ 376 w 499"/>
                <a:gd name="T5" fmla="*/ 133 h 133"/>
                <a:gd name="T6" fmla="*/ 499 w 499"/>
                <a:gd name="T7" fmla="*/ 0 h 133"/>
                <a:gd name="T8" fmla="*/ 0 w 499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133">
                  <a:moveTo>
                    <a:pt x="0" y="0"/>
                  </a:moveTo>
                  <a:lnTo>
                    <a:pt x="124" y="133"/>
                  </a:lnTo>
                  <a:lnTo>
                    <a:pt x="376" y="133"/>
                  </a:lnTo>
                  <a:lnTo>
                    <a:pt x="4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220913" y="4932363"/>
              <a:ext cx="571500" cy="477838"/>
            </a:xfrm>
            <a:custGeom>
              <a:avLst/>
              <a:gdLst>
                <a:gd name="T0" fmla="*/ 39 w 73"/>
                <a:gd name="T1" fmla="*/ 0 h 61"/>
                <a:gd name="T2" fmla="*/ 39 w 73"/>
                <a:gd name="T3" fmla="*/ 0 h 61"/>
                <a:gd name="T4" fmla="*/ 37 w 73"/>
                <a:gd name="T5" fmla="*/ 0 h 61"/>
                <a:gd name="T6" fmla="*/ 35 w 73"/>
                <a:gd name="T7" fmla="*/ 0 h 61"/>
                <a:gd name="T8" fmla="*/ 35 w 73"/>
                <a:gd name="T9" fmla="*/ 0 h 61"/>
                <a:gd name="T10" fmla="*/ 0 w 73"/>
                <a:gd name="T11" fmla="*/ 1 h 61"/>
                <a:gd name="T12" fmla="*/ 8 w 73"/>
                <a:gd name="T13" fmla="*/ 51 h 61"/>
                <a:gd name="T14" fmla="*/ 23 w 73"/>
                <a:gd name="T15" fmla="*/ 61 h 61"/>
                <a:gd name="T16" fmla="*/ 36 w 73"/>
                <a:gd name="T17" fmla="*/ 61 h 61"/>
                <a:gd name="T18" fmla="*/ 38 w 73"/>
                <a:gd name="T19" fmla="*/ 61 h 61"/>
                <a:gd name="T20" fmla="*/ 51 w 73"/>
                <a:gd name="T21" fmla="*/ 61 h 61"/>
                <a:gd name="T22" fmla="*/ 66 w 73"/>
                <a:gd name="T23" fmla="*/ 51 h 61"/>
                <a:gd name="T24" fmla="*/ 73 w 73"/>
                <a:gd name="T25" fmla="*/ 1 h 61"/>
                <a:gd name="T26" fmla="*/ 39 w 73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61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61"/>
                    <a:pt x="23" y="61"/>
                  </a:cubicBezTo>
                  <a:cubicBezTo>
                    <a:pt x="30" y="61"/>
                    <a:pt x="34" y="61"/>
                    <a:pt x="3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0" y="61"/>
                    <a:pt x="43" y="61"/>
                    <a:pt x="51" y="61"/>
                  </a:cubicBezTo>
                  <a:cubicBezTo>
                    <a:pt x="64" y="61"/>
                    <a:pt x="66" y="51"/>
                    <a:pt x="66" y="51"/>
                  </a:cubicBezTo>
                  <a:cubicBezTo>
                    <a:pt x="73" y="1"/>
                    <a:pt x="73" y="1"/>
                    <a:pt x="73" y="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2212975" y="4894263"/>
              <a:ext cx="595313" cy="619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274888" y="4932363"/>
              <a:ext cx="95250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2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463800" y="4932363"/>
              <a:ext cx="93663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2651125" y="4932363"/>
              <a:ext cx="95250" cy="188913"/>
            </a:xfrm>
            <a:custGeom>
              <a:avLst/>
              <a:gdLst>
                <a:gd name="T0" fmla="*/ 9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9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9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190616" y="33731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88B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3200" b="1" dirty="0">
              <a:solidFill>
                <a:srgbClr val="88B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49"/>
          <p:cNvSpPr>
            <a:spLocks/>
          </p:cNvSpPr>
          <p:nvPr/>
        </p:nvSpPr>
        <p:spPr bwMode="auto">
          <a:xfrm rot="16200000">
            <a:off x="5186915" y="2620517"/>
            <a:ext cx="1818174" cy="2378296"/>
          </a:xfrm>
          <a:custGeom>
            <a:avLst/>
            <a:gdLst>
              <a:gd name="T0" fmla="*/ 116 w 170"/>
              <a:gd name="T1" fmla="*/ 112 h 224"/>
              <a:gd name="T2" fmla="*/ 139 w 170"/>
              <a:gd name="T3" fmla="*/ 139 h 224"/>
              <a:gd name="T4" fmla="*/ 166 w 170"/>
              <a:gd name="T5" fmla="*/ 125 h 224"/>
              <a:gd name="T6" fmla="*/ 170 w 170"/>
              <a:gd name="T7" fmla="*/ 127 h 224"/>
              <a:gd name="T8" fmla="*/ 170 w 170"/>
              <a:gd name="T9" fmla="*/ 170 h 224"/>
              <a:gd name="T10" fmla="*/ 139 w 170"/>
              <a:gd name="T11" fmla="*/ 166 h 224"/>
              <a:gd name="T12" fmla="*/ 125 w 170"/>
              <a:gd name="T13" fmla="*/ 175 h 224"/>
              <a:gd name="T14" fmla="*/ 139 w 170"/>
              <a:gd name="T15" fmla="*/ 202 h 224"/>
              <a:gd name="T16" fmla="*/ 112 w 170"/>
              <a:gd name="T17" fmla="*/ 224 h 224"/>
              <a:gd name="T18" fmla="*/ 85 w 170"/>
              <a:gd name="T19" fmla="*/ 202 h 224"/>
              <a:gd name="T20" fmla="*/ 99 w 170"/>
              <a:gd name="T21" fmla="*/ 175 h 224"/>
              <a:gd name="T22" fmla="*/ 85 w 170"/>
              <a:gd name="T23" fmla="*/ 166 h 224"/>
              <a:gd name="T24" fmla="*/ 54 w 170"/>
              <a:gd name="T25" fmla="*/ 170 h 224"/>
              <a:gd name="T26" fmla="*/ 58 w 170"/>
              <a:gd name="T27" fmla="*/ 139 h 224"/>
              <a:gd name="T28" fmla="*/ 49 w 170"/>
              <a:gd name="T29" fmla="*/ 125 h 224"/>
              <a:gd name="T30" fmla="*/ 22 w 170"/>
              <a:gd name="T31" fmla="*/ 139 h 224"/>
              <a:gd name="T32" fmla="*/ 0 w 170"/>
              <a:gd name="T33" fmla="*/ 112 h 224"/>
              <a:gd name="T34" fmla="*/ 22 w 170"/>
              <a:gd name="T35" fmla="*/ 85 h 224"/>
              <a:gd name="T36" fmla="*/ 49 w 170"/>
              <a:gd name="T37" fmla="*/ 99 h 224"/>
              <a:gd name="T38" fmla="*/ 58 w 170"/>
              <a:gd name="T39" fmla="*/ 85 h 224"/>
              <a:gd name="T40" fmla="*/ 54 w 170"/>
              <a:gd name="T41" fmla="*/ 54 h 224"/>
              <a:gd name="T42" fmla="*/ 85 w 170"/>
              <a:gd name="T43" fmla="*/ 58 h 224"/>
              <a:gd name="T44" fmla="*/ 99 w 170"/>
              <a:gd name="T45" fmla="*/ 49 h 224"/>
              <a:gd name="T46" fmla="*/ 85 w 170"/>
              <a:gd name="T47" fmla="*/ 22 h 224"/>
              <a:gd name="T48" fmla="*/ 112 w 170"/>
              <a:gd name="T49" fmla="*/ 0 h 224"/>
              <a:gd name="T50" fmla="*/ 139 w 170"/>
              <a:gd name="T51" fmla="*/ 22 h 224"/>
              <a:gd name="T52" fmla="*/ 125 w 170"/>
              <a:gd name="T53" fmla="*/ 49 h 224"/>
              <a:gd name="T54" fmla="*/ 139 w 170"/>
              <a:gd name="T55" fmla="*/ 58 h 224"/>
              <a:gd name="T56" fmla="*/ 170 w 170"/>
              <a:gd name="T57" fmla="*/ 54 h 224"/>
              <a:gd name="T58" fmla="*/ 170 w 170"/>
              <a:gd name="T59" fmla="*/ 97 h 224"/>
              <a:gd name="T60" fmla="*/ 166 w 170"/>
              <a:gd name="T61" fmla="*/ 99 h 224"/>
              <a:gd name="T62" fmla="*/ 139 w 170"/>
              <a:gd name="T63" fmla="*/ 85 h 224"/>
              <a:gd name="T64" fmla="*/ 116 w 170"/>
              <a:gd name="T65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0" h="224">
                <a:moveTo>
                  <a:pt x="116" y="112"/>
                </a:moveTo>
                <a:cubicBezTo>
                  <a:pt x="116" y="121"/>
                  <a:pt x="121" y="139"/>
                  <a:pt x="139" y="139"/>
                </a:cubicBezTo>
                <a:cubicBezTo>
                  <a:pt x="157" y="139"/>
                  <a:pt x="161" y="125"/>
                  <a:pt x="166" y="125"/>
                </a:cubicBezTo>
                <a:cubicBezTo>
                  <a:pt x="167" y="125"/>
                  <a:pt x="169" y="126"/>
                  <a:pt x="170" y="127"/>
                </a:cubicBezTo>
                <a:cubicBezTo>
                  <a:pt x="170" y="170"/>
                  <a:pt x="170" y="170"/>
                  <a:pt x="170" y="170"/>
                </a:cubicBezTo>
                <a:cubicBezTo>
                  <a:pt x="170" y="170"/>
                  <a:pt x="148" y="166"/>
                  <a:pt x="139" y="166"/>
                </a:cubicBezTo>
                <a:cubicBezTo>
                  <a:pt x="130" y="166"/>
                  <a:pt x="125" y="170"/>
                  <a:pt x="125" y="175"/>
                </a:cubicBezTo>
                <a:cubicBezTo>
                  <a:pt x="125" y="179"/>
                  <a:pt x="139" y="184"/>
                  <a:pt x="139" y="202"/>
                </a:cubicBezTo>
                <a:cubicBezTo>
                  <a:pt x="139" y="220"/>
                  <a:pt x="121" y="224"/>
                  <a:pt x="112" y="224"/>
                </a:cubicBezTo>
                <a:cubicBezTo>
                  <a:pt x="103" y="224"/>
                  <a:pt x="85" y="220"/>
                  <a:pt x="85" y="202"/>
                </a:cubicBezTo>
                <a:cubicBezTo>
                  <a:pt x="85" y="184"/>
                  <a:pt x="99" y="179"/>
                  <a:pt x="99" y="175"/>
                </a:cubicBezTo>
                <a:cubicBezTo>
                  <a:pt x="99" y="170"/>
                  <a:pt x="94" y="166"/>
                  <a:pt x="85" y="166"/>
                </a:cubicBezTo>
                <a:cubicBezTo>
                  <a:pt x="76" y="166"/>
                  <a:pt x="54" y="170"/>
                  <a:pt x="54" y="170"/>
                </a:cubicBezTo>
                <a:cubicBezTo>
                  <a:pt x="54" y="170"/>
                  <a:pt x="58" y="148"/>
                  <a:pt x="58" y="139"/>
                </a:cubicBezTo>
                <a:cubicBezTo>
                  <a:pt x="58" y="130"/>
                  <a:pt x="54" y="125"/>
                  <a:pt x="49" y="125"/>
                </a:cubicBezTo>
                <a:cubicBezTo>
                  <a:pt x="45" y="125"/>
                  <a:pt x="40" y="139"/>
                  <a:pt x="22" y="139"/>
                </a:cubicBezTo>
                <a:cubicBezTo>
                  <a:pt x="4" y="139"/>
                  <a:pt x="0" y="121"/>
                  <a:pt x="0" y="112"/>
                </a:cubicBezTo>
                <a:cubicBezTo>
                  <a:pt x="0" y="103"/>
                  <a:pt x="4" y="85"/>
                  <a:pt x="22" y="85"/>
                </a:cubicBezTo>
                <a:cubicBezTo>
                  <a:pt x="40" y="85"/>
                  <a:pt x="45" y="99"/>
                  <a:pt x="49" y="99"/>
                </a:cubicBezTo>
                <a:cubicBezTo>
                  <a:pt x="54" y="99"/>
                  <a:pt x="58" y="94"/>
                  <a:pt x="58" y="85"/>
                </a:cubicBezTo>
                <a:cubicBezTo>
                  <a:pt x="58" y="76"/>
                  <a:pt x="54" y="54"/>
                  <a:pt x="54" y="54"/>
                </a:cubicBezTo>
                <a:cubicBezTo>
                  <a:pt x="54" y="54"/>
                  <a:pt x="76" y="58"/>
                  <a:pt x="85" y="58"/>
                </a:cubicBezTo>
                <a:cubicBezTo>
                  <a:pt x="94" y="58"/>
                  <a:pt x="99" y="54"/>
                  <a:pt x="99" y="49"/>
                </a:cubicBezTo>
                <a:cubicBezTo>
                  <a:pt x="99" y="45"/>
                  <a:pt x="85" y="40"/>
                  <a:pt x="85" y="22"/>
                </a:cubicBezTo>
                <a:cubicBezTo>
                  <a:pt x="85" y="4"/>
                  <a:pt x="103" y="0"/>
                  <a:pt x="112" y="0"/>
                </a:cubicBezTo>
                <a:cubicBezTo>
                  <a:pt x="121" y="0"/>
                  <a:pt x="139" y="4"/>
                  <a:pt x="139" y="22"/>
                </a:cubicBezTo>
                <a:cubicBezTo>
                  <a:pt x="139" y="40"/>
                  <a:pt x="125" y="45"/>
                  <a:pt x="125" y="49"/>
                </a:cubicBezTo>
                <a:cubicBezTo>
                  <a:pt x="125" y="54"/>
                  <a:pt x="130" y="58"/>
                  <a:pt x="139" y="58"/>
                </a:cubicBezTo>
                <a:cubicBezTo>
                  <a:pt x="148" y="58"/>
                  <a:pt x="170" y="54"/>
                  <a:pt x="170" y="54"/>
                </a:cubicBezTo>
                <a:cubicBezTo>
                  <a:pt x="170" y="97"/>
                  <a:pt x="170" y="97"/>
                  <a:pt x="170" y="97"/>
                </a:cubicBezTo>
                <a:cubicBezTo>
                  <a:pt x="169" y="98"/>
                  <a:pt x="167" y="99"/>
                  <a:pt x="166" y="99"/>
                </a:cubicBezTo>
                <a:cubicBezTo>
                  <a:pt x="161" y="99"/>
                  <a:pt x="157" y="85"/>
                  <a:pt x="139" y="85"/>
                </a:cubicBezTo>
                <a:cubicBezTo>
                  <a:pt x="121" y="85"/>
                  <a:pt x="116" y="103"/>
                  <a:pt x="116" y="112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49"/>
          <p:cNvSpPr>
            <a:spLocks/>
          </p:cNvSpPr>
          <p:nvPr/>
        </p:nvSpPr>
        <p:spPr bwMode="auto">
          <a:xfrm rot="16200000">
            <a:off x="5186912" y="3831756"/>
            <a:ext cx="1818174" cy="2378296"/>
          </a:xfrm>
          <a:custGeom>
            <a:avLst/>
            <a:gdLst>
              <a:gd name="T0" fmla="*/ 116 w 170"/>
              <a:gd name="T1" fmla="*/ 112 h 224"/>
              <a:gd name="T2" fmla="*/ 139 w 170"/>
              <a:gd name="T3" fmla="*/ 139 h 224"/>
              <a:gd name="T4" fmla="*/ 166 w 170"/>
              <a:gd name="T5" fmla="*/ 125 h 224"/>
              <a:gd name="T6" fmla="*/ 170 w 170"/>
              <a:gd name="T7" fmla="*/ 127 h 224"/>
              <a:gd name="T8" fmla="*/ 170 w 170"/>
              <a:gd name="T9" fmla="*/ 170 h 224"/>
              <a:gd name="T10" fmla="*/ 139 w 170"/>
              <a:gd name="T11" fmla="*/ 166 h 224"/>
              <a:gd name="T12" fmla="*/ 125 w 170"/>
              <a:gd name="T13" fmla="*/ 175 h 224"/>
              <a:gd name="T14" fmla="*/ 139 w 170"/>
              <a:gd name="T15" fmla="*/ 202 h 224"/>
              <a:gd name="T16" fmla="*/ 112 w 170"/>
              <a:gd name="T17" fmla="*/ 224 h 224"/>
              <a:gd name="T18" fmla="*/ 85 w 170"/>
              <a:gd name="T19" fmla="*/ 202 h 224"/>
              <a:gd name="T20" fmla="*/ 99 w 170"/>
              <a:gd name="T21" fmla="*/ 175 h 224"/>
              <a:gd name="T22" fmla="*/ 85 w 170"/>
              <a:gd name="T23" fmla="*/ 166 h 224"/>
              <a:gd name="T24" fmla="*/ 54 w 170"/>
              <a:gd name="T25" fmla="*/ 170 h 224"/>
              <a:gd name="T26" fmla="*/ 58 w 170"/>
              <a:gd name="T27" fmla="*/ 139 h 224"/>
              <a:gd name="T28" fmla="*/ 49 w 170"/>
              <a:gd name="T29" fmla="*/ 125 h 224"/>
              <a:gd name="T30" fmla="*/ 22 w 170"/>
              <a:gd name="T31" fmla="*/ 139 h 224"/>
              <a:gd name="T32" fmla="*/ 0 w 170"/>
              <a:gd name="T33" fmla="*/ 112 h 224"/>
              <a:gd name="T34" fmla="*/ 22 w 170"/>
              <a:gd name="T35" fmla="*/ 85 h 224"/>
              <a:gd name="T36" fmla="*/ 49 w 170"/>
              <a:gd name="T37" fmla="*/ 99 h 224"/>
              <a:gd name="T38" fmla="*/ 58 w 170"/>
              <a:gd name="T39" fmla="*/ 85 h 224"/>
              <a:gd name="T40" fmla="*/ 54 w 170"/>
              <a:gd name="T41" fmla="*/ 54 h 224"/>
              <a:gd name="T42" fmla="*/ 85 w 170"/>
              <a:gd name="T43" fmla="*/ 58 h 224"/>
              <a:gd name="T44" fmla="*/ 99 w 170"/>
              <a:gd name="T45" fmla="*/ 49 h 224"/>
              <a:gd name="T46" fmla="*/ 85 w 170"/>
              <a:gd name="T47" fmla="*/ 22 h 224"/>
              <a:gd name="T48" fmla="*/ 112 w 170"/>
              <a:gd name="T49" fmla="*/ 0 h 224"/>
              <a:gd name="T50" fmla="*/ 139 w 170"/>
              <a:gd name="T51" fmla="*/ 22 h 224"/>
              <a:gd name="T52" fmla="*/ 125 w 170"/>
              <a:gd name="T53" fmla="*/ 49 h 224"/>
              <a:gd name="T54" fmla="*/ 139 w 170"/>
              <a:gd name="T55" fmla="*/ 58 h 224"/>
              <a:gd name="T56" fmla="*/ 170 w 170"/>
              <a:gd name="T57" fmla="*/ 54 h 224"/>
              <a:gd name="T58" fmla="*/ 170 w 170"/>
              <a:gd name="T59" fmla="*/ 97 h 224"/>
              <a:gd name="T60" fmla="*/ 166 w 170"/>
              <a:gd name="T61" fmla="*/ 99 h 224"/>
              <a:gd name="T62" fmla="*/ 139 w 170"/>
              <a:gd name="T63" fmla="*/ 85 h 224"/>
              <a:gd name="T64" fmla="*/ 116 w 170"/>
              <a:gd name="T65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0" h="224">
                <a:moveTo>
                  <a:pt x="116" y="112"/>
                </a:moveTo>
                <a:cubicBezTo>
                  <a:pt x="116" y="121"/>
                  <a:pt x="121" y="139"/>
                  <a:pt x="139" y="139"/>
                </a:cubicBezTo>
                <a:cubicBezTo>
                  <a:pt x="157" y="139"/>
                  <a:pt x="161" y="125"/>
                  <a:pt x="166" y="125"/>
                </a:cubicBezTo>
                <a:cubicBezTo>
                  <a:pt x="167" y="125"/>
                  <a:pt x="169" y="126"/>
                  <a:pt x="170" y="127"/>
                </a:cubicBezTo>
                <a:cubicBezTo>
                  <a:pt x="170" y="170"/>
                  <a:pt x="170" y="170"/>
                  <a:pt x="170" y="170"/>
                </a:cubicBezTo>
                <a:cubicBezTo>
                  <a:pt x="170" y="170"/>
                  <a:pt x="148" y="166"/>
                  <a:pt x="139" y="166"/>
                </a:cubicBezTo>
                <a:cubicBezTo>
                  <a:pt x="130" y="166"/>
                  <a:pt x="125" y="170"/>
                  <a:pt x="125" y="175"/>
                </a:cubicBezTo>
                <a:cubicBezTo>
                  <a:pt x="125" y="179"/>
                  <a:pt x="139" y="184"/>
                  <a:pt x="139" y="202"/>
                </a:cubicBezTo>
                <a:cubicBezTo>
                  <a:pt x="139" y="220"/>
                  <a:pt x="121" y="224"/>
                  <a:pt x="112" y="224"/>
                </a:cubicBezTo>
                <a:cubicBezTo>
                  <a:pt x="103" y="224"/>
                  <a:pt x="85" y="220"/>
                  <a:pt x="85" y="202"/>
                </a:cubicBezTo>
                <a:cubicBezTo>
                  <a:pt x="85" y="184"/>
                  <a:pt x="99" y="179"/>
                  <a:pt x="99" y="175"/>
                </a:cubicBezTo>
                <a:cubicBezTo>
                  <a:pt x="99" y="170"/>
                  <a:pt x="94" y="166"/>
                  <a:pt x="85" y="166"/>
                </a:cubicBezTo>
                <a:cubicBezTo>
                  <a:pt x="76" y="166"/>
                  <a:pt x="54" y="170"/>
                  <a:pt x="54" y="170"/>
                </a:cubicBezTo>
                <a:cubicBezTo>
                  <a:pt x="54" y="170"/>
                  <a:pt x="58" y="148"/>
                  <a:pt x="58" y="139"/>
                </a:cubicBezTo>
                <a:cubicBezTo>
                  <a:pt x="58" y="130"/>
                  <a:pt x="54" y="125"/>
                  <a:pt x="49" y="125"/>
                </a:cubicBezTo>
                <a:cubicBezTo>
                  <a:pt x="45" y="125"/>
                  <a:pt x="40" y="139"/>
                  <a:pt x="22" y="139"/>
                </a:cubicBezTo>
                <a:cubicBezTo>
                  <a:pt x="4" y="139"/>
                  <a:pt x="0" y="121"/>
                  <a:pt x="0" y="112"/>
                </a:cubicBezTo>
                <a:cubicBezTo>
                  <a:pt x="0" y="103"/>
                  <a:pt x="4" y="85"/>
                  <a:pt x="22" y="85"/>
                </a:cubicBezTo>
                <a:cubicBezTo>
                  <a:pt x="40" y="85"/>
                  <a:pt x="45" y="99"/>
                  <a:pt x="49" y="99"/>
                </a:cubicBezTo>
                <a:cubicBezTo>
                  <a:pt x="54" y="99"/>
                  <a:pt x="58" y="94"/>
                  <a:pt x="58" y="85"/>
                </a:cubicBezTo>
                <a:cubicBezTo>
                  <a:pt x="58" y="76"/>
                  <a:pt x="54" y="54"/>
                  <a:pt x="54" y="54"/>
                </a:cubicBezTo>
                <a:cubicBezTo>
                  <a:pt x="54" y="54"/>
                  <a:pt x="76" y="58"/>
                  <a:pt x="85" y="58"/>
                </a:cubicBezTo>
                <a:cubicBezTo>
                  <a:pt x="94" y="58"/>
                  <a:pt x="99" y="54"/>
                  <a:pt x="99" y="49"/>
                </a:cubicBezTo>
                <a:cubicBezTo>
                  <a:pt x="99" y="45"/>
                  <a:pt x="85" y="40"/>
                  <a:pt x="85" y="22"/>
                </a:cubicBezTo>
                <a:cubicBezTo>
                  <a:pt x="85" y="4"/>
                  <a:pt x="103" y="0"/>
                  <a:pt x="112" y="0"/>
                </a:cubicBezTo>
                <a:cubicBezTo>
                  <a:pt x="121" y="0"/>
                  <a:pt x="139" y="4"/>
                  <a:pt x="139" y="22"/>
                </a:cubicBezTo>
                <a:cubicBezTo>
                  <a:pt x="139" y="40"/>
                  <a:pt x="125" y="45"/>
                  <a:pt x="125" y="49"/>
                </a:cubicBezTo>
                <a:cubicBezTo>
                  <a:pt x="125" y="54"/>
                  <a:pt x="130" y="58"/>
                  <a:pt x="139" y="58"/>
                </a:cubicBezTo>
                <a:cubicBezTo>
                  <a:pt x="148" y="58"/>
                  <a:pt x="170" y="54"/>
                  <a:pt x="170" y="54"/>
                </a:cubicBezTo>
                <a:cubicBezTo>
                  <a:pt x="170" y="97"/>
                  <a:pt x="170" y="97"/>
                  <a:pt x="170" y="97"/>
                </a:cubicBezTo>
                <a:cubicBezTo>
                  <a:pt x="169" y="98"/>
                  <a:pt x="167" y="99"/>
                  <a:pt x="166" y="99"/>
                </a:cubicBezTo>
                <a:cubicBezTo>
                  <a:pt x="161" y="99"/>
                  <a:pt x="157" y="85"/>
                  <a:pt x="139" y="85"/>
                </a:cubicBezTo>
                <a:cubicBezTo>
                  <a:pt x="121" y="85"/>
                  <a:pt x="116" y="103"/>
                  <a:pt x="116" y="11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49"/>
          <p:cNvSpPr>
            <a:spLocks/>
          </p:cNvSpPr>
          <p:nvPr/>
        </p:nvSpPr>
        <p:spPr bwMode="auto">
          <a:xfrm rot="16200000">
            <a:off x="5186915" y="1409276"/>
            <a:ext cx="1818174" cy="2378296"/>
          </a:xfrm>
          <a:custGeom>
            <a:avLst/>
            <a:gdLst>
              <a:gd name="T0" fmla="*/ 116 w 170"/>
              <a:gd name="T1" fmla="*/ 112 h 224"/>
              <a:gd name="T2" fmla="*/ 139 w 170"/>
              <a:gd name="T3" fmla="*/ 139 h 224"/>
              <a:gd name="T4" fmla="*/ 166 w 170"/>
              <a:gd name="T5" fmla="*/ 125 h 224"/>
              <a:gd name="T6" fmla="*/ 170 w 170"/>
              <a:gd name="T7" fmla="*/ 127 h 224"/>
              <a:gd name="T8" fmla="*/ 170 w 170"/>
              <a:gd name="T9" fmla="*/ 170 h 224"/>
              <a:gd name="T10" fmla="*/ 139 w 170"/>
              <a:gd name="T11" fmla="*/ 166 h 224"/>
              <a:gd name="T12" fmla="*/ 125 w 170"/>
              <a:gd name="T13" fmla="*/ 175 h 224"/>
              <a:gd name="T14" fmla="*/ 139 w 170"/>
              <a:gd name="T15" fmla="*/ 202 h 224"/>
              <a:gd name="T16" fmla="*/ 112 w 170"/>
              <a:gd name="T17" fmla="*/ 224 h 224"/>
              <a:gd name="T18" fmla="*/ 85 w 170"/>
              <a:gd name="T19" fmla="*/ 202 h 224"/>
              <a:gd name="T20" fmla="*/ 99 w 170"/>
              <a:gd name="T21" fmla="*/ 175 h 224"/>
              <a:gd name="T22" fmla="*/ 85 w 170"/>
              <a:gd name="T23" fmla="*/ 166 h 224"/>
              <a:gd name="T24" fmla="*/ 54 w 170"/>
              <a:gd name="T25" fmla="*/ 170 h 224"/>
              <a:gd name="T26" fmla="*/ 58 w 170"/>
              <a:gd name="T27" fmla="*/ 139 h 224"/>
              <a:gd name="T28" fmla="*/ 49 w 170"/>
              <a:gd name="T29" fmla="*/ 125 h 224"/>
              <a:gd name="T30" fmla="*/ 22 w 170"/>
              <a:gd name="T31" fmla="*/ 139 h 224"/>
              <a:gd name="T32" fmla="*/ 0 w 170"/>
              <a:gd name="T33" fmla="*/ 112 h 224"/>
              <a:gd name="T34" fmla="*/ 22 w 170"/>
              <a:gd name="T35" fmla="*/ 85 h 224"/>
              <a:gd name="T36" fmla="*/ 49 w 170"/>
              <a:gd name="T37" fmla="*/ 99 h 224"/>
              <a:gd name="T38" fmla="*/ 58 w 170"/>
              <a:gd name="T39" fmla="*/ 85 h 224"/>
              <a:gd name="T40" fmla="*/ 54 w 170"/>
              <a:gd name="T41" fmla="*/ 54 h 224"/>
              <a:gd name="T42" fmla="*/ 85 w 170"/>
              <a:gd name="T43" fmla="*/ 58 h 224"/>
              <a:gd name="T44" fmla="*/ 99 w 170"/>
              <a:gd name="T45" fmla="*/ 49 h 224"/>
              <a:gd name="T46" fmla="*/ 85 w 170"/>
              <a:gd name="T47" fmla="*/ 22 h 224"/>
              <a:gd name="T48" fmla="*/ 112 w 170"/>
              <a:gd name="T49" fmla="*/ 0 h 224"/>
              <a:gd name="T50" fmla="*/ 139 w 170"/>
              <a:gd name="T51" fmla="*/ 22 h 224"/>
              <a:gd name="T52" fmla="*/ 125 w 170"/>
              <a:gd name="T53" fmla="*/ 49 h 224"/>
              <a:gd name="T54" fmla="*/ 139 w 170"/>
              <a:gd name="T55" fmla="*/ 58 h 224"/>
              <a:gd name="T56" fmla="*/ 170 w 170"/>
              <a:gd name="T57" fmla="*/ 54 h 224"/>
              <a:gd name="T58" fmla="*/ 170 w 170"/>
              <a:gd name="T59" fmla="*/ 97 h 224"/>
              <a:gd name="T60" fmla="*/ 166 w 170"/>
              <a:gd name="T61" fmla="*/ 99 h 224"/>
              <a:gd name="T62" fmla="*/ 139 w 170"/>
              <a:gd name="T63" fmla="*/ 85 h 224"/>
              <a:gd name="T64" fmla="*/ 116 w 170"/>
              <a:gd name="T65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0" h="224">
                <a:moveTo>
                  <a:pt x="116" y="112"/>
                </a:moveTo>
                <a:cubicBezTo>
                  <a:pt x="116" y="121"/>
                  <a:pt x="121" y="139"/>
                  <a:pt x="139" y="139"/>
                </a:cubicBezTo>
                <a:cubicBezTo>
                  <a:pt x="157" y="139"/>
                  <a:pt x="161" y="125"/>
                  <a:pt x="166" y="125"/>
                </a:cubicBezTo>
                <a:cubicBezTo>
                  <a:pt x="167" y="125"/>
                  <a:pt x="169" y="126"/>
                  <a:pt x="170" y="127"/>
                </a:cubicBezTo>
                <a:cubicBezTo>
                  <a:pt x="170" y="170"/>
                  <a:pt x="170" y="170"/>
                  <a:pt x="170" y="170"/>
                </a:cubicBezTo>
                <a:cubicBezTo>
                  <a:pt x="170" y="170"/>
                  <a:pt x="148" y="166"/>
                  <a:pt x="139" y="166"/>
                </a:cubicBezTo>
                <a:cubicBezTo>
                  <a:pt x="130" y="166"/>
                  <a:pt x="125" y="170"/>
                  <a:pt x="125" y="175"/>
                </a:cubicBezTo>
                <a:cubicBezTo>
                  <a:pt x="125" y="179"/>
                  <a:pt x="139" y="184"/>
                  <a:pt x="139" y="202"/>
                </a:cubicBezTo>
                <a:cubicBezTo>
                  <a:pt x="139" y="220"/>
                  <a:pt x="121" y="224"/>
                  <a:pt x="112" y="224"/>
                </a:cubicBezTo>
                <a:cubicBezTo>
                  <a:pt x="103" y="224"/>
                  <a:pt x="85" y="220"/>
                  <a:pt x="85" y="202"/>
                </a:cubicBezTo>
                <a:cubicBezTo>
                  <a:pt x="85" y="184"/>
                  <a:pt x="99" y="179"/>
                  <a:pt x="99" y="175"/>
                </a:cubicBezTo>
                <a:cubicBezTo>
                  <a:pt x="99" y="170"/>
                  <a:pt x="94" y="166"/>
                  <a:pt x="85" y="166"/>
                </a:cubicBezTo>
                <a:cubicBezTo>
                  <a:pt x="76" y="166"/>
                  <a:pt x="54" y="170"/>
                  <a:pt x="54" y="170"/>
                </a:cubicBezTo>
                <a:cubicBezTo>
                  <a:pt x="54" y="170"/>
                  <a:pt x="58" y="148"/>
                  <a:pt x="58" y="139"/>
                </a:cubicBezTo>
                <a:cubicBezTo>
                  <a:pt x="58" y="130"/>
                  <a:pt x="54" y="125"/>
                  <a:pt x="49" y="125"/>
                </a:cubicBezTo>
                <a:cubicBezTo>
                  <a:pt x="45" y="125"/>
                  <a:pt x="40" y="139"/>
                  <a:pt x="22" y="139"/>
                </a:cubicBezTo>
                <a:cubicBezTo>
                  <a:pt x="4" y="139"/>
                  <a:pt x="0" y="121"/>
                  <a:pt x="0" y="112"/>
                </a:cubicBezTo>
                <a:cubicBezTo>
                  <a:pt x="0" y="103"/>
                  <a:pt x="4" y="85"/>
                  <a:pt x="22" y="85"/>
                </a:cubicBezTo>
                <a:cubicBezTo>
                  <a:pt x="40" y="85"/>
                  <a:pt x="45" y="99"/>
                  <a:pt x="49" y="99"/>
                </a:cubicBezTo>
                <a:cubicBezTo>
                  <a:pt x="54" y="99"/>
                  <a:pt x="58" y="94"/>
                  <a:pt x="58" y="85"/>
                </a:cubicBezTo>
                <a:cubicBezTo>
                  <a:pt x="58" y="76"/>
                  <a:pt x="54" y="54"/>
                  <a:pt x="54" y="54"/>
                </a:cubicBezTo>
                <a:cubicBezTo>
                  <a:pt x="54" y="54"/>
                  <a:pt x="76" y="58"/>
                  <a:pt x="85" y="58"/>
                </a:cubicBezTo>
                <a:cubicBezTo>
                  <a:pt x="94" y="58"/>
                  <a:pt x="99" y="54"/>
                  <a:pt x="99" y="49"/>
                </a:cubicBezTo>
                <a:cubicBezTo>
                  <a:pt x="99" y="45"/>
                  <a:pt x="85" y="40"/>
                  <a:pt x="85" y="22"/>
                </a:cubicBezTo>
                <a:cubicBezTo>
                  <a:pt x="85" y="4"/>
                  <a:pt x="103" y="0"/>
                  <a:pt x="112" y="0"/>
                </a:cubicBezTo>
                <a:cubicBezTo>
                  <a:pt x="121" y="0"/>
                  <a:pt x="139" y="4"/>
                  <a:pt x="139" y="22"/>
                </a:cubicBezTo>
                <a:cubicBezTo>
                  <a:pt x="139" y="40"/>
                  <a:pt x="125" y="45"/>
                  <a:pt x="125" y="49"/>
                </a:cubicBezTo>
                <a:cubicBezTo>
                  <a:pt x="125" y="54"/>
                  <a:pt x="130" y="58"/>
                  <a:pt x="139" y="58"/>
                </a:cubicBezTo>
                <a:cubicBezTo>
                  <a:pt x="148" y="58"/>
                  <a:pt x="170" y="54"/>
                  <a:pt x="170" y="54"/>
                </a:cubicBezTo>
                <a:cubicBezTo>
                  <a:pt x="170" y="97"/>
                  <a:pt x="170" y="97"/>
                  <a:pt x="170" y="97"/>
                </a:cubicBezTo>
                <a:cubicBezTo>
                  <a:pt x="169" y="98"/>
                  <a:pt x="167" y="99"/>
                  <a:pt x="166" y="99"/>
                </a:cubicBezTo>
                <a:cubicBezTo>
                  <a:pt x="161" y="99"/>
                  <a:pt x="157" y="85"/>
                  <a:pt x="139" y="85"/>
                </a:cubicBezTo>
                <a:cubicBezTo>
                  <a:pt x="121" y="85"/>
                  <a:pt x="116" y="103"/>
                  <a:pt x="116" y="11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856563" y="2092178"/>
            <a:ext cx="2931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zh-CN" altLang="en-US" dirty="0"/>
          </a:p>
        </p:txBody>
      </p:sp>
      <p:sp>
        <p:nvSpPr>
          <p:cNvPr id="30" name="Freeform 73"/>
          <p:cNvSpPr>
            <a:spLocks/>
          </p:cNvSpPr>
          <p:nvPr/>
        </p:nvSpPr>
        <p:spPr bwMode="auto">
          <a:xfrm>
            <a:off x="7450535" y="2148773"/>
            <a:ext cx="314325" cy="312737"/>
          </a:xfrm>
          <a:custGeom>
            <a:avLst/>
            <a:gdLst>
              <a:gd name="T0" fmla="*/ 92 w 193"/>
              <a:gd name="T1" fmla="*/ 112 h 193"/>
              <a:gd name="T2" fmla="*/ 25 w 193"/>
              <a:gd name="T3" fmla="*/ 179 h 193"/>
              <a:gd name="T4" fmla="*/ 22 w 193"/>
              <a:gd name="T5" fmla="*/ 185 h 193"/>
              <a:gd name="T6" fmla="*/ 30 w 193"/>
              <a:gd name="T7" fmla="*/ 193 h 193"/>
              <a:gd name="T8" fmla="*/ 34 w 193"/>
              <a:gd name="T9" fmla="*/ 192 h 193"/>
              <a:gd name="T10" fmla="*/ 148 w 193"/>
              <a:gd name="T11" fmla="*/ 143 h 193"/>
              <a:gd name="T12" fmla="*/ 153 w 193"/>
              <a:gd name="T13" fmla="*/ 136 h 193"/>
              <a:gd name="T14" fmla="*/ 172 w 193"/>
              <a:gd name="T15" fmla="*/ 70 h 193"/>
              <a:gd name="T16" fmla="*/ 175 w 193"/>
              <a:gd name="T17" fmla="*/ 74 h 193"/>
              <a:gd name="T18" fmla="*/ 189 w 193"/>
              <a:gd name="T19" fmla="*/ 74 h 193"/>
              <a:gd name="T20" fmla="*/ 189 w 193"/>
              <a:gd name="T21" fmla="*/ 60 h 193"/>
              <a:gd name="T22" fmla="*/ 133 w 193"/>
              <a:gd name="T23" fmla="*/ 4 h 193"/>
              <a:gd name="T24" fmla="*/ 119 w 193"/>
              <a:gd name="T25" fmla="*/ 4 h 193"/>
              <a:gd name="T26" fmla="*/ 119 w 193"/>
              <a:gd name="T27" fmla="*/ 18 h 193"/>
              <a:gd name="T28" fmla="*/ 123 w 193"/>
              <a:gd name="T29" fmla="*/ 21 h 193"/>
              <a:gd name="T30" fmla="*/ 57 w 193"/>
              <a:gd name="T31" fmla="*/ 40 h 193"/>
              <a:gd name="T32" fmla="*/ 50 w 193"/>
              <a:gd name="T33" fmla="*/ 45 h 193"/>
              <a:gd name="T34" fmla="*/ 1 w 193"/>
              <a:gd name="T35" fmla="*/ 160 h 193"/>
              <a:gd name="T36" fmla="*/ 0 w 193"/>
              <a:gd name="T37" fmla="*/ 163 h 193"/>
              <a:gd name="T38" fmla="*/ 8 w 193"/>
              <a:gd name="T39" fmla="*/ 171 h 193"/>
              <a:gd name="T40" fmla="*/ 14 w 193"/>
              <a:gd name="T41" fmla="*/ 168 h 193"/>
              <a:gd name="T42" fmla="*/ 81 w 193"/>
              <a:gd name="T43" fmla="*/ 101 h 193"/>
              <a:gd name="T44" fmla="*/ 80 w 193"/>
              <a:gd name="T45" fmla="*/ 93 h 193"/>
              <a:gd name="T46" fmla="*/ 100 w 193"/>
              <a:gd name="T47" fmla="*/ 73 h 193"/>
              <a:gd name="T48" fmla="*/ 120 w 193"/>
              <a:gd name="T49" fmla="*/ 93 h 193"/>
              <a:gd name="T50" fmla="*/ 100 w 193"/>
              <a:gd name="T51" fmla="*/ 113 h 193"/>
              <a:gd name="T52" fmla="*/ 92 w 193"/>
              <a:gd name="T53" fmla="*/ 112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3" h="193">
                <a:moveTo>
                  <a:pt x="92" y="112"/>
                </a:moveTo>
                <a:cubicBezTo>
                  <a:pt x="25" y="179"/>
                  <a:pt x="25" y="179"/>
                  <a:pt x="25" y="179"/>
                </a:cubicBezTo>
                <a:cubicBezTo>
                  <a:pt x="23" y="181"/>
                  <a:pt x="22" y="183"/>
                  <a:pt x="22" y="185"/>
                </a:cubicBezTo>
                <a:cubicBezTo>
                  <a:pt x="22" y="189"/>
                  <a:pt x="26" y="193"/>
                  <a:pt x="30" y="193"/>
                </a:cubicBezTo>
                <a:cubicBezTo>
                  <a:pt x="31" y="193"/>
                  <a:pt x="33" y="193"/>
                  <a:pt x="34" y="192"/>
                </a:cubicBezTo>
                <a:cubicBezTo>
                  <a:pt x="34" y="192"/>
                  <a:pt x="147" y="143"/>
                  <a:pt x="148" y="143"/>
                </a:cubicBezTo>
                <a:cubicBezTo>
                  <a:pt x="150" y="142"/>
                  <a:pt x="152" y="139"/>
                  <a:pt x="153" y="136"/>
                </a:cubicBezTo>
                <a:cubicBezTo>
                  <a:pt x="172" y="70"/>
                  <a:pt x="172" y="70"/>
                  <a:pt x="172" y="70"/>
                </a:cubicBezTo>
                <a:cubicBezTo>
                  <a:pt x="175" y="74"/>
                  <a:pt x="175" y="74"/>
                  <a:pt x="175" y="74"/>
                </a:cubicBezTo>
                <a:cubicBezTo>
                  <a:pt x="179" y="78"/>
                  <a:pt x="185" y="78"/>
                  <a:pt x="189" y="74"/>
                </a:cubicBezTo>
                <a:cubicBezTo>
                  <a:pt x="193" y="70"/>
                  <a:pt x="193" y="64"/>
                  <a:pt x="189" y="60"/>
                </a:cubicBezTo>
                <a:cubicBezTo>
                  <a:pt x="133" y="4"/>
                  <a:pt x="133" y="4"/>
                  <a:pt x="133" y="4"/>
                </a:cubicBezTo>
                <a:cubicBezTo>
                  <a:pt x="129" y="0"/>
                  <a:pt x="123" y="0"/>
                  <a:pt x="119" y="4"/>
                </a:cubicBezTo>
                <a:cubicBezTo>
                  <a:pt x="115" y="8"/>
                  <a:pt x="115" y="14"/>
                  <a:pt x="119" y="18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57" y="40"/>
                  <a:pt x="57" y="40"/>
                  <a:pt x="57" y="40"/>
                </a:cubicBezTo>
                <a:cubicBezTo>
                  <a:pt x="54" y="41"/>
                  <a:pt x="51" y="43"/>
                  <a:pt x="50" y="45"/>
                </a:cubicBezTo>
                <a:cubicBezTo>
                  <a:pt x="1" y="160"/>
                  <a:pt x="1" y="160"/>
                  <a:pt x="1" y="160"/>
                </a:cubicBezTo>
                <a:cubicBezTo>
                  <a:pt x="0" y="161"/>
                  <a:pt x="0" y="162"/>
                  <a:pt x="0" y="163"/>
                </a:cubicBezTo>
                <a:cubicBezTo>
                  <a:pt x="0" y="167"/>
                  <a:pt x="4" y="171"/>
                  <a:pt x="8" y="171"/>
                </a:cubicBezTo>
                <a:cubicBezTo>
                  <a:pt x="10" y="171"/>
                  <a:pt x="12" y="170"/>
                  <a:pt x="14" y="168"/>
                </a:cubicBezTo>
                <a:cubicBezTo>
                  <a:pt x="81" y="101"/>
                  <a:pt x="81" y="101"/>
                  <a:pt x="81" y="101"/>
                </a:cubicBezTo>
                <a:cubicBezTo>
                  <a:pt x="81" y="98"/>
                  <a:pt x="80" y="96"/>
                  <a:pt x="80" y="93"/>
                </a:cubicBezTo>
                <a:cubicBezTo>
                  <a:pt x="80" y="82"/>
                  <a:pt x="89" y="73"/>
                  <a:pt x="100" y="73"/>
                </a:cubicBezTo>
                <a:cubicBezTo>
                  <a:pt x="111" y="73"/>
                  <a:pt x="120" y="82"/>
                  <a:pt x="120" y="93"/>
                </a:cubicBezTo>
                <a:cubicBezTo>
                  <a:pt x="120" y="104"/>
                  <a:pt x="111" y="113"/>
                  <a:pt x="100" y="113"/>
                </a:cubicBezTo>
                <a:cubicBezTo>
                  <a:pt x="97" y="113"/>
                  <a:pt x="95" y="112"/>
                  <a:pt x="92" y="11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01"/>
          <p:cNvSpPr>
            <a:spLocks noEditPoints="1"/>
          </p:cNvSpPr>
          <p:nvPr/>
        </p:nvSpPr>
        <p:spPr bwMode="auto">
          <a:xfrm>
            <a:off x="4389404" y="2155123"/>
            <a:ext cx="306388" cy="306387"/>
          </a:xfrm>
          <a:custGeom>
            <a:avLst/>
            <a:gdLst>
              <a:gd name="T0" fmla="*/ 84 w 188"/>
              <a:gd name="T1" fmla="*/ 10 h 188"/>
              <a:gd name="T2" fmla="*/ 68 w 188"/>
              <a:gd name="T3" fmla="*/ 29 h 188"/>
              <a:gd name="T4" fmla="*/ 47 w 188"/>
              <a:gd name="T5" fmla="*/ 13 h 188"/>
              <a:gd name="T6" fmla="*/ 51 w 188"/>
              <a:gd name="T7" fmla="*/ 39 h 188"/>
              <a:gd name="T8" fmla="*/ 26 w 188"/>
              <a:gd name="T9" fmla="*/ 43 h 188"/>
              <a:gd name="T10" fmla="*/ 16 w 188"/>
              <a:gd name="T11" fmla="*/ 61 h 188"/>
              <a:gd name="T12" fmla="*/ 25 w 188"/>
              <a:gd name="T13" fmla="*/ 84 h 188"/>
              <a:gd name="T14" fmla="*/ 0 w 188"/>
              <a:gd name="T15" fmla="*/ 94 h 188"/>
              <a:gd name="T16" fmla="*/ 25 w 188"/>
              <a:gd name="T17" fmla="*/ 104 h 188"/>
              <a:gd name="T18" fmla="*/ 16 w 188"/>
              <a:gd name="T19" fmla="*/ 127 h 188"/>
              <a:gd name="T20" fmla="*/ 26 w 188"/>
              <a:gd name="T21" fmla="*/ 145 h 188"/>
              <a:gd name="T22" fmla="*/ 51 w 188"/>
              <a:gd name="T23" fmla="*/ 149 h 188"/>
              <a:gd name="T24" fmla="*/ 47 w 188"/>
              <a:gd name="T25" fmla="*/ 175 h 188"/>
              <a:gd name="T26" fmla="*/ 68 w 188"/>
              <a:gd name="T27" fmla="*/ 159 h 188"/>
              <a:gd name="T28" fmla="*/ 84 w 188"/>
              <a:gd name="T29" fmla="*/ 178 h 188"/>
              <a:gd name="T30" fmla="*/ 104 w 188"/>
              <a:gd name="T31" fmla="*/ 178 h 188"/>
              <a:gd name="T32" fmla="*/ 120 w 188"/>
              <a:gd name="T33" fmla="*/ 159 h 188"/>
              <a:gd name="T34" fmla="*/ 141 w 188"/>
              <a:gd name="T35" fmla="*/ 175 h 188"/>
              <a:gd name="T36" fmla="*/ 137 w 188"/>
              <a:gd name="T37" fmla="*/ 149 h 188"/>
              <a:gd name="T38" fmla="*/ 162 w 188"/>
              <a:gd name="T39" fmla="*/ 145 h 188"/>
              <a:gd name="T40" fmla="*/ 172 w 188"/>
              <a:gd name="T41" fmla="*/ 127 h 188"/>
              <a:gd name="T42" fmla="*/ 163 w 188"/>
              <a:gd name="T43" fmla="*/ 104 h 188"/>
              <a:gd name="T44" fmla="*/ 188 w 188"/>
              <a:gd name="T45" fmla="*/ 94 h 188"/>
              <a:gd name="T46" fmla="*/ 163 w 188"/>
              <a:gd name="T47" fmla="*/ 84 h 188"/>
              <a:gd name="T48" fmla="*/ 172 w 188"/>
              <a:gd name="T49" fmla="*/ 61 h 188"/>
              <a:gd name="T50" fmla="*/ 162 w 188"/>
              <a:gd name="T51" fmla="*/ 43 h 188"/>
              <a:gd name="T52" fmla="*/ 137 w 188"/>
              <a:gd name="T53" fmla="*/ 39 h 188"/>
              <a:gd name="T54" fmla="*/ 141 w 188"/>
              <a:gd name="T55" fmla="*/ 13 h 188"/>
              <a:gd name="T56" fmla="*/ 120 w 188"/>
              <a:gd name="T57" fmla="*/ 29 h 188"/>
              <a:gd name="T58" fmla="*/ 104 w 188"/>
              <a:gd name="T59" fmla="*/ 10 h 188"/>
              <a:gd name="T60" fmla="*/ 68 w 188"/>
              <a:gd name="T61" fmla="*/ 116 h 188"/>
              <a:gd name="T62" fmla="*/ 108 w 188"/>
              <a:gd name="T63" fmla="*/ 116 h 188"/>
              <a:gd name="T64" fmla="*/ 68 w 188"/>
              <a:gd name="T65" fmla="*/ 116 h 188"/>
              <a:gd name="T66" fmla="*/ 122 w 188"/>
              <a:gd name="T67" fmla="*/ 64 h 188"/>
              <a:gd name="T68" fmla="*/ 122 w 188"/>
              <a:gd name="T69" fmla="*/ 92 h 188"/>
              <a:gd name="T70" fmla="*/ 76 w 188"/>
              <a:gd name="T71" fmla="*/ 58 h 188"/>
              <a:gd name="T72" fmla="*/ 96 w 188"/>
              <a:gd name="T73" fmla="*/ 58 h 188"/>
              <a:gd name="T74" fmla="*/ 76 w 188"/>
              <a:gd name="T75" fmla="*/ 5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8" h="188">
                <a:moveTo>
                  <a:pt x="94" y="0"/>
                </a:moveTo>
                <a:cubicBezTo>
                  <a:pt x="88" y="0"/>
                  <a:pt x="84" y="4"/>
                  <a:pt x="84" y="10"/>
                </a:cubicBezTo>
                <a:cubicBezTo>
                  <a:pt x="84" y="25"/>
                  <a:pt x="84" y="25"/>
                  <a:pt x="84" y="25"/>
                </a:cubicBezTo>
                <a:cubicBezTo>
                  <a:pt x="78" y="25"/>
                  <a:pt x="73" y="27"/>
                  <a:pt x="68" y="29"/>
                </a:cubicBezTo>
                <a:cubicBezTo>
                  <a:pt x="61" y="16"/>
                  <a:pt x="61" y="16"/>
                  <a:pt x="61" y="16"/>
                </a:cubicBezTo>
                <a:cubicBezTo>
                  <a:pt x="58" y="11"/>
                  <a:pt x="52" y="10"/>
                  <a:pt x="47" y="13"/>
                </a:cubicBezTo>
                <a:cubicBezTo>
                  <a:pt x="42" y="15"/>
                  <a:pt x="41" y="21"/>
                  <a:pt x="43" y="26"/>
                </a:cubicBezTo>
                <a:cubicBezTo>
                  <a:pt x="51" y="39"/>
                  <a:pt x="51" y="39"/>
                  <a:pt x="51" y="39"/>
                </a:cubicBezTo>
                <a:cubicBezTo>
                  <a:pt x="46" y="42"/>
                  <a:pt x="42" y="46"/>
                  <a:pt x="39" y="51"/>
                </a:cubicBezTo>
                <a:cubicBezTo>
                  <a:pt x="26" y="43"/>
                  <a:pt x="26" y="43"/>
                  <a:pt x="26" y="43"/>
                </a:cubicBezTo>
                <a:cubicBezTo>
                  <a:pt x="21" y="41"/>
                  <a:pt x="15" y="42"/>
                  <a:pt x="13" y="47"/>
                </a:cubicBezTo>
                <a:cubicBezTo>
                  <a:pt x="10" y="52"/>
                  <a:pt x="11" y="58"/>
                  <a:pt x="16" y="61"/>
                </a:cubicBezTo>
                <a:cubicBezTo>
                  <a:pt x="29" y="68"/>
                  <a:pt x="29" y="68"/>
                  <a:pt x="29" y="68"/>
                </a:cubicBezTo>
                <a:cubicBezTo>
                  <a:pt x="27" y="73"/>
                  <a:pt x="25" y="78"/>
                  <a:pt x="25" y="84"/>
                </a:cubicBezTo>
                <a:cubicBezTo>
                  <a:pt x="10" y="84"/>
                  <a:pt x="10" y="84"/>
                  <a:pt x="10" y="84"/>
                </a:cubicBezTo>
                <a:cubicBezTo>
                  <a:pt x="4" y="84"/>
                  <a:pt x="0" y="88"/>
                  <a:pt x="0" y="94"/>
                </a:cubicBezTo>
                <a:cubicBezTo>
                  <a:pt x="0" y="100"/>
                  <a:pt x="4" y="104"/>
                  <a:pt x="1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5" y="110"/>
                  <a:pt x="27" y="115"/>
                  <a:pt x="29" y="120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1" y="130"/>
                  <a:pt x="10" y="136"/>
                  <a:pt x="13" y="141"/>
                </a:cubicBezTo>
                <a:cubicBezTo>
                  <a:pt x="15" y="146"/>
                  <a:pt x="21" y="147"/>
                  <a:pt x="26" y="145"/>
                </a:cubicBezTo>
                <a:cubicBezTo>
                  <a:pt x="39" y="137"/>
                  <a:pt x="39" y="137"/>
                  <a:pt x="39" y="137"/>
                </a:cubicBezTo>
                <a:cubicBezTo>
                  <a:pt x="42" y="142"/>
                  <a:pt x="46" y="146"/>
                  <a:pt x="51" y="149"/>
                </a:cubicBezTo>
                <a:cubicBezTo>
                  <a:pt x="43" y="162"/>
                  <a:pt x="43" y="162"/>
                  <a:pt x="43" y="162"/>
                </a:cubicBezTo>
                <a:cubicBezTo>
                  <a:pt x="41" y="167"/>
                  <a:pt x="42" y="173"/>
                  <a:pt x="47" y="175"/>
                </a:cubicBezTo>
                <a:cubicBezTo>
                  <a:pt x="52" y="178"/>
                  <a:pt x="58" y="177"/>
                  <a:pt x="61" y="172"/>
                </a:cubicBezTo>
                <a:cubicBezTo>
                  <a:pt x="68" y="159"/>
                  <a:pt x="68" y="159"/>
                  <a:pt x="68" y="159"/>
                </a:cubicBezTo>
                <a:cubicBezTo>
                  <a:pt x="73" y="161"/>
                  <a:pt x="78" y="163"/>
                  <a:pt x="84" y="163"/>
                </a:cubicBezTo>
                <a:cubicBezTo>
                  <a:pt x="84" y="178"/>
                  <a:pt x="84" y="178"/>
                  <a:pt x="84" y="178"/>
                </a:cubicBezTo>
                <a:cubicBezTo>
                  <a:pt x="84" y="184"/>
                  <a:pt x="88" y="188"/>
                  <a:pt x="94" y="188"/>
                </a:cubicBezTo>
                <a:cubicBezTo>
                  <a:pt x="100" y="188"/>
                  <a:pt x="104" y="184"/>
                  <a:pt x="104" y="178"/>
                </a:cubicBezTo>
                <a:cubicBezTo>
                  <a:pt x="104" y="163"/>
                  <a:pt x="104" y="163"/>
                  <a:pt x="104" y="163"/>
                </a:cubicBezTo>
                <a:cubicBezTo>
                  <a:pt x="110" y="163"/>
                  <a:pt x="115" y="161"/>
                  <a:pt x="120" y="159"/>
                </a:cubicBezTo>
                <a:cubicBezTo>
                  <a:pt x="127" y="172"/>
                  <a:pt x="127" y="172"/>
                  <a:pt x="127" y="172"/>
                </a:cubicBezTo>
                <a:cubicBezTo>
                  <a:pt x="130" y="177"/>
                  <a:pt x="136" y="178"/>
                  <a:pt x="141" y="175"/>
                </a:cubicBezTo>
                <a:cubicBezTo>
                  <a:pt x="146" y="173"/>
                  <a:pt x="147" y="167"/>
                  <a:pt x="145" y="162"/>
                </a:cubicBezTo>
                <a:cubicBezTo>
                  <a:pt x="137" y="149"/>
                  <a:pt x="137" y="149"/>
                  <a:pt x="137" y="149"/>
                </a:cubicBezTo>
                <a:cubicBezTo>
                  <a:pt x="142" y="146"/>
                  <a:pt x="146" y="142"/>
                  <a:pt x="149" y="137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7" y="147"/>
                  <a:pt x="173" y="146"/>
                  <a:pt x="175" y="141"/>
                </a:cubicBezTo>
                <a:cubicBezTo>
                  <a:pt x="178" y="136"/>
                  <a:pt x="177" y="130"/>
                  <a:pt x="172" y="127"/>
                </a:cubicBezTo>
                <a:cubicBezTo>
                  <a:pt x="159" y="120"/>
                  <a:pt x="159" y="120"/>
                  <a:pt x="159" y="120"/>
                </a:cubicBezTo>
                <a:cubicBezTo>
                  <a:pt x="161" y="115"/>
                  <a:pt x="163" y="110"/>
                  <a:pt x="163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84" y="104"/>
                  <a:pt x="188" y="100"/>
                  <a:pt x="188" y="94"/>
                </a:cubicBezTo>
                <a:cubicBezTo>
                  <a:pt x="188" y="88"/>
                  <a:pt x="184" y="84"/>
                  <a:pt x="178" y="84"/>
                </a:cubicBezTo>
                <a:cubicBezTo>
                  <a:pt x="163" y="84"/>
                  <a:pt x="163" y="84"/>
                  <a:pt x="163" y="84"/>
                </a:cubicBezTo>
                <a:cubicBezTo>
                  <a:pt x="163" y="78"/>
                  <a:pt x="161" y="73"/>
                  <a:pt x="159" y="68"/>
                </a:cubicBezTo>
                <a:cubicBezTo>
                  <a:pt x="172" y="61"/>
                  <a:pt x="172" y="61"/>
                  <a:pt x="172" y="61"/>
                </a:cubicBezTo>
                <a:cubicBezTo>
                  <a:pt x="177" y="58"/>
                  <a:pt x="178" y="52"/>
                  <a:pt x="175" y="47"/>
                </a:cubicBezTo>
                <a:cubicBezTo>
                  <a:pt x="173" y="42"/>
                  <a:pt x="167" y="41"/>
                  <a:pt x="162" y="43"/>
                </a:cubicBezTo>
                <a:cubicBezTo>
                  <a:pt x="149" y="51"/>
                  <a:pt x="149" y="51"/>
                  <a:pt x="149" y="51"/>
                </a:cubicBezTo>
                <a:cubicBezTo>
                  <a:pt x="146" y="46"/>
                  <a:pt x="142" y="42"/>
                  <a:pt x="137" y="39"/>
                </a:cubicBezTo>
                <a:cubicBezTo>
                  <a:pt x="145" y="26"/>
                  <a:pt x="145" y="26"/>
                  <a:pt x="145" y="26"/>
                </a:cubicBezTo>
                <a:cubicBezTo>
                  <a:pt x="147" y="21"/>
                  <a:pt x="146" y="15"/>
                  <a:pt x="141" y="13"/>
                </a:cubicBezTo>
                <a:cubicBezTo>
                  <a:pt x="136" y="10"/>
                  <a:pt x="130" y="11"/>
                  <a:pt x="127" y="16"/>
                </a:cubicBezTo>
                <a:cubicBezTo>
                  <a:pt x="120" y="29"/>
                  <a:pt x="120" y="29"/>
                  <a:pt x="120" y="29"/>
                </a:cubicBezTo>
                <a:cubicBezTo>
                  <a:pt x="115" y="27"/>
                  <a:pt x="110" y="25"/>
                  <a:pt x="104" y="25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04" y="4"/>
                  <a:pt x="100" y="0"/>
                  <a:pt x="94" y="0"/>
                </a:cubicBezTo>
                <a:close/>
                <a:moveTo>
                  <a:pt x="68" y="116"/>
                </a:moveTo>
                <a:cubicBezTo>
                  <a:pt x="68" y="105"/>
                  <a:pt x="77" y="96"/>
                  <a:pt x="88" y="96"/>
                </a:cubicBezTo>
                <a:cubicBezTo>
                  <a:pt x="99" y="96"/>
                  <a:pt x="108" y="105"/>
                  <a:pt x="108" y="116"/>
                </a:cubicBezTo>
                <a:cubicBezTo>
                  <a:pt x="108" y="127"/>
                  <a:pt x="99" y="136"/>
                  <a:pt x="88" y="136"/>
                </a:cubicBezTo>
                <a:cubicBezTo>
                  <a:pt x="77" y="136"/>
                  <a:pt x="68" y="127"/>
                  <a:pt x="68" y="116"/>
                </a:cubicBezTo>
                <a:close/>
                <a:moveTo>
                  <a:pt x="108" y="78"/>
                </a:moveTo>
                <a:cubicBezTo>
                  <a:pt x="108" y="70"/>
                  <a:pt x="114" y="64"/>
                  <a:pt x="122" y="64"/>
                </a:cubicBezTo>
                <a:cubicBezTo>
                  <a:pt x="130" y="64"/>
                  <a:pt x="136" y="70"/>
                  <a:pt x="136" y="78"/>
                </a:cubicBezTo>
                <a:cubicBezTo>
                  <a:pt x="136" y="86"/>
                  <a:pt x="130" y="92"/>
                  <a:pt x="122" y="92"/>
                </a:cubicBezTo>
                <a:cubicBezTo>
                  <a:pt x="114" y="92"/>
                  <a:pt x="108" y="86"/>
                  <a:pt x="108" y="78"/>
                </a:cubicBezTo>
                <a:close/>
                <a:moveTo>
                  <a:pt x="76" y="58"/>
                </a:moveTo>
                <a:cubicBezTo>
                  <a:pt x="76" y="52"/>
                  <a:pt x="80" y="48"/>
                  <a:pt x="86" y="48"/>
                </a:cubicBezTo>
                <a:cubicBezTo>
                  <a:pt x="92" y="48"/>
                  <a:pt x="96" y="52"/>
                  <a:pt x="96" y="58"/>
                </a:cubicBezTo>
                <a:cubicBezTo>
                  <a:pt x="96" y="64"/>
                  <a:pt x="92" y="68"/>
                  <a:pt x="86" y="68"/>
                </a:cubicBezTo>
                <a:cubicBezTo>
                  <a:pt x="80" y="68"/>
                  <a:pt x="76" y="64"/>
                  <a:pt x="76" y="5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411678" y="2106692"/>
            <a:ext cx="2931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zh-CN" altLang="en-US" dirty="0"/>
          </a:p>
        </p:txBody>
      </p:sp>
      <p:sp>
        <p:nvSpPr>
          <p:cNvPr id="34" name="Freeform 88"/>
          <p:cNvSpPr>
            <a:spLocks noEditPoints="1"/>
          </p:cNvSpPr>
          <p:nvPr/>
        </p:nvSpPr>
        <p:spPr bwMode="auto">
          <a:xfrm>
            <a:off x="7506891" y="3351142"/>
            <a:ext cx="201613" cy="312737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856563" y="3317657"/>
            <a:ext cx="2931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zh-CN" altLang="en-US" dirty="0"/>
          </a:p>
        </p:txBody>
      </p:sp>
      <p:sp>
        <p:nvSpPr>
          <p:cNvPr id="36" name="Freeform 22"/>
          <p:cNvSpPr>
            <a:spLocks/>
          </p:cNvSpPr>
          <p:nvPr/>
        </p:nvSpPr>
        <p:spPr bwMode="auto">
          <a:xfrm>
            <a:off x="4385436" y="3374252"/>
            <a:ext cx="314325" cy="312737"/>
          </a:xfrm>
          <a:custGeom>
            <a:avLst/>
            <a:gdLst>
              <a:gd name="T0" fmla="*/ 0 w 194"/>
              <a:gd name="T1" fmla="*/ 104 h 192"/>
              <a:gd name="T2" fmla="*/ 16 w 194"/>
              <a:gd name="T3" fmla="*/ 120 h 192"/>
              <a:gd name="T4" fmla="*/ 56 w 194"/>
              <a:gd name="T5" fmla="*/ 120 h 192"/>
              <a:gd name="T6" fmla="*/ 56 w 194"/>
              <a:gd name="T7" fmla="*/ 176 h 192"/>
              <a:gd name="T8" fmla="*/ 72 w 194"/>
              <a:gd name="T9" fmla="*/ 192 h 192"/>
              <a:gd name="T10" fmla="*/ 88 w 194"/>
              <a:gd name="T11" fmla="*/ 176 h 192"/>
              <a:gd name="T12" fmla="*/ 88 w 194"/>
              <a:gd name="T13" fmla="*/ 120 h 192"/>
              <a:gd name="T14" fmla="*/ 144 w 194"/>
              <a:gd name="T15" fmla="*/ 120 h 192"/>
              <a:gd name="T16" fmla="*/ 158 w 194"/>
              <a:gd name="T17" fmla="*/ 114 h 192"/>
              <a:gd name="T18" fmla="*/ 186 w 194"/>
              <a:gd name="T19" fmla="*/ 86 h 192"/>
              <a:gd name="T20" fmla="*/ 186 w 194"/>
              <a:gd name="T21" fmla="*/ 58 h 192"/>
              <a:gd name="T22" fmla="*/ 158 w 194"/>
              <a:gd name="T23" fmla="*/ 30 h 192"/>
              <a:gd name="T24" fmla="*/ 144 w 194"/>
              <a:gd name="T25" fmla="*/ 24 h 192"/>
              <a:gd name="T26" fmla="*/ 88 w 194"/>
              <a:gd name="T27" fmla="*/ 24 h 192"/>
              <a:gd name="T28" fmla="*/ 88 w 194"/>
              <a:gd name="T29" fmla="*/ 16 h 192"/>
              <a:gd name="T30" fmla="*/ 72 w 194"/>
              <a:gd name="T31" fmla="*/ 0 h 192"/>
              <a:gd name="T32" fmla="*/ 56 w 194"/>
              <a:gd name="T33" fmla="*/ 16 h 192"/>
              <a:gd name="T34" fmla="*/ 56 w 194"/>
              <a:gd name="T35" fmla="*/ 24 h 192"/>
              <a:gd name="T36" fmla="*/ 16 w 194"/>
              <a:gd name="T37" fmla="*/ 24 h 192"/>
              <a:gd name="T38" fmla="*/ 0 w 194"/>
              <a:gd name="T39" fmla="*/ 40 h 192"/>
              <a:gd name="T40" fmla="*/ 0 w 194"/>
              <a:gd name="T41" fmla="*/ 10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94" h="192">
                <a:moveTo>
                  <a:pt x="0" y="104"/>
                </a:moveTo>
                <a:cubicBezTo>
                  <a:pt x="0" y="113"/>
                  <a:pt x="7" y="120"/>
                  <a:pt x="16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6" y="176"/>
                  <a:pt x="56" y="176"/>
                  <a:pt x="56" y="176"/>
                </a:cubicBezTo>
                <a:cubicBezTo>
                  <a:pt x="56" y="185"/>
                  <a:pt x="63" y="192"/>
                  <a:pt x="72" y="192"/>
                </a:cubicBezTo>
                <a:cubicBezTo>
                  <a:pt x="81" y="192"/>
                  <a:pt x="88" y="185"/>
                  <a:pt x="88" y="176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50" y="120"/>
                  <a:pt x="155" y="118"/>
                  <a:pt x="158" y="114"/>
                </a:cubicBezTo>
                <a:cubicBezTo>
                  <a:pt x="186" y="86"/>
                  <a:pt x="186" y="86"/>
                  <a:pt x="186" y="86"/>
                </a:cubicBezTo>
                <a:cubicBezTo>
                  <a:pt x="194" y="78"/>
                  <a:pt x="194" y="66"/>
                  <a:pt x="186" y="58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5" y="26"/>
                  <a:pt x="150" y="24"/>
                  <a:pt x="144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16"/>
                  <a:pt x="88" y="16"/>
                  <a:pt x="88" y="16"/>
                </a:cubicBezTo>
                <a:cubicBezTo>
                  <a:pt x="88" y="7"/>
                  <a:pt x="81" y="0"/>
                  <a:pt x="72" y="0"/>
                </a:cubicBezTo>
                <a:cubicBezTo>
                  <a:pt x="63" y="0"/>
                  <a:pt x="56" y="7"/>
                  <a:pt x="56" y="16"/>
                </a:cubicBezTo>
                <a:cubicBezTo>
                  <a:pt x="56" y="24"/>
                  <a:pt x="56" y="24"/>
                  <a:pt x="5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7" y="24"/>
                  <a:pt x="0" y="31"/>
                  <a:pt x="0" y="40"/>
                </a:cubicBezTo>
                <a:lnTo>
                  <a:pt x="0" y="104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411678" y="3291298"/>
            <a:ext cx="2931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zh-CN" altLang="en-US" dirty="0"/>
          </a:p>
        </p:txBody>
      </p:sp>
      <p:sp>
        <p:nvSpPr>
          <p:cNvPr id="39" name="矩形 38"/>
          <p:cNvSpPr/>
          <p:nvPr/>
        </p:nvSpPr>
        <p:spPr>
          <a:xfrm>
            <a:off x="1411678" y="4490418"/>
            <a:ext cx="2931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zh-CN" altLang="en-US" dirty="0"/>
          </a:p>
        </p:txBody>
      </p:sp>
      <p:sp>
        <p:nvSpPr>
          <p:cNvPr id="41" name="矩形 40"/>
          <p:cNvSpPr/>
          <p:nvPr/>
        </p:nvSpPr>
        <p:spPr>
          <a:xfrm>
            <a:off x="7856563" y="4566019"/>
            <a:ext cx="2931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zh-CN" altLang="en-US" dirty="0"/>
          </a:p>
        </p:txBody>
      </p:sp>
      <p:sp>
        <p:nvSpPr>
          <p:cNvPr id="42" name="Freeform 53"/>
          <p:cNvSpPr>
            <a:spLocks noEditPoints="1"/>
          </p:cNvSpPr>
          <p:nvPr/>
        </p:nvSpPr>
        <p:spPr bwMode="auto">
          <a:xfrm>
            <a:off x="7454503" y="4630551"/>
            <a:ext cx="306388" cy="304800"/>
          </a:xfrm>
          <a:custGeom>
            <a:avLst/>
            <a:gdLst>
              <a:gd name="T0" fmla="*/ 0 w 188"/>
              <a:gd name="T1" fmla="*/ 94 h 188"/>
              <a:gd name="T2" fmla="*/ 94 w 188"/>
              <a:gd name="T3" fmla="*/ 188 h 188"/>
              <a:gd name="T4" fmla="*/ 188 w 188"/>
              <a:gd name="T5" fmla="*/ 94 h 188"/>
              <a:gd name="T6" fmla="*/ 94 w 188"/>
              <a:gd name="T7" fmla="*/ 0 h 188"/>
              <a:gd name="T8" fmla="*/ 0 w 188"/>
              <a:gd name="T9" fmla="*/ 94 h 188"/>
              <a:gd name="T10" fmla="*/ 84 w 188"/>
              <a:gd name="T11" fmla="*/ 30 h 188"/>
              <a:gd name="T12" fmla="*/ 94 w 188"/>
              <a:gd name="T13" fmla="*/ 20 h 188"/>
              <a:gd name="T14" fmla="*/ 104 w 188"/>
              <a:gd name="T15" fmla="*/ 30 h 188"/>
              <a:gd name="T16" fmla="*/ 94 w 188"/>
              <a:gd name="T17" fmla="*/ 40 h 188"/>
              <a:gd name="T18" fmla="*/ 84 w 188"/>
              <a:gd name="T19" fmla="*/ 30 h 188"/>
              <a:gd name="T20" fmla="*/ 20 w 188"/>
              <a:gd name="T21" fmla="*/ 94 h 188"/>
              <a:gd name="T22" fmla="*/ 30 w 188"/>
              <a:gd name="T23" fmla="*/ 84 h 188"/>
              <a:gd name="T24" fmla="*/ 40 w 188"/>
              <a:gd name="T25" fmla="*/ 94 h 188"/>
              <a:gd name="T26" fmla="*/ 30 w 188"/>
              <a:gd name="T27" fmla="*/ 104 h 188"/>
              <a:gd name="T28" fmla="*/ 20 w 188"/>
              <a:gd name="T29" fmla="*/ 94 h 188"/>
              <a:gd name="T30" fmla="*/ 148 w 188"/>
              <a:gd name="T31" fmla="*/ 94 h 188"/>
              <a:gd name="T32" fmla="*/ 158 w 188"/>
              <a:gd name="T33" fmla="*/ 84 h 188"/>
              <a:gd name="T34" fmla="*/ 168 w 188"/>
              <a:gd name="T35" fmla="*/ 94 h 188"/>
              <a:gd name="T36" fmla="*/ 158 w 188"/>
              <a:gd name="T37" fmla="*/ 104 h 188"/>
              <a:gd name="T38" fmla="*/ 148 w 188"/>
              <a:gd name="T39" fmla="*/ 94 h 188"/>
              <a:gd name="T40" fmla="*/ 84 w 188"/>
              <a:gd name="T41" fmla="*/ 158 h 188"/>
              <a:gd name="T42" fmla="*/ 94 w 188"/>
              <a:gd name="T43" fmla="*/ 148 h 188"/>
              <a:gd name="T44" fmla="*/ 104 w 188"/>
              <a:gd name="T45" fmla="*/ 158 h 188"/>
              <a:gd name="T46" fmla="*/ 94 w 188"/>
              <a:gd name="T47" fmla="*/ 168 h 188"/>
              <a:gd name="T48" fmla="*/ 84 w 188"/>
              <a:gd name="T49" fmla="*/ 158 h 188"/>
              <a:gd name="T50" fmla="*/ 79 w 188"/>
              <a:gd name="T51" fmla="*/ 99 h 188"/>
              <a:gd name="T52" fmla="*/ 50 w 188"/>
              <a:gd name="T53" fmla="*/ 69 h 188"/>
              <a:gd name="T54" fmla="*/ 50 w 188"/>
              <a:gd name="T55" fmla="*/ 58 h 188"/>
              <a:gd name="T56" fmla="*/ 61 w 188"/>
              <a:gd name="T57" fmla="*/ 58 h 188"/>
              <a:gd name="T58" fmla="*/ 88 w 188"/>
              <a:gd name="T59" fmla="*/ 85 h 188"/>
              <a:gd name="T60" fmla="*/ 96 w 188"/>
              <a:gd name="T61" fmla="*/ 85 h 188"/>
              <a:gd name="T62" fmla="*/ 135 w 188"/>
              <a:gd name="T63" fmla="*/ 46 h 188"/>
              <a:gd name="T64" fmla="*/ 146 w 188"/>
              <a:gd name="T65" fmla="*/ 46 h 188"/>
              <a:gd name="T66" fmla="*/ 146 w 188"/>
              <a:gd name="T67" fmla="*/ 57 h 188"/>
              <a:gd name="T68" fmla="*/ 105 w 188"/>
              <a:gd name="T69" fmla="*/ 99 h 188"/>
              <a:gd name="T70" fmla="*/ 92 w 188"/>
              <a:gd name="T71" fmla="*/ 104 h 188"/>
              <a:gd name="T72" fmla="*/ 79 w 188"/>
              <a:gd name="T73" fmla="*/ 99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8" h="188">
                <a:moveTo>
                  <a:pt x="0" y="94"/>
                </a:moveTo>
                <a:cubicBezTo>
                  <a:pt x="0" y="146"/>
                  <a:pt x="42" y="188"/>
                  <a:pt x="94" y="188"/>
                </a:cubicBezTo>
                <a:cubicBezTo>
                  <a:pt x="146" y="188"/>
                  <a:pt x="188" y="146"/>
                  <a:pt x="188" y="94"/>
                </a:cubicBezTo>
                <a:cubicBezTo>
                  <a:pt x="188" y="42"/>
                  <a:pt x="146" y="0"/>
                  <a:pt x="94" y="0"/>
                </a:cubicBezTo>
                <a:cubicBezTo>
                  <a:pt x="42" y="0"/>
                  <a:pt x="0" y="42"/>
                  <a:pt x="0" y="94"/>
                </a:cubicBezTo>
                <a:close/>
                <a:moveTo>
                  <a:pt x="84" y="30"/>
                </a:moveTo>
                <a:cubicBezTo>
                  <a:pt x="84" y="24"/>
                  <a:pt x="88" y="20"/>
                  <a:pt x="94" y="20"/>
                </a:cubicBezTo>
                <a:cubicBezTo>
                  <a:pt x="100" y="20"/>
                  <a:pt x="104" y="24"/>
                  <a:pt x="104" y="30"/>
                </a:cubicBezTo>
                <a:cubicBezTo>
                  <a:pt x="104" y="36"/>
                  <a:pt x="100" y="40"/>
                  <a:pt x="94" y="40"/>
                </a:cubicBezTo>
                <a:cubicBezTo>
                  <a:pt x="88" y="40"/>
                  <a:pt x="84" y="36"/>
                  <a:pt x="84" y="30"/>
                </a:cubicBezTo>
                <a:close/>
                <a:moveTo>
                  <a:pt x="20" y="94"/>
                </a:moveTo>
                <a:cubicBezTo>
                  <a:pt x="20" y="88"/>
                  <a:pt x="24" y="84"/>
                  <a:pt x="30" y="84"/>
                </a:cubicBezTo>
                <a:cubicBezTo>
                  <a:pt x="36" y="84"/>
                  <a:pt x="40" y="88"/>
                  <a:pt x="40" y="94"/>
                </a:cubicBezTo>
                <a:cubicBezTo>
                  <a:pt x="40" y="100"/>
                  <a:pt x="36" y="104"/>
                  <a:pt x="30" y="104"/>
                </a:cubicBezTo>
                <a:cubicBezTo>
                  <a:pt x="24" y="104"/>
                  <a:pt x="20" y="100"/>
                  <a:pt x="20" y="94"/>
                </a:cubicBezTo>
                <a:close/>
                <a:moveTo>
                  <a:pt x="148" y="94"/>
                </a:moveTo>
                <a:cubicBezTo>
                  <a:pt x="148" y="88"/>
                  <a:pt x="152" y="84"/>
                  <a:pt x="158" y="84"/>
                </a:cubicBezTo>
                <a:cubicBezTo>
                  <a:pt x="164" y="84"/>
                  <a:pt x="168" y="88"/>
                  <a:pt x="168" y="94"/>
                </a:cubicBezTo>
                <a:cubicBezTo>
                  <a:pt x="168" y="100"/>
                  <a:pt x="164" y="104"/>
                  <a:pt x="158" y="104"/>
                </a:cubicBezTo>
                <a:cubicBezTo>
                  <a:pt x="152" y="104"/>
                  <a:pt x="148" y="100"/>
                  <a:pt x="148" y="94"/>
                </a:cubicBezTo>
                <a:close/>
                <a:moveTo>
                  <a:pt x="84" y="158"/>
                </a:moveTo>
                <a:cubicBezTo>
                  <a:pt x="84" y="152"/>
                  <a:pt x="88" y="148"/>
                  <a:pt x="94" y="148"/>
                </a:cubicBezTo>
                <a:cubicBezTo>
                  <a:pt x="100" y="148"/>
                  <a:pt x="104" y="152"/>
                  <a:pt x="104" y="158"/>
                </a:cubicBezTo>
                <a:cubicBezTo>
                  <a:pt x="104" y="164"/>
                  <a:pt x="100" y="168"/>
                  <a:pt x="94" y="168"/>
                </a:cubicBezTo>
                <a:cubicBezTo>
                  <a:pt x="88" y="168"/>
                  <a:pt x="84" y="164"/>
                  <a:pt x="84" y="158"/>
                </a:cubicBezTo>
                <a:close/>
                <a:moveTo>
                  <a:pt x="79" y="99"/>
                </a:moveTo>
                <a:cubicBezTo>
                  <a:pt x="77" y="97"/>
                  <a:pt x="50" y="69"/>
                  <a:pt x="50" y="69"/>
                </a:cubicBezTo>
                <a:cubicBezTo>
                  <a:pt x="47" y="66"/>
                  <a:pt x="47" y="61"/>
                  <a:pt x="50" y="58"/>
                </a:cubicBezTo>
                <a:cubicBezTo>
                  <a:pt x="53" y="55"/>
                  <a:pt x="58" y="55"/>
                  <a:pt x="61" y="58"/>
                </a:cubicBezTo>
                <a:cubicBezTo>
                  <a:pt x="88" y="85"/>
                  <a:pt x="88" y="85"/>
                  <a:pt x="88" y="85"/>
                </a:cubicBezTo>
                <a:cubicBezTo>
                  <a:pt x="90" y="87"/>
                  <a:pt x="94" y="87"/>
                  <a:pt x="96" y="85"/>
                </a:cubicBezTo>
                <a:cubicBezTo>
                  <a:pt x="135" y="46"/>
                  <a:pt x="135" y="46"/>
                  <a:pt x="135" y="46"/>
                </a:cubicBezTo>
                <a:cubicBezTo>
                  <a:pt x="138" y="43"/>
                  <a:pt x="143" y="43"/>
                  <a:pt x="146" y="46"/>
                </a:cubicBezTo>
                <a:cubicBezTo>
                  <a:pt x="149" y="49"/>
                  <a:pt x="149" y="54"/>
                  <a:pt x="146" y="57"/>
                </a:cubicBezTo>
                <a:cubicBezTo>
                  <a:pt x="146" y="57"/>
                  <a:pt x="107" y="97"/>
                  <a:pt x="105" y="99"/>
                </a:cubicBezTo>
                <a:cubicBezTo>
                  <a:pt x="101" y="102"/>
                  <a:pt x="97" y="104"/>
                  <a:pt x="92" y="104"/>
                </a:cubicBezTo>
                <a:cubicBezTo>
                  <a:pt x="87" y="104"/>
                  <a:pt x="83" y="102"/>
                  <a:pt x="79" y="99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99"/>
          <p:cNvSpPr>
            <a:spLocks noEditPoints="1"/>
          </p:cNvSpPr>
          <p:nvPr/>
        </p:nvSpPr>
        <p:spPr bwMode="auto">
          <a:xfrm>
            <a:off x="4390198" y="4553363"/>
            <a:ext cx="304800" cy="306387"/>
          </a:xfrm>
          <a:custGeom>
            <a:avLst/>
            <a:gdLst>
              <a:gd name="T0" fmla="*/ 94 w 188"/>
              <a:gd name="T1" fmla="*/ 188 h 188"/>
              <a:gd name="T2" fmla="*/ 94 w 188"/>
              <a:gd name="T3" fmla="*/ 0 h 188"/>
              <a:gd name="T4" fmla="*/ 20 w 188"/>
              <a:gd name="T5" fmla="*/ 94 h 188"/>
              <a:gd name="T6" fmla="*/ 41 w 188"/>
              <a:gd name="T7" fmla="*/ 80 h 188"/>
              <a:gd name="T8" fmla="*/ 41 w 188"/>
              <a:gd name="T9" fmla="*/ 104 h 188"/>
              <a:gd name="T10" fmla="*/ 20 w 188"/>
              <a:gd name="T11" fmla="*/ 94 h 188"/>
              <a:gd name="T12" fmla="*/ 53 w 188"/>
              <a:gd name="T13" fmla="*/ 32 h 188"/>
              <a:gd name="T14" fmla="*/ 28 w 188"/>
              <a:gd name="T15" fmla="*/ 60 h 188"/>
              <a:gd name="T16" fmla="*/ 84 w 188"/>
              <a:gd name="T17" fmla="*/ 21 h 188"/>
              <a:gd name="T18" fmla="*/ 64 w 188"/>
              <a:gd name="T19" fmla="*/ 60 h 188"/>
              <a:gd name="T20" fmla="*/ 104 w 188"/>
              <a:gd name="T21" fmla="*/ 21 h 188"/>
              <a:gd name="T22" fmla="*/ 124 w 188"/>
              <a:gd name="T23" fmla="*/ 60 h 188"/>
              <a:gd name="T24" fmla="*/ 104 w 188"/>
              <a:gd name="T25" fmla="*/ 21 h 188"/>
              <a:gd name="T26" fmla="*/ 160 w 188"/>
              <a:gd name="T27" fmla="*/ 60 h 188"/>
              <a:gd name="T28" fmla="*/ 135 w 188"/>
              <a:gd name="T29" fmla="*/ 32 h 188"/>
              <a:gd name="T30" fmla="*/ 168 w 188"/>
              <a:gd name="T31" fmla="*/ 94 h 188"/>
              <a:gd name="T32" fmla="*/ 148 w 188"/>
              <a:gd name="T33" fmla="*/ 104 h 188"/>
              <a:gd name="T34" fmla="*/ 148 w 188"/>
              <a:gd name="T35" fmla="*/ 80 h 188"/>
              <a:gd name="T36" fmla="*/ 162 w 188"/>
              <a:gd name="T37" fmla="*/ 124 h 188"/>
              <a:gd name="T38" fmla="*/ 144 w 188"/>
              <a:gd name="T39" fmla="*/ 124 h 188"/>
              <a:gd name="T40" fmla="*/ 56 w 188"/>
              <a:gd name="T41" fmla="*/ 158 h 188"/>
              <a:gd name="T42" fmla="*/ 44 w 188"/>
              <a:gd name="T43" fmla="*/ 124 h 188"/>
              <a:gd name="T44" fmla="*/ 61 w 188"/>
              <a:gd name="T45" fmla="*/ 80 h 188"/>
              <a:gd name="T46" fmla="*/ 84 w 188"/>
              <a:gd name="T47" fmla="*/ 104 h 188"/>
              <a:gd name="T48" fmla="*/ 60 w 188"/>
              <a:gd name="T49" fmla="*/ 92 h 188"/>
              <a:gd name="T50" fmla="*/ 104 w 188"/>
              <a:gd name="T51" fmla="*/ 80 h 188"/>
              <a:gd name="T52" fmla="*/ 128 w 188"/>
              <a:gd name="T53" fmla="*/ 92 h 188"/>
              <a:gd name="T54" fmla="*/ 104 w 188"/>
              <a:gd name="T55" fmla="*/ 104 h 188"/>
              <a:gd name="T56" fmla="*/ 64 w 188"/>
              <a:gd name="T57" fmla="*/ 124 h 188"/>
              <a:gd name="T58" fmla="*/ 84 w 188"/>
              <a:gd name="T59" fmla="*/ 164 h 188"/>
              <a:gd name="T60" fmla="*/ 104 w 188"/>
              <a:gd name="T61" fmla="*/ 124 h 188"/>
              <a:gd name="T62" fmla="*/ 104 w 188"/>
              <a:gd name="T63" fmla="*/ 164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8" h="188">
                <a:moveTo>
                  <a:pt x="0" y="94"/>
                </a:moveTo>
                <a:cubicBezTo>
                  <a:pt x="0" y="146"/>
                  <a:pt x="42" y="188"/>
                  <a:pt x="94" y="188"/>
                </a:cubicBezTo>
                <a:cubicBezTo>
                  <a:pt x="146" y="188"/>
                  <a:pt x="188" y="146"/>
                  <a:pt x="188" y="94"/>
                </a:cubicBezTo>
                <a:cubicBezTo>
                  <a:pt x="188" y="42"/>
                  <a:pt x="146" y="0"/>
                  <a:pt x="94" y="0"/>
                </a:cubicBezTo>
                <a:cubicBezTo>
                  <a:pt x="42" y="0"/>
                  <a:pt x="0" y="42"/>
                  <a:pt x="0" y="94"/>
                </a:cubicBezTo>
                <a:close/>
                <a:moveTo>
                  <a:pt x="20" y="94"/>
                </a:moveTo>
                <a:cubicBezTo>
                  <a:pt x="20" y="89"/>
                  <a:pt x="20" y="85"/>
                  <a:pt x="2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4"/>
                  <a:pt x="40" y="88"/>
                  <a:pt x="40" y="92"/>
                </a:cubicBezTo>
                <a:cubicBezTo>
                  <a:pt x="40" y="96"/>
                  <a:pt x="40" y="100"/>
                  <a:pt x="41" y="104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0" y="101"/>
                  <a:pt x="20" y="97"/>
                  <a:pt x="20" y="94"/>
                </a:cubicBezTo>
                <a:close/>
                <a:moveTo>
                  <a:pt x="28" y="60"/>
                </a:moveTo>
                <a:cubicBezTo>
                  <a:pt x="34" y="49"/>
                  <a:pt x="43" y="39"/>
                  <a:pt x="53" y="32"/>
                </a:cubicBezTo>
                <a:cubicBezTo>
                  <a:pt x="49" y="41"/>
                  <a:pt x="46" y="50"/>
                  <a:pt x="44" y="60"/>
                </a:cubicBezTo>
                <a:lnTo>
                  <a:pt x="28" y="60"/>
                </a:lnTo>
                <a:close/>
                <a:moveTo>
                  <a:pt x="83" y="21"/>
                </a:moveTo>
                <a:cubicBezTo>
                  <a:pt x="84" y="21"/>
                  <a:pt x="84" y="21"/>
                  <a:pt x="84" y="21"/>
                </a:cubicBezTo>
                <a:cubicBezTo>
                  <a:pt x="84" y="60"/>
                  <a:pt x="84" y="60"/>
                  <a:pt x="8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8" y="46"/>
                  <a:pt x="75" y="32"/>
                  <a:pt x="83" y="21"/>
                </a:cubicBezTo>
                <a:close/>
                <a:moveTo>
                  <a:pt x="104" y="21"/>
                </a:moveTo>
                <a:cubicBezTo>
                  <a:pt x="105" y="21"/>
                  <a:pt x="105" y="21"/>
                  <a:pt x="105" y="21"/>
                </a:cubicBezTo>
                <a:cubicBezTo>
                  <a:pt x="113" y="32"/>
                  <a:pt x="120" y="46"/>
                  <a:pt x="124" y="60"/>
                </a:cubicBezTo>
                <a:cubicBezTo>
                  <a:pt x="104" y="60"/>
                  <a:pt x="104" y="60"/>
                  <a:pt x="104" y="60"/>
                </a:cubicBezTo>
                <a:lnTo>
                  <a:pt x="104" y="21"/>
                </a:lnTo>
                <a:close/>
                <a:moveTo>
                  <a:pt x="135" y="32"/>
                </a:moveTo>
                <a:cubicBezTo>
                  <a:pt x="145" y="39"/>
                  <a:pt x="154" y="49"/>
                  <a:pt x="160" y="60"/>
                </a:cubicBezTo>
                <a:cubicBezTo>
                  <a:pt x="144" y="60"/>
                  <a:pt x="144" y="60"/>
                  <a:pt x="144" y="60"/>
                </a:cubicBezTo>
                <a:cubicBezTo>
                  <a:pt x="142" y="50"/>
                  <a:pt x="139" y="41"/>
                  <a:pt x="135" y="32"/>
                </a:cubicBezTo>
                <a:close/>
                <a:moveTo>
                  <a:pt x="167" y="80"/>
                </a:moveTo>
                <a:cubicBezTo>
                  <a:pt x="168" y="85"/>
                  <a:pt x="168" y="89"/>
                  <a:pt x="168" y="94"/>
                </a:cubicBezTo>
                <a:cubicBezTo>
                  <a:pt x="168" y="97"/>
                  <a:pt x="168" y="101"/>
                  <a:pt x="167" y="104"/>
                </a:cubicBezTo>
                <a:cubicBezTo>
                  <a:pt x="148" y="104"/>
                  <a:pt x="148" y="104"/>
                  <a:pt x="148" y="104"/>
                </a:cubicBezTo>
                <a:cubicBezTo>
                  <a:pt x="148" y="100"/>
                  <a:pt x="148" y="96"/>
                  <a:pt x="148" y="92"/>
                </a:cubicBezTo>
                <a:cubicBezTo>
                  <a:pt x="148" y="88"/>
                  <a:pt x="148" y="84"/>
                  <a:pt x="148" y="80"/>
                </a:cubicBezTo>
                <a:lnTo>
                  <a:pt x="167" y="80"/>
                </a:lnTo>
                <a:close/>
                <a:moveTo>
                  <a:pt x="162" y="124"/>
                </a:moveTo>
                <a:cubicBezTo>
                  <a:pt x="155" y="138"/>
                  <a:pt x="145" y="150"/>
                  <a:pt x="132" y="158"/>
                </a:cubicBezTo>
                <a:cubicBezTo>
                  <a:pt x="137" y="147"/>
                  <a:pt x="142" y="136"/>
                  <a:pt x="144" y="124"/>
                </a:cubicBezTo>
                <a:lnTo>
                  <a:pt x="162" y="124"/>
                </a:lnTo>
                <a:close/>
                <a:moveTo>
                  <a:pt x="56" y="158"/>
                </a:moveTo>
                <a:cubicBezTo>
                  <a:pt x="43" y="150"/>
                  <a:pt x="33" y="138"/>
                  <a:pt x="26" y="124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6" y="136"/>
                  <a:pt x="51" y="147"/>
                  <a:pt x="56" y="158"/>
                </a:cubicBezTo>
                <a:close/>
                <a:moveTo>
                  <a:pt x="61" y="80"/>
                </a:moveTo>
                <a:cubicBezTo>
                  <a:pt x="84" y="80"/>
                  <a:pt x="84" y="80"/>
                  <a:pt x="84" y="80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61" y="104"/>
                  <a:pt x="61" y="104"/>
                  <a:pt x="61" y="104"/>
                </a:cubicBezTo>
                <a:cubicBezTo>
                  <a:pt x="60" y="100"/>
                  <a:pt x="60" y="96"/>
                  <a:pt x="60" y="92"/>
                </a:cubicBezTo>
                <a:cubicBezTo>
                  <a:pt x="60" y="88"/>
                  <a:pt x="60" y="84"/>
                  <a:pt x="61" y="80"/>
                </a:cubicBezTo>
                <a:close/>
                <a:moveTo>
                  <a:pt x="104" y="80"/>
                </a:moveTo>
                <a:cubicBezTo>
                  <a:pt x="127" y="80"/>
                  <a:pt x="127" y="80"/>
                  <a:pt x="127" y="80"/>
                </a:cubicBezTo>
                <a:cubicBezTo>
                  <a:pt x="128" y="84"/>
                  <a:pt x="128" y="88"/>
                  <a:pt x="128" y="92"/>
                </a:cubicBezTo>
                <a:cubicBezTo>
                  <a:pt x="128" y="96"/>
                  <a:pt x="128" y="100"/>
                  <a:pt x="127" y="104"/>
                </a:cubicBezTo>
                <a:cubicBezTo>
                  <a:pt x="104" y="104"/>
                  <a:pt x="104" y="104"/>
                  <a:pt x="104" y="104"/>
                </a:cubicBezTo>
                <a:lnTo>
                  <a:pt x="104" y="80"/>
                </a:lnTo>
                <a:close/>
                <a:moveTo>
                  <a:pt x="64" y="124"/>
                </a:moveTo>
                <a:cubicBezTo>
                  <a:pt x="84" y="124"/>
                  <a:pt x="84" y="124"/>
                  <a:pt x="84" y="124"/>
                </a:cubicBezTo>
                <a:cubicBezTo>
                  <a:pt x="84" y="164"/>
                  <a:pt x="84" y="164"/>
                  <a:pt x="84" y="164"/>
                </a:cubicBezTo>
                <a:cubicBezTo>
                  <a:pt x="75" y="152"/>
                  <a:pt x="68" y="139"/>
                  <a:pt x="64" y="124"/>
                </a:cubicBezTo>
                <a:close/>
                <a:moveTo>
                  <a:pt x="104" y="124"/>
                </a:moveTo>
                <a:cubicBezTo>
                  <a:pt x="124" y="124"/>
                  <a:pt x="124" y="124"/>
                  <a:pt x="124" y="124"/>
                </a:cubicBezTo>
                <a:cubicBezTo>
                  <a:pt x="120" y="139"/>
                  <a:pt x="113" y="152"/>
                  <a:pt x="104" y="164"/>
                </a:cubicBezTo>
                <a:lnTo>
                  <a:pt x="104" y="124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75606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8120" y="209902"/>
            <a:ext cx="628822" cy="839592"/>
            <a:chOff x="793750" y="825500"/>
            <a:chExt cx="3433763" cy="4584701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793750" y="1138238"/>
              <a:ext cx="1716088" cy="3246438"/>
            </a:xfrm>
            <a:custGeom>
              <a:avLst/>
              <a:gdLst>
                <a:gd name="T0" fmla="*/ 111 w 219"/>
                <a:gd name="T1" fmla="*/ 0 h 415"/>
                <a:gd name="T2" fmla="*/ 33 w 219"/>
                <a:gd name="T3" fmla="*/ 183 h 415"/>
                <a:gd name="T4" fmla="*/ 219 w 219"/>
                <a:gd name="T5" fmla="*/ 415 h 415"/>
                <a:gd name="T6" fmla="*/ 111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11" y="0"/>
                  </a:moveTo>
                  <a:cubicBezTo>
                    <a:pt x="111" y="0"/>
                    <a:pt x="0" y="36"/>
                    <a:pt x="33" y="183"/>
                  </a:cubicBezTo>
                  <a:cubicBezTo>
                    <a:pt x="65" y="329"/>
                    <a:pt x="219" y="415"/>
                    <a:pt x="219" y="415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052513" y="1052513"/>
              <a:ext cx="1457325" cy="3332163"/>
            </a:xfrm>
            <a:custGeom>
              <a:avLst/>
              <a:gdLst>
                <a:gd name="T0" fmla="*/ 118 w 186"/>
                <a:gd name="T1" fmla="*/ 0 h 426"/>
                <a:gd name="T2" fmla="*/ 12 w 186"/>
                <a:gd name="T3" fmla="*/ 128 h 426"/>
                <a:gd name="T4" fmla="*/ 186 w 186"/>
                <a:gd name="T5" fmla="*/ 426 h 426"/>
                <a:gd name="T6" fmla="*/ 11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118" y="0"/>
                  </a:moveTo>
                  <a:cubicBezTo>
                    <a:pt x="118" y="0"/>
                    <a:pt x="25" y="1"/>
                    <a:pt x="12" y="128"/>
                  </a:cubicBezTo>
                  <a:cubicBezTo>
                    <a:pt x="0" y="254"/>
                    <a:pt x="165" y="416"/>
                    <a:pt x="186" y="426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1357313" y="825500"/>
              <a:ext cx="1152525" cy="3559175"/>
            </a:xfrm>
            <a:custGeom>
              <a:avLst/>
              <a:gdLst>
                <a:gd name="T0" fmla="*/ 128 w 147"/>
                <a:gd name="T1" fmla="*/ 22 h 455"/>
                <a:gd name="T2" fmla="*/ 17 w 147"/>
                <a:gd name="T3" fmla="*/ 141 h 455"/>
                <a:gd name="T4" fmla="*/ 147 w 147"/>
                <a:gd name="T5" fmla="*/ 455 h 455"/>
                <a:gd name="T6" fmla="*/ 128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28" y="22"/>
                  </a:moveTo>
                  <a:cubicBezTo>
                    <a:pt x="128" y="22"/>
                    <a:pt x="34" y="0"/>
                    <a:pt x="17" y="141"/>
                  </a:cubicBezTo>
                  <a:cubicBezTo>
                    <a:pt x="0" y="282"/>
                    <a:pt x="147" y="455"/>
                    <a:pt x="147" y="455"/>
                  </a:cubicBezTo>
                  <a:lnTo>
                    <a:pt x="128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820863" y="935037"/>
              <a:ext cx="688975" cy="3449638"/>
            </a:xfrm>
            <a:custGeom>
              <a:avLst/>
              <a:gdLst>
                <a:gd name="T0" fmla="*/ 88 w 88"/>
                <a:gd name="T1" fmla="*/ 3 h 441"/>
                <a:gd name="T2" fmla="*/ 88 w 88"/>
                <a:gd name="T3" fmla="*/ 441 h 441"/>
                <a:gd name="T4" fmla="*/ 42 w 88"/>
                <a:gd name="T5" fmla="*/ 298 h 441"/>
                <a:gd name="T6" fmla="*/ 39 w 88"/>
                <a:gd name="T7" fmla="*/ 32 h 441"/>
                <a:gd name="T8" fmla="*/ 88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88" y="3"/>
                  </a:moveTo>
                  <a:cubicBezTo>
                    <a:pt x="88" y="441"/>
                    <a:pt x="88" y="441"/>
                    <a:pt x="88" y="441"/>
                  </a:cubicBezTo>
                  <a:cubicBezTo>
                    <a:pt x="88" y="441"/>
                    <a:pt x="62" y="372"/>
                    <a:pt x="42" y="298"/>
                  </a:cubicBezTo>
                  <a:cubicBezTo>
                    <a:pt x="30" y="252"/>
                    <a:pt x="0" y="131"/>
                    <a:pt x="39" y="32"/>
                  </a:cubicBezTo>
                  <a:cubicBezTo>
                    <a:pt x="47" y="10"/>
                    <a:pt x="64" y="0"/>
                    <a:pt x="88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509838" y="1138238"/>
              <a:ext cx="1717675" cy="3246438"/>
            </a:xfrm>
            <a:custGeom>
              <a:avLst/>
              <a:gdLst>
                <a:gd name="T0" fmla="*/ 108 w 219"/>
                <a:gd name="T1" fmla="*/ 0 h 415"/>
                <a:gd name="T2" fmla="*/ 186 w 219"/>
                <a:gd name="T3" fmla="*/ 183 h 415"/>
                <a:gd name="T4" fmla="*/ 0 w 219"/>
                <a:gd name="T5" fmla="*/ 415 h 415"/>
                <a:gd name="T6" fmla="*/ 108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08" y="0"/>
                  </a:moveTo>
                  <a:cubicBezTo>
                    <a:pt x="108" y="0"/>
                    <a:pt x="219" y="36"/>
                    <a:pt x="186" y="183"/>
                  </a:cubicBezTo>
                  <a:cubicBezTo>
                    <a:pt x="154" y="329"/>
                    <a:pt x="0" y="415"/>
                    <a:pt x="0" y="415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509838" y="1052513"/>
              <a:ext cx="1458913" cy="3332163"/>
            </a:xfrm>
            <a:custGeom>
              <a:avLst/>
              <a:gdLst>
                <a:gd name="T0" fmla="*/ 68 w 186"/>
                <a:gd name="T1" fmla="*/ 0 h 426"/>
                <a:gd name="T2" fmla="*/ 174 w 186"/>
                <a:gd name="T3" fmla="*/ 128 h 426"/>
                <a:gd name="T4" fmla="*/ 0 w 186"/>
                <a:gd name="T5" fmla="*/ 426 h 426"/>
                <a:gd name="T6" fmla="*/ 6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68" y="0"/>
                  </a:moveTo>
                  <a:cubicBezTo>
                    <a:pt x="68" y="0"/>
                    <a:pt x="162" y="1"/>
                    <a:pt x="174" y="128"/>
                  </a:cubicBezTo>
                  <a:cubicBezTo>
                    <a:pt x="186" y="254"/>
                    <a:pt x="21" y="416"/>
                    <a:pt x="0" y="426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509838" y="825500"/>
              <a:ext cx="1154113" cy="3559175"/>
            </a:xfrm>
            <a:custGeom>
              <a:avLst/>
              <a:gdLst>
                <a:gd name="T0" fmla="*/ 19 w 147"/>
                <a:gd name="T1" fmla="*/ 22 h 455"/>
                <a:gd name="T2" fmla="*/ 130 w 147"/>
                <a:gd name="T3" fmla="*/ 141 h 455"/>
                <a:gd name="T4" fmla="*/ 0 w 147"/>
                <a:gd name="T5" fmla="*/ 455 h 455"/>
                <a:gd name="T6" fmla="*/ 19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9" y="22"/>
                  </a:moveTo>
                  <a:cubicBezTo>
                    <a:pt x="19" y="22"/>
                    <a:pt x="113" y="0"/>
                    <a:pt x="130" y="141"/>
                  </a:cubicBezTo>
                  <a:cubicBezTo>
                    <a:pt x="147" y="282"/>
                    <a:pt x="0" y="455"/>
                    <a:pt x="0" y="455"/>
                  </a:cubicBezTo>
                  <a:lnTo>
                    <a:pt x="19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509838" y="935037"/>
              <a:ext cx="690563" cy="3449638"/>
            </a:xfrm>
            <a:custGeom>
              <a:avLst/>
              <a:gdLst>
                <a:gd name="T0" fmla="*/ 0 w 88"/>
                <a:gd name="T1" fmla="*/ 3 h 441"/>
                <a:gd name="T2" fmla="*/ 0 w 88"/>
                <a:gd name="T3" fmla="*/ 441 h 441"/>
                <a:gd name="T4" fmla="*/ 46 w 88"/>
                <a:gd name="T5" fmla="*/ 298 h 441"/>
                <a:gd name="T6" fmla="*/ 49 w 88"/>
                <a:gd name="T7" fmla="*/ 32 h 441"/>
                <a:gd name="T8" fmla="*/ 0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0" y="3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41"/>
                    <a:pt x="26" y="372"/>
                    <a:pt x="46" y="298"/>
                  </a:cubicBezTo>
                  <a:cubicBezTo>
                    <a:pt x="58" y="252"/>
                    <a:pt x="88" y="131"/>
                    <a:pt x="49" y="32"/>
                  </a:cubicBezTo>
                  <a:cubicBezTo>
                    <a:pt x="41" y="10"/>
                    <a:pt x="24" y="0"/>
                    <a:pt x="0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655763" y="3681413"/>
              <a:ext cx="1709738" cy="703263"/>
            </a:xfrm>
            <a:custGeom>
              <a:avLst/>
              <a:gdLst>
                <a:gd name="T0" fmla="*/ 0 w 1077"/>
                <a:gd name="T1" fmla="*/ 0 h 443"/>
                <a:gd name="T2" fmla="*/ 1077 w 1077"/>
                <a:gd name="T3" fmla="*/ 0 h 443"/>
                <a:gd name="T4" fmla="*/ 662 w 1077"/>
                <a:gd name="T5" fmla="*/ 443 h 443"/>
                <a:gd name="T6" fmla="*/ 410 w 1077"/>
                <a:gd name="T7" fmla="*/ 443 h 443"/>
                <a:gd name="T8" fmla="*/ 0 w 1077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7" h="443">
                  <a:moveTo>
                    <a:pt x="0" y="0"/>
                  </a:moveTo>
                  <a:lnTo>
                    <a:pt x="1077" y="0"/>
                  </a:lnTo>
                  <a:lnTo>
                    <a:pt x="662" y="443"/>
                  </a:lnTo>
                  <a:lnTo>
                    <a:pt x="410" y="4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2298700" y="4376738"/>
              <a:ext cx="31750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2690813" y="4376738"/>
              <a:ext cx="23813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109788" y="4173538"/>
              <a:ext cx="792163" cy="211138"/>
            </a:xfrm>
            <a:custGeom>
              <a:avLst/>
              <a:gdLst>
                <a:gd name="T0" fmla="*/ 0 w 499"/>
                <a:gd name="T1" fmla="*/ 0 h 133"/>
                <a:gd name="T2" fmla="*/ 124 w 499"/>
                <a:gd name="T3" fmla="*/ 133 h 133"/>
                <a:gd name="T4" fmla="*/ 376 w 499"/>
                <a:gd name="T5" fmla="*/ 133 h 133"/>
                <a:gd name="T6" fmla="*/ 499 w 499"/>
                <a:gd name="T7" fmla="*/ 0 h 133"/>
                <a:gd name="T8" fmla="*/ 0 w 499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133">
                  <a:moveTo>
                    <a:pt x="0" y="0"/>
                  </a:moveTo>
                  <a:lnTo>
                    <a:pt x="124" y="133"/>
                  </a:lnTo>
                  <a:lnTo>
                    <a:pt x="376" y="133"/>
                  </a:lnTo>
                  <a:lnTo>
                    <a:pt x="4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220913" y="4932363"/>
              <a:ext cx="571500" cy="477838"/>
            </a:xfrm>
            <a:custGeom>
              <a:avLst/>
              <a:gdLst>
                <a:gd name="T0" fmla="*/ 39 w 73"/>
                <a:gd name="T1" fmla="*/ 0 h 61"/>
                <a:gd name="T2" fmla="*/ 39 w 73"/>
                <a:gd name="T3" fmla="*/ 0 h 61"/>
                <a:gd name="T4" fmla="*/ 37 w 73"/>
                <a:gd name="T5" fmla="*/ 0 h 61"/>
                <a:gd name="T6" fmla="*/ 35 w 73"/>
                <a:gd name="T7" fmla="*/ 0 h 61"/>
                <a:gd name="T8" fmla="*/ 35 w 73"/>
                <a:gd name="T9" fmla="*/ 0 h 61"/>
                <a:gd name="T10" fmla="*/ 0 w 73"/>
                <a:gd name="T11" fmla="*/ 1 h 61"/>
                <a:gd name="T12" fmla="*/ 8 w 73"/>
                <a:gd name="T13" fmla="*/ 51 h 61"/>
                <a:gd name="T14" fmla="*/ 23 w 73"/>
                <a:gd name="T15" fmla="*/ 61 h 61"/>
                <a:gd name="T16" fmla="*/ 36 w 73"/>
                <a:gd name="T17" fmla="*/ 61 h 61"/>
                <a:gd name="T18" fmla="*/ 38 w 73"/>
                <a:gd name="T19" fmla="*/ 61 h 61"/>
                <a:gd name="T20" fmla="*/ 51 w 73"/>
                <a:gd name="T21" fmla="*/ 61 h 61"/>
                <a:gd name="T22" fmla="*/ 66 w 73"/>
                <a:gd name="T23" fmla="*/ 51 h 61"/>
                <a:gd name="T24" fmla="*/ 73 w 73"/>
                <a:gd name="T25" fmla="*/ 1 h 61"/>
                <a:gd name="T26" fmla="*/ 39 w 73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61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61"/>
                    <a:pt x="23" y="61"/>
                  </a:cubicBezTo>
                  <a:cubicBezTo>
                    <a:pt x="30" y="61"/>
                    <a:pt x="34" y="61"/>
                    <a:pt x="3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0" y="61"/>
                    <a:pt x="43" y="61"/>
                    <a:pt x="51" y="61"/>
                  </a:cubicBezTo>
                  <a:cubicBezTo>
                    <a:pt x="64" y="61"/>
                    <a:pt x="66" y="51"/>
                    <a:pt x="66" y="51"/>
                  </a:cubicBezTo>
                  <a:cubicBezTo>
                    <a:pt x="73" y="1"/>
                    <a:pt x="73" y="1"/>
                    <a:pt x="73" y="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2212975" y="4894263"/>
              <a:ext cx="595313" cy="619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274888" y="4932363"/>
              <a:ext cx="95250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2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463800" y="4932363"/>
              <a:ext cx="93663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2651125" y="4932363"/>
              <a:ext cx="95250" cy="188913"/>
            </a:xfrm>
            <a:custGeom>
              <a:avLst/>
              <a:gdLst>
                <a:gd name="T0" fmla="*/ 9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9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9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190616" y="33731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3200" b="1" dirty="0">
              <a:solidFill>
                <a:srgbClr val="5B9B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Freeform 29"/>
          <p:cNvSpPr>
            <a:spLocks/>
          </p:cNvSpPr>
          <p:nvPr/>
        </p:nvSpPr>
        <p:spPr bwMode="auto">
          <a:xfrm>
            <a:off x="3664266" y="5647298"/>
            <a:ext cx="280364" cy="580916"/>
          </a:xfrm>
          <a:custGeom>
            <a:avLst/>
            <a:gdLst>
              <a:gd name="T0" fmla="*/ 11 w 15"/>
              <a:gd name="T1" fmla="*/ 0 h 31"/>
              <a:gd name="T2" fmla="*/ 4 w 15"/>
              <a:gd name="T3" fmla="*/ 0 h 31"/>
              <a:gd name="T4" fmla="*/ 0 w 15"/>
              <a:gd name="T5" fmla="*/ 3 h 31"/>
              <a:gd name="T6" fmla="*/ 0 w 15"/>
              <a:gd name="T7" fmla="*/ 3 h 31"/>
              <a:gd name="T8" fmla="*/ 0 w 15"/>
              <a:gd name="T9" fmla="*/ 3 h 31"/>
              <a:gd name="T10" fmla="*/ 0 w 15"/>
              <a:gd name="T11" fmla="*/ 14 h 31"/>
              <a:gd name="T12" fmla="*/ 1 w 15"/>
              <a:gd name="T13" fmla="*/ 15 h 31"/>
              <a:gd name="T14" fmla="*/ 3 w 15"/>
              <a:gd name="T15" fmla="*/ 14 h 31"/>
              <a:gd name="T16" fmla="*/ 3 w 15"/>
              <a:gd name="T17" fmla="*/ 5 h 31"/>
              <a:gd name="T18" fmla="*/ 4 w 15"/>
              <a:gd name="T19" fmla="*/ 5 h 31"/>
              <a:gd name="T20" fmla="*/ 4 w 15"/>
              <a:gd name="T21" fmla="*/ 13 h 31"/>
              <a:gd name="T22" fmla="*/ 4 w 15"/>
              <a:gd name="T23" fmla="*/ 14 h 31"/>
              <a:gd name="T24" fmla="*/ 4 w 15"/>
              <a:gd name="T25" fmla="*/ 29 h 31"/>
              <a:gd name="T26" fmla="*/ 5 w 15"/>
              <a:gd name="T27" fmla="*/ 31 h 31"/>
              <a:gd name="T28" fmla="*/ 7 w 15"/>
              <a:gd name="T29" fmla="*/ 29 h 31"/>
              <a:gd name="T30" fmla="*/ 7 w 15"/>
              <a:gd name="T31" fmla="*/ 16 h 31"/>
              <a:gd name="T32" fmla="*/ 8 w 15"/>
              <a:gd name="T33" fmla="*/ 16 h 31"/>
              <a:gd name="T34" fmla="*/ 8 w 15"/>
              <a:gd name="T35" fmla="*/ 29 h 31"/>
              <a:gd name="T36" fmla="*/ 10 w 15"/>
              <a:gd name="T37" fmla="*/ 31 h 31"/>
              <a:gd name="T38" fmla="*/ 11 w 15"/>
              <a:gd name="T39" fmla="*/ 29 h 31"/>
              <a:gd name="T40" fmla="*/ 11 w 15"/>
              <a:gd name="T41" fmla="*/ 13 h 31"/>
              <a:gd name="T42" fmla="*/ 11 w 15"/>
              <a:gd name="T43" fmla="*/ 13 h 31"/>
              <a:gd name="T44" fmla="*/ 11 w 15"/>
              <a:gd name="T45" fmla="*/ 5 h 31"/>
              <a:gd name="T46" fmla="*/ 12 w 15"/>
              <a:gd name="T47" fmla="*/ 5 h 31"/>
              <a:gd name="T48" fmla="*/ 12 w 15"/>
              <a:gd name="T49" fmla="*/ 14 h 31"/>
              <a:gd name="T50" fmla="*/ 14 w 15"/>
              <a:gd name="T51" fmla="*/ 15 h 31"/>
              <a:gd name="T52" fmla="*/ 15 w 15"/>
              <a:gd name="T53" fmla="*/ 14 h 31"/>
              <a:gd name="T54" fmla="*/ 15 w 15"/>
              <a:gd name="T55" fmla="*/ 3 h 31"/>
              <a:gd name="T56" fmla="*/ 15 w 15"/>
              <a:gd name="T57" fmla="*/ 3 h 31"/>
              <a:gd name="T58" fmla="*/ 15 w 15"/>
              <a:gd name="T59" fmla="*/ 3 h 31"/>
              <a:gd name="T60" fmla="*/ 11 w 15"/>
              <a:gd name="T6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" h="31">
                <a:moveTo>
                  <a:pt x="11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1" y="15"/>
                  <a:pt x="1" y="15"/>
                </a:cubicBezTo>
                <a:cubicBezTo>
                  <a:pt x="2" y="15"/>
                  <a:pt x="3" y="15"/>
                  <a:pt x="3" y="14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0"/>
                  <a:pt x="4" y="31"/>
                  <a:pt x="5" y="31"/>
                </a:cubicBezTo>
                <a:cubicBezTo>
                  <a:pt x="6" y="31"/>
                  <a:pt x="7" y="30"/>
                  <a:pt x="7" y="29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30"/>
                  <a:pt x="9" y="31"/>
                  <a:pt x="10" y="31"/>
                </a:cubicBezTo>
                <a:cubicBezTo>
                  <a:pt x="11" y="31"/>
                  <a:pt x="11" y="30"/>
                  <a:pt x="11" y="29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3" y="15"/>
                  <a:pt x="14" y="15"/>
                </a:cubicBezTo>
                <a:cubicBezTo>
                  <a:pt x="14" y="15"/>
                  <a:pt x="15" y="15"/>
                  <a:pt x="15" y="14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2"/>
                  <a:pt x="14" y="0"/>
                  <a:pt x="1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Oval 30"/>
          <p:cNvSpPr>
            <a:spLocks noChangeArrowheads="1"/>
          </p:cNvSpPr>
          <p:nvPr/>
        </p:nvSpPr>
        <p:spPr bwMode="auto">
          <a:xfrm>
            <a:off x="3758468" y="5514967"/>
            <a:ext cx="94202" cy="114389"/>
          </a:xfrm>
          <a:prstGeom prst="ellipse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Oval 31"/>
          <p:cNvSpPr>
            <a:spLocks noChangeArrowheads="1"/>
          </p:cNvSpPr>
          <p:nvPr/>
        </p:nvSpPr>
        <p:spPr bwMode="auto">
          <a:xfrm>
            <a:off x="4973007" y="1490355"/>
            <a:ext cx="242235" cy="244478"/>
          </a:xfrm>
          <a:prstGeom prst="ellipse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32"/>
          <p:cNvSpPr>
            <a:spLocks/>
          </p:cNvSpPr>
          <p:nvPr/>
        </p:nvSpPr>
        <p:spPr bwMode="auto">
          <a:xfrm>
            <a:off x="4804789" y="1772962"/>
            <a:ext cx="578672" cy="1235846"/>
          </a:xfrm>
          <a:custGeom>
            <a:avLst/>
            <a:gdLst>
              <a:gd name="T0" fmla="*/ 23 w 31"/>
              <a:gd name="T1" fmla="*/ 0 h 66"/>
              <a:gd name="T2" fmla="*/ 8 w 31"/>
              <a:gd name="T3" fmla="*/ 0 h 66"/>
              <a:gd name="T4" fmla="*/ 0 w 31"/>
              <a:gd name="T5" fmla="*/ 6 h 66"/>
              <a:gd name="T6" fmla="*/ 0 w 31"/>
              <a:gd name="T7" fmla="*/ 6 h 66"/>
              <a:gd name="T8" fmla="*/ 0 w 31"/>
              <a:gd name="T9" fmla="*/ 7 h 66"/>
              <a:gd name="T10" fmla="*/ 0 w 31"/>
              <a:gd name="T11" fmla="*/ 29 h 66"/>
              <a:gd name="T12" fmla="*/ 2 w 31"/>
              <a:gd name="T13" fmla="*/ 32 h 66"/>
              <a:gd name="T14" fmla="*/ 5 w 31"/>
              <a:gd name="T15" fmla="*/ 29 h 66"/>
              <a:gd name="T16" fmla="*/ 5 w 31"/>
              <a:gd name="T17" fmla="*/ 10 h 66"/>
              <a:gd name="T18" fmla="*/ 7 w 31"/>
              <a:gd name="T19" fmla="*/ 10 h 66"/>
              <a:gd name="T20" fmla="*/ 7 w 31"/>
              <a:gd name="T21" fmla="*/ 29 h 66"/>
              <a:gd name="T22" fmla="*/ 7 w 31"/>
              <a:gd name="T23" fmla="*/ 29 h 66"/>
              <a:gd name="T24" fmla="*/ 7 w 31"/>
              <a:gd name="T25" fmla="*/ 62 h 66"/>
              <a:gd name="T26" fmla="*/ 11 w 31"/>
              <a:gd name="T27" fmla="*/ 66 h 66"/>
              <a:gd name="T28" fmla="*/ 14 w 31"/>
              <a:gd name="T29" fmla="*/ 62 h 66"/>
              <a:gd name="T30" fmla="*/ 14 w 31"/>
              <a:gd name="T31" fmla="*/ 33 h 66"/>
              <a:gd name="T32" fmla="*/ 16 w 31"/>
              <a:gd name="T33" fmla="*/ 33 h 66"/>
              <a:gd name="T34" fmla="*/ 16 w 31"/>
              <a:gd name="T35" fmla="*/ 62 h 66"/>
              <a:gd name="T36" fmla="*/ 20 w 31"/>
              <a:gd name="T37" fmla="*/ 66 h 66"/>
              <a:gd name="T38" fmla="*/ 23 w 31"/>
              <a:gd name="T39" fmla="*/ 62 h 66"/>
              <a:gd name="T40" fmla="*/ 23 w 31"/>
              <a:gd name="T41" fmla="*/ 29 h 66"/>
              <a:gd name="T42" fmla="*/ 23 w 31"/>
              <a:gd name="T43" fmla="*/ 28 h 66"/>
              <a:gd name="T44" fmla="*/ 23 w 31"/>
              <a:gd name="T45" fmla="*/ 10 h 66"/>
              <a:gd name="T46" fmla="*/ 25 w 31"/>
              <a:gd name="T47" fmla="*/ 10 h 66"/>
              <a:gd name="T48" fmla="*/ 25 w 31"/>
              <a:gd name="T49" fmla="*/ 29 h 66"/>
              <a:gd name="T50" fmla="*/ 28 w 31"/>
              <a:gd name="T51" fmla="*/ 32 h 66"/>
              <a:gd name="T52" fmla="*/ 31 w 31"/>
              <a:gd name="T53" fmla="*/ 29 h 66"/>
              <a:gd name="T54" fmla="*/ 31 w 31"/>
              <a:gd name="T55" fmla="*/ 7 h 66"/>
              <a:gd name="T56" fmla="*/ 31 w 31"/>
              <a:gd name="T57" fmla="*/ 6 h 66"/>
              <a:gd name="T58" fmla="*/ 31 w 31"/>
              <a:gd name="T59" fmla="*/ 6 h 66"/>
              <a:gd name="T60" fmla="*/ 23 w 31"/>
              <a:gd name="T61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1" h="66">
                <a:moveTo>
                  <a:pt x="23" y="0"/>
                </a:moveTo>
                <a:cubicBezTo>
                  <a:pt x="8" y="0"/>
                  <a:pt x="8" y="0"/>
                  <a:pt x="8" y="0"/>
                </a:cubicBezTo>
                <a:cubicBezTo>
                  <a:pt x="2" y="0"/>
                  <a:pt x="0" y="5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7"/>
                  <a:pt x="0" y="7"/>
                  <a:pt x="0" y="7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1"/>
                  <a:pt x="1" y="32"/>
                  <a:pt x="2" y="32"/>
                </a:cubicBezTo>
                <a:cubicBezTo>
                  <a:pt x="4" y="32"/>
                  <a:pt x="5" y="31"/>
                  <a:pt x="5" y="29"/>
                </a:cubicBezTo>
                <a:cubicBezTo>
                  <a:pt x="5" y="10"/>
                  <a:pt x="5" y="10"/>
                  <a:pt x="5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62"/>
                  <a:pt x="7" y="62"/>
                  <a:pt x="7" y="62"/>
                </a:cubicBezTo>
                <a:cubicBezTo>
                  <a:pt x="7" y="64"/>
                  <a:pt x="9" y="66"/>
                  <a:pt x="11" y="66"/>
                </a:cubicBezTo>
                <a:cubicBezTo>
                  <a:pt x="13" y="66"/>
                  <a:pt x="14" y="64"/>
                  <a:pt x="14" y="62"/>
                </a:cubicBezTo>
                <a:cubicBezTo>
                  <a:pt x="14" y="33"/>
                  <a:pt x="14" y="33"/>
                  <a:pt x="14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4"/>
                  <a:pt x="18" y="66"/>
                  <a:pt x="20" y="66"/>
                </a:cubicBezTo>
                <a:cubicBezTo>
                  <a:pt x="22" y="66"/>
                  <a:pt x="23" y="64"/>
                  <a:pt x="23" y="62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10"/>
                  <a:pt x="23" y="10"/>
                  <a:pt x="23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31"/>
                  <a:pt x="27" y="32"/>
                  <a:pt x="28" y="32"/>
                </a:cubicBezTo>
                <a:cubicBezTo>
                  <a:pt x="30" y="32"/>
                  <a:pt x="31" y="31"/>
                  <a:pt x="31" y="29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4"/>
                  <a:pt x="28" y="0"/>
                  <a:pt x="23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33"/>
          <p:cNvSpPr>
            <a:spLocks/>
          </p:cNvSpPr>
          <p:nvPr/>
        </p:nvSpPr>
        <p:spPr bwMode="auto">
          <a:xfrm>
            <a:off x="4878805" y="3349947"/>
            <a:ext cx="430640" cy="917353"/>
          </a:xfrm>
          <a:custGeom>
            <a:avLst/>
            <a:gdLst>
              <a:gd name="T0" fmla="*/ 17 w 23"/>
              <a:gd name="T1" fmla="*/ 0 h 49"/>
              <a:gd name="T2" fmla="*/ 6 w 23"/>
              <a:gd name="T3" fmla="*/ 0 h 49"/>
              <a:gd name="T4" fmla="*/ 0 w 23"/>
              <a:gd name="T5" fmla="*/ 5 h 49"/>
              <a:gd name="T6" fmla="*/ 0 w 23"/>
              <a:gd name="T7" fmla="*/ 5 h 49"/>
              <a:gd name="T8" fmla="*/ 0 w 23"/>
              <a:gd name="T9" fmla="*/ 6 h 49"/>
              <a:gd name="T10" fmla="*/ 0 w 23"/>
              <a:gd name="T11" fmla="*/ 22 h 49"/>
              <a:gd name="T12" fmla="*/ 2 w 23"/>
              <a:gd name="T13" fmla="*/ 24 h 49"/>
              <a:gd name="T14" fmla="*/ 4 w 23"/>
              <a:gd name="T15" fmla="*/ 22 h 49"/>
              <a:gd name="T16" fmla="*/ 4 w 23"/>
              <a:gd name="T17" fmla="*/ 8 h 49"/>
              <a:gd name="T18" fmla="*/ 5 w 23"/>
              <a:gd name="T19" fmla="*/ 8 h 49"/>
              <a:gd name="T20" fmla="*/ 5 w 23"/>
              <a:gd name="T21" fmla="*/ 22 h 49"/>
              <a:gd name="T22" fmla="*/ 5 w 23"/>
              <a:gd name="T23" fmla="*/ 22 h 49"/>
              <a:gd name="T24" fmla="*/ 5 w 23"/>
              <a:gd name="T25" fmla="*/ 46 h 49"/>
              <a:gd name="T26" fmla="*/ 8 w 23"/>
              <a:gd name="T27" fmla="*/ 49 h 49"/>
              <a:gd name="T28" fmla="*/ 11 w 23"/>
              <a:gd name="T29" fmla="*/ 46 h 49"/>
              <a:gd name="T30" fmla="*/ 11 w 23"/>
              <a:gd name="T31" fmla="*/ 25 h 49"/>
              <a:gd name="T32" fmla="*/ 12 w 23"/>
              <a:gd name="T33" fmla="*/ 25 h 49"/>
              <a:gd name="T34" fmla="*/ 12 w 23"/>
              <a:gd name="T35" fmla="*/ 46 h 49"/>
              <a:gd name="T36" fmla="*/ 15 w 23"/>
              <a:gd name="T37" fmla="*/ 49 h 49"/>
              <a:gd name="T38" fmla="*/ 17 w 23"/>
              <a:gd name="T39" fmla="*/ 46 h 49"/>
              <a:gd name="T40" fmla="*/ 17 w 23"/>
              <a:gd name="T41" fmla="*/ 22 h 49"/>
              <a:gd name="T42" fmla="*/ 17 w 23"/>
              <a:gd name="T43" fmla="*/ 22 h 49"/>
              <a:gd name="T44" fmla="*/ 17 w 23"/>
              <a:gd name="T45" fmla="*/ 8 h 49"/>
              <a:gd name="T46" fmla="*/ 19 w 23"/>
              <a:gd name="T47" fmla="*/ 8 h 49"/>
              <a:gd name="T48" fmla="*/ 19 w 23"/>
              <a:gd name="T49" fmla="*/ 22 h 49"/>
              <a:gd name="T50" fmla="*/ 21 w 23"/>
              <a:gd name="T51" fmla="*/ 24 h 49"/>
              <a:gd name="T52" fmla="*/ 23 w 23"/>
              <a:gd name="T53" fmla="*/ 22 h 49"/>
              <a:gd name="T54" fmla="*/ 23 w 23"/>
              <a:gd name="T55" fmla="*/ 6 h 49"/>
              <a:gd name="T56" fmla="*/ 23 w 23"/>
              <a:gd name="T57" fmla="*/ 5 h 49"/>
              <a:gd name="T58" fmla="*/ 23 w 23"/>
              <a:gd name="T59" fmla="*/ 5 h 49"/>
              <a:gd name="T60" fmla="*/ 17 w 23"/>
              <a:gd name="T61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3" h="49">
                <a:moveTo>
                  <a:pt x="17" y="0"/>
                </a:moveTo>
                <a:cubicBezTo>
                  <a:pt x="6" y="0"/>
                  <a:pt x="6" y="0"/>
                  <a:pt x="6" y="0"/>
                </a:cubicBezTo>
                <a:cubicBezTo>
                  <a:pt x="1" y="0"/>
                  <a:pt x="0" y="4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6"/>
                  <a:pt x="0" y="6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1" y="24"/>
                  <a:pt x="2" y="24"/>
                </a:cubicBezTo>
                <a:cubicBezTo>
                  <a:pt x="3" y="24"/>
                  <a:pt x="4" y="23"/>
                  <a:pt x="4" y="22"/>
                </a:cubicBezTo>
                <a:cubicBezTo>
                  <a:pt x="4" y="8"/>
                  <a:pt x="4" y="8"/>
                  <a:pt x="4" y="8"/>
                </a:cubicBezTo>
                <a:cubicBezTo>
                  <a:pt x="5" y="8"/>
                  <a:pt x="5" y="8"/>
                  <a:pt x="5" y="8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8"/>
                  <a:pt x="7" y="49"/>
                  <a:pt x="8" y="49"/>
                </a:cubicBezTo>
                <a:cubicBezTo>
                  <a:pt x="9" y="49"/>
                  <a:pt x="11" y="48"/>
                  <a:pt x="11" y="46"/>
                </a:cubicBezTo>
                <a:cubicBezTo>
                  <a:pt x="11" y="25"/>
                  <a:pt x="11" y="25"/>
                  <a:pt x="11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8"/>
                  <a:pt x="13" y="49"/>
                  <a:pt x="15" y="49"/>
                </a:cubicBezTo>
                <a:cubicBezTo>
                  <a:pt x="16" y="49"/>
                  <a:pt x="17" y="48"/>
                  <a:pt x="17" y="46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8"/>
                  <a:pt x="17" y="8"/>
                  <a:pt x="17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3"/>
                  <a:pt x="20" y="24"/>
                  <a:pt x="21" y="24"/>
                </a:cubicBezTo>
                <a:cubicBezTo>
                  <a:pt x="22" y="24"/>
                  <a:pt x="23" y="23"/>
                  <a:pt x="23" y="22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3"/>
                  <a:pt x="21" y="0"/>
                  <a:pt x="17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34"/>
          <p:cNvSpPr>
            <a:spLocks noChangeArrowheads="1"/>
          </p:cNvSpPr>
          <p:nvPr/>
        </p:nvSpPr>
        <p:spPr bwMode="auto">
          <a:xfrm>
            <a:off x="5008894" y="3161543"/>
            <a:ext cx="168218" cy="168219"/>
          </a:xfrm>
          <a:prstGeom prst="ellipse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35"/>
          <p:cNvSpPr>
            <a:spLocks/>
          </p:cNvSpPr>
          <p:nvPr/>
        </p:nvSpPr>
        <p:spPr bwMode="auto">
          <a:xfrm>
            <a:off x="5383461" y="3349947"/>
            <a:ext cx="448583" cy="917353"/>
          </a:xfrm>
          <a:custGeom>
            <a:avLst/>
            <a:gdLst>
              <a:gd name="T0" fmla="*/ 18 w 24"/>
              <a:gd name="T1" fmla="*/ 0 h 49"/>
              <a:gd name="T2" fmla="*/ 6 w 24"/>
              <a:gd name="T3" fmla="*/ 0 h 49"/>
              <a:gd name="T4" fmla="*/ 0 w 24"/>
              <a:gd name="T5" fmla="*/ 5 h 49"/>
              <a:gd name="T6" fmla="*/ 0 w 24"/>
              <a:gd name="T7" fmla="*/ 5 h 49"/>
              <a:gd name="T8" fmla="*/ 0 w 24"/>
              <a:gd name="T9" fmla="*/ 6 h 49"/>
              <a:gd name="T10" fmla="*/ 0 w 24"/>
              <a:gd name="T11" fmla="*/ 22 h 49"/>
              <a:gd name="T12" fmla="*/ 2 w 24"/>
              <a:gd name="T13" fmla="*/ 24 h 49"/>
              <a:gd name="T14" fmla="*/ 4 w 24"/>
              <a:gd name="T15" fmla="*/ 22 h 49"/>
              <a:gd name="T16" fmla="*/ 4 w 24"/>
              <a:gd name="T17" fmla="*/ 8 h 49"/>
              <a:gd name="T18" fmla="*/ 6 w 24"/>
              <a:gd name="T19" fmla="*/ 8 h 49"/>
              <a:gd name="T20" fmla="*/ 6 w 24"/>
              <a:gd name="T21" fmla="*/ 22 h 49"/>
              <a:gd name="T22" fmla="*/ 6 w 24"/>
              <a:gd name="T23" fmla="*/ 22 h 49"/>
              <a:gd name="T24" fmla="*/ 6 w 24"/>
              <a:gd name="T25" fmla="*/ 46 h 49"/>
              <a:gd name="T26" fmla="*/ 9 w 24"/>
              <a:gd name="T27" fmla="*/ 49 h 49"/>
              <a:gd name="T28" fmla="*/ 11 w 24"/>
              <a:gd name="T29" fmla="*/ 46 h 49"/>
              <a:gd name="T30" fmla="*/ 11 w 24"/>
              <a:gd name="T31" fmla="*/ 25 h 49"/>
              <a:gd name="T32" fmla="*/ 13 w 24"/>
              <a:gd name="T33" fmla="*/ 25 h 49"/>
              <a:gd name="T34" fmla="*/ 13 w 24"/>
              <a:gd name="T35" fmla="*/ 46 h 49"/>
              <a:gd name="T36" fmla="*/ 15 w 24"/>
              <a:gd name="T37" fmla="*/ 49 h 49"/>
              <a:gd name="T38" fmla="*/ 18 w 24"/>
              <a:gd name="T39" fmla="*/ 46 h 49"/>
              <a:gd name="T40" fmla="*/ 18 w 24"/>
              <a:gd name="T41" fmla="*/ 22 h 49"/>
              <a:gd name="T42" fmla="*/ 18 w 24"/>
              <a:gd name="T43" fmla="*/ 22 h 49"/>
              <a:gd name="T44" fmla="*/ 18 w 24"/>
              <a:gd name="T45" fmla="*/ 8 h 49"/>
              <a:gd name="T46" fmla="*/ 19 w 24"/>
              <a:gd name="T47" fmla="*/ 8 h 49"/>
              <a:gd name="T48" fmla="*/ 19 w 24"/>
              <a:gd name="T49" fmla="*/ 22 h 49"/>
              <a:gd name="T50" fmla="*/ 21 w 24"/>
              <a:gd name="T51" fmla="*/ 24 h 49"/>
              <a:gd name="T52" fmla="*/ 24 w 24"/>
              <a:gd name="T53" fmla="*/ 22 h 49"/>
              <a:gd name="T54" fmla="*/ 24 w 24"/>
              <a:gd name="T55" fmla="*/ 6 h 49"/>
              <a:gd name="T56" fmla="*/ 24 w 24"/>
              <a:gd name="T57" fmla="*/ 5 h 49"/>
              <a:gd name="T58" fmla="*/ 24 w 24"/>
              <a:gd name="T59" fmla="*/ 5 h 49"/>
              <a:gd name="T60" fmla="*/ 18 w 24"/>
              <a:gd name="T61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4" h="49">
                <a:moveTo>
                  <a:pt x="18" y="0"/>
                </a:move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4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6"/>
                  <a:pt x="0" y="6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1" y="24"/>
                  <a:pt x="2" y="24"/>
                </a:cubicBezTo>
                <a:cubicBezTo>
                  <a:pt x="3" y="24"/>
                  <a:pt x="4" y="23"/>
                  <a:pt x="4" y="22"/>
                </a:cubicBezTo>
                <a:cubicBezTo>
                  <a:pt x="4" y="8"/>
                  <a:pt x="4" y="8"/>
                  <a:pt x="4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8"/>
                  <a:pt x="7" y="49"/>
                  <a:pt x="9" y="49"/>
                </a:cubicBezTo>
                <a:cubicBezTo>
                  <a:pt x="10" y="49"/>
                  <a:pt x="11" y="48"/>
                  <a:pt x="11" y="46"/>
                </a:cubicBezTo>
                <a:cubicBezTo>
                  <a:pt x="11" y="25"/>
                  <a:pt x="11" y="25"/>
                  <a:pt x="11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46"/>
                  <a:pt x="13" y="46"/>
                  <a:pt x="13" y="46"/>
                </a:cubicBezTo>
                <a:cubicBezTo>
                  <a:pt x="13" y="48"/>
                  <a:pt x="14" y="49"/>
                  <a:pt x="15" y="49"/>
                </a:cubicBezTo>
                <a:cubicBezTo>
                  <a:pt x="17" y="49"/>
                  <a:pt x="18" y="48"/>
                  <a:pt x="18" y="46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8"/>
                  <a:pt x="18" y="8"/>
                  <a:pt x="18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3"/>
                  <a:pt x="20" y="24"/>
                  <a:pt x="21" y="24"/>
                </a:cubicBezTo>
                <a:cubicBezTo>
                  <a:pt x="23" y="24"/>
                  <a:pt x="24" y="23"/>
                  <a:pt x="24" y="22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3"/>
                  <a:pt x="22" y="0"/>
                  <a:pt x="18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Oval 36"/>
          <p:cNvSpPr>
            <a:spLocks noChangeArrowheads="1"/>
          </p:cNvSpPr>
          <p:nvPr/>
        </p:nvSpPr>
        <p:spPr bwMode="auto">
          <a:xfrm>
            <a:off x="5513550" y="3161543"/>
            <a:ext cx="186161" cy="168219"/>
          </a:xfrm>
          <a:prstGeom prst="ellipse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37"/>
          <p:cNvSpPr>
            <a:spLocks/>
          </p:cNvSpPr>
          <p:nvPr/>
        </p:nvSpPr>
        <p:spPr bwMode="auto">
          <a:xfrm>
            <a:off x="4356206" y="3349947"/>
            <a:ext cx="430640" cy="917353"/>
          </a:xfrm>
          <a:custGeom>
            <a:avLst/>
            <a:gdLst>
              <a:gd name="T0" fmla="*/ 17 w 23"/>
              <a:gd name="T1" fmla="*/ 0 h 49"/>
              <a:gd name="T2" fmla="*/ 6 w 23"/>
              <a:gd name="T3" fmla="*/ 0 h 49"/>
              <a:gd name="T4" fmla="*/ 0 w 23"/>
              <a:gd name="T5" fmla="*/ 5 h 49"/>
              <a:gd name="T6" fmla="*/ 0 w 23"/>
              <a:gd name="T7" fmla="*/ 5 h 49"/>
              <a:gd name="T8" fmla="*/ 0 w 23"/>
              <a:gd name="T9" fmla="*/ 6 h 49"/>
              <a:gd name="T10" fmla="*/ 0 w 23"/>
              <a:gd name="T11" fmla="*/ 22 h 49"/>
              <a:gd name="T12" fmla="*/ 2 w 23"/>
              <a:gd name="T13" fmla="*/ 24 h 49"/>
              <a:gd name="T14" fmla="*/ 4 w 23"/>
              <a:gd name="T15" fmla="*/ 22 h 49"/>
              <a:gd name="T16" fmla="*/ 4 w 23"/>
              <a:gd name="T17" fmla="*/ 8 h 49"/>
              <a:gd name="T18" fmla="*/ 5 w 23"/>
              <a:gd name="T19" fmla="*/ 8 h 49"/>
              <a:gd name="T20" fmla="*/ 5 w 23"/>
              <a:gd name="T21" fmla="*/ 22 h 49"/>
              <a:gd name="T22" fmla="*/ 5 w 23"/>
              <a:gd name="T23" fmla="*/ 22 h 49"/>
              <a:gd name="T24" fmla="*/ 5 w 23"/>
              <a:gd name="T25" fmla="*/ 46 h 49"/>
              <a:gd name="T26" fmla="*/ 8 w 23"/>
              <a:gd name="T27" fmla="*/ 49 h 49"/>
              <a:gd name="T28" fmla="*/ 11 w 23"/>
              <a:gd name="T29" fmla="*/ 46 h 49"/>
              <a:gd name="T30" fmla="*/ 11 w 23"/>
              <a:gd name="T31" fmla="*/ 25 h 49"/>
              <a:gd name="T32" fmla="*/ 12 w 23"/>
              <a:gd name="T33" fmla="*/ 25 h 49"/>
              <a:gd name="T34" fmla="*/ 12 w 23"/>
              <a:gd name="T35" fmla="*/ 46 h 49"/>
              <a:gd name="T36" fmla="*/ 15 w 23"/>
              <a:gd name="T37" fmla="*/ 49 h 49"/>
              <a:gd name="T38" fmla="*/ 17 w 23"/>
              <a:gd name="T39" fmla="*/ 46 h 49"/>
              <a:gd name="T40" fmla="*/ 17 w 23"/>
              <a:gd name="T41" fmla="*/ 22 h 49"/>
              <a:gd name="T42" fmla="*/ 17 w 23"/>
              <a:gd name="T43" fmla="*/ 22 h 49"/>
              <a:gd name="T44" fmla="*/ 17 w 23"/>
              <a:gd name="T45" fmla="*/ 8 h 49"/>
              <a:gd name="T46" fmla="*/ 19 w 23"/>
              <a:gd name="T47" fmla="*/ 8 h 49"/>
              <a:gd name="T48" fmla="*/ 19 w 23"/>
              <a:gd name="T49" fmla="*/ 22 h 49"/>
              <a:gd name="T50" fmla="*/ 21 w 23"/>
              <a:gd name="T51" fmla="*/ 24 h 49"/>
              <a:gd name="T52" fmla="*/ 23 w 23"/>
              <a:gd name="T53" fmla="*/ 22 h 49"/>
              <a:gd name="T54" fmla="*/ 23 w 23"/>
              <a:gd name="T55" fmla="*/ 6 h 49"/>
              <a:gd name="T56" fmla="*/ 23 w 23"/>
              <a:gd name="T57" fmla="*/ 5 h 49"/>
              <a:gd name="T58" fmla="*/ 23 w 23"/>
              <a:gd name="T59" fmla="*/ 5 h 49"/>
              <a:gd name="T60" fmla="*/ 17 w 23"/>
              <a:gd name="T61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3" h="49">
                <a:moveTo>
                  <a:pt x="17" y="0"/>
                </a:moveTo>
                <a:cubicBezTo>
                  <a:pt x="6" y="0"/>
                  <a:pt x="6" y="0"/>
                  <a:pt x="6" y="0"/>
                </a:cubicBezTo>
                <a:cubicBezTo>
                  <a:pt x="1" y="0"/>
                  <a:pt x="0" y="4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6"/>
                  <a:pt x="0" y="6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1" y="24"/>
                  <a:pt x="2" y="24"/>
                </a:cubicBezTo>
                <a:cubicBezTo>
                  <a:pt x="3" y="24"/>
                  <a:pt x="4" y="23"/>
                  <a:pt x="4" y="22"/>
                </a:cubicBezTo>
                <a:cubicBezTo>
                  <a:pt x="4" y="8"/>
                  <a:pt x="4" y="8"/>
                  <a:pt x="4" y="8"/>
                </a:cubicBezTo>
                <a:cubicBezTo>
                  <a:pt x="5" y="8"/>
                  <a:pt x="5" y="8"/>
                  <a:pt x="5" y="8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8"/>
                  <a:pt x="7" y="49"/>
                  <a:pt x="8" y="49"/>
                </a:cubicBezTo>
                <a:cubicBezTo>
                  <a:pt x="9" y="49"/>
                  <a:pt x="11" y="48"/>
                  <a:pt x="11" y="46"/>
                </a:cubicBezTo>
                <a:cubicBezTo>
                  <a:pt x="11" y="25"/>
                  <a:pt x="11" y="25"/>
                  <a:pt x="11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8"/>
                  <a:pt x="13" y="49"/>
                  <a:pt x="15" y="49"/>
                </a:cubicBezTo>
                <a:cubicBezTo>
                  <a:pt x="16" y="49"/>
                  <a:pt x="17" y="48"/>
                  <a:pt x="17" y="46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8"/>
                  <a:pt x="17" y="8"/>
                  <a:pt x="17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3"/>
                  <a:pt x="20" y="24"/>
                  <a:pt x="21" y="24"/>
                </a:cubicBezTo>
                <a:cubicBezTo>
                  <a:pt x="22" y="24"/>
                  <a:pt x="23" y="23"/>
                  <a:pt x="23" y="22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3"/>
                  <a:pt x="21" y="0"/>
                  <a:pt x="17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Oval 38"/>
          <p:cNvSpPr>
            <a:spLocks noChangeArrowheads="1"/>
          </p:cNvSpPr>
          <p:nvPr/>
        </p:nvSpPr>
        <p:spPr bwMode="auto">
          <a:xfrm>
            <a:off x="4486295" y="3161543"/>
            <a:ext cx="168218" cy="168219"/>
          </a:xfrm>
          <a:prstGeom prst="ellipse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39"/>
          <p:cNvSpPr>
            <a:spLocks/>
          </p:cNvSpPr>
          <p:nvPr/>
        </p:nvSpPr>
        <p:spPr bwMode="auto">
          <a:xfrm>
            <a:off x="4952821" y="4573805"/>
            <a:ext cx="318494" cy="693061"/>
          </a:xfrm>
          <a:custGeom>
            <a:avLst/>
            <a:gdLst>
              <a:gd name="T0" fmla="*/ 13 w 17"/>
              <a:gd name="T1" fmla="*/ 0 h 37"/>
              <a:gd name="T2" fmla="*/ 4 w 17"/>
              <a:gd name="T3" fmla="*/ 0 h 37"/>
              <a:gd name="T4" fmla="*/ 0 w 17"/>
              <a:gd name="T5" fmla="*/ 4 h 37"/>
              <a:gd name="T6" fmla="*/ 0 w 17"/>
              <a:gd name="T7" fmla="*/ 4 h 37"/>
              <a:gd name="T8" fmla="*/ 0 w 17"/>
              <a:gd name="T9" fmla="*/ 5 h 37"/>
              <a:gd name="T10" fmla="*/ 0 w 17"/>
              <a:gd name="T11" fmla="*/ 17 h 37"/>
              <a:gd name="T12" fmla="*/ 1 w 17"/>
              <a:gd name="T13" fmla="*/ 18 h 37"/>
              <a:gd name="T14" fmla="*/ 2 w 17"/>
              <a:gd name="T15" fmla="*/ 17 h 37"/>
              <a:gd name="T16" fmla="*/ 2 w 17"/>
              <a:gd name="T17" fmla="*/ 6 h 37"/>
              <a:gd name="T18" fmla="*/ 4 w 17"/>
              <a:gd name="T19" fmla="*/ 6 h 37"/>
              <a:gd name="T20" fmla="*/ 4 w 17"/>
              <a:gd name="T21" fmla="*/ 16 h 37"/>
              <a:gd name="T22" fmla="*/ 4 w 17"/>
              <a:gd name="T23" fmla="*/ 17 h 37"/>
              <a:gd name="T24" fmla="*/ 4 w 17"/>
              <a:gd name="T25" fmla="*/ 35 h 37"/>
              <a:gd name="T26" fmla="*/ 6 w 17"/>
              <a:gd name="T27" fmla="*/ 37 h 37"/>
              <a:gd name="T28" fmla="*/ 8 w 17"/>
              <a:gd name="T29" fmla="*/ 35 h 37"/>
              <a:gd name="T30" fmla="*/ 8 w 17"/>
              <a:gd name="T31" fmla="*/ 19 h 37"/>
              <a:gd name="T32" fmla="*/ 9 w 17"/>
              <a:gd name="T33" fmla="*/ 19 h 37"/>
              <a:gd name="T34" fmla="*/ 9 w 17"/>
              <a:gd name="T35" fmla="*/ 35 h 37"/>
              <a:gd name="T36" fmla="*/ 11 w 17"/>
              <a:gd name="T37" fmla="*/ 37 h 37"/>
              <a:gd name="T38" fmla="*/ 13 w 17"/>
              <a:gd name="T39" fmla="*/ 35 h 37"/>
              <a:gd name="T40" fmla="*/ 13 w 17"/>
              <a:gd name="T41" fmla="*/ 16 h 37"/>
              <a:gd name="T42" fmla="*/ 13 w 17"/>
              <a:gd name="T43" fmla="*/ 16 h 37"/>
              <a:gd name="T44" fmla="*/ 13 w 17"/>
              <a:gd name="T45" fmla="*/ 6 h 37"/>
              <a:gd name="T46" fmla="*/ 14 w 17"/>
              <a:gd name="T47" fmla="*/ 6 h 37"/>
              <a:gd name="T48" fmla="*/ 14 w 17"/>
              <a:gd name="T49" fmla="*/ 17 h 37"/>
              <a:gd name="T50" fmla="*/ 15 w 17"/>
              <a:gd name="T51" fmla="*/ 18 h 37"/>
              <a:gd name="T52" fmla="*/ 17 w 17"/>
              <a:gd name="T53" fmla="*/ 17 h 37"/>
              <a:gd name="T54" fmla="*/ 17 w 17"/>
              <a:gd name="T55" fmla="*/ 5 h 37"/>
              <a:gd name="T56" fmla="*/ 17 w 17"/>
              <a:gd name="T57" fmla="*/ 4 h 37"/>
              <a:gd name="T58" fmla="*/ 17 w 17"/>
              <a:gd name="T59" fmla="*/ 4 h 37"/>
              <a:gd name="T60" fmla="*/ 13 w 17"/>
              <a:gd name="T61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7" h="37">
                <a:moveTo>
                  <a:pt x="13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8"/>
                  <a:pt x="1" y="18"/>
                </a:cubicBezTo>
                <a:cubicBezTo>
                  <a:pt x="2" y="18"/>
                  <a:pt x="2" y="18"/>
                  <a:pt x="2" y="17"/>
                </a:cubicBezTo>
                <a:cubicBezTo>
                  <a:pt x="2" y="6"/>
                  <a:pt x="2" y="6"/>
                  <a:pt x="2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5" y="37"/>
                  <a:pt x="6" y="37"/>
                </a:cubicBezTo>
                <a:cubicBezTo>
                  <a:pt x="7" y="37"/>
                  <a:pt x="8" y="36"/>
                  <a:pt x="8" y="35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6"/>
                  <a:pt x="10" y="37"/>
                  <a:pt x="11" y="37"/>
                </a:cubicBezTo>
                <a:cubicBezTo>
                  <a:pt x="12" y="37"/>
                  <a:pt x="13" y="36"/>
                  <a:pt x="13" y="3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8"/>
                  <a:pt x="14" y="18"/>
                  <a:pt x="15" y="18"/>
                </a:cubicBezTo>
                <a:cubicBezTo>
                  <a:pt x="16" y="18"/>
                  <a:pt x="17" y="18"/>
                  <a:pt x="17" y="17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3"/>
                  <a:pt x="15" y="0"/>
                  <a:pt x="13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Oval 40"/>
          <p:cNvSpPr>
            <a:spLocks noChangeArrowheads="1"/>
          </p:cNvSpPr>
          <p:nvPr/>
        </p:nvSpPr>
        <p:spPr bwMode="auto">
          <a:xfrm>
            <a:off x="5047024" y="4441472"/>
            <a:ext cx="130089" cy="132333"/>
          </a:xfrm>
          <a:prstGeom prst="ellipse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41"/>
          <p:cNvSpPr>
            <a:spLocks/>
          </p:cNvSpPr>
          <p:nvPr/>
        </p:nvSpPr>
        <p:spPr bwMode="auto">
          <a:xfrm>
            <a:off x="5327387" y="4573805"/>
            <a:ext cx="336437" cy="693061"/>
          </a:xfrm>
          <a:custGeom>
            <a:avLst/>
            <a:gdLst>
              <a:gd name="T0" fmla="*/ 13 w 18"/>
              <a:gd name="T1" fmla="*/ 0 h 37"/>
              <a:gd name="T2" fmla="*/ 5 w 18"/>
              <a:gd name="T3" fmla="*/ 0 h 37"/>
              <a:gd name="T4" fmla="*/ 0 w 18"/>
              <a:gd name="T5" fmla="*/ 4 h 37"/>
              <a:gd name="T6" fmla="*/ 0 w 18"/>
              <a:gd name="T7" fmla="*/ 4 h 37"/>
              <a:gd name="T8" fmla="*/ 0 w 18"/>
              <a:gd name="T9" fmla="*/ 5 h 37"/>
              <a:gd name="T10" fmla="*/ 0 w 18"/>
              <a:gd name="T11" fmla="*/ 17 h 37"/>
              <a:gd name="T12" fmla="*/ 2 w 18"/>
              <a:gd name="T13" fmla="*/ 18 h 37"/>
              <a:gd name="T14" fmla="*/ 3 w 18"/>
              <a:gd name="T15" fmla="*/ 17 h 37"/>
              <a:gd name="T16" fmla="*/ 3 w 18"/>
              <a:gd name="T17" fmla="*/ 6 h 37"/>
              <a:gd name="T18" fmla="*/ 4 w 18"/>
              <a:gd name="T19" fmla="*/ 6 h 37"/>
              <a:gd name="T20" fmla="*/ 4 w 18"/>
              <a:gd name="T21" fmla="*/ 16 h 37"/>
              <a:gd name="T22" fmla="*/ 4 w 18"/>
              <a:gd name="T23" fmla="*/ 17 h 37"/>
              <a:gd name="T24" fmla="*/ 4 w 18"/>
              <a:gd name="T25" fmla="*/ 35 h 37"/>
              <a:gd name="T26" fmla="*/ 6 w 18"/>
              <a:gd name="T27" fmla="*/ 37 h 37"/>
              <a:gd name="T28" fmla="*/ 8 w 18"/>
              <a:gd name="T29" fmla="*/ 35 h 37"/>
              <a:gd name="T30" fmla="*/ 8 w 18"/>
              <a:gd name="T31" fmla="*/ 19 h 37"/>
              <a:gd name="T32" fmla="*/ 9 w 18"/>
              <a:gd name="T33" fmla="*/ 19 h 37"/>
              <a:gd name="T34" fmla="*/ 9 w 18"/>
              <a:gd name="T35" fmla="*/ 35 h 37"/>
              <a:gd name="T36" fmla="*/ 11 w 18"/>
              <a:gd name="T37" fmla="*/ 37 h 37"/>
              <a:gd name="T38" fmla="*/ 13 w 18"/>
              <a:gd name="T39" fmla="*/ 35 h 37"/>
              <a:gd name="T40" fmla="*/ 13 w 18"/>
              <a:gd name="T41" fmla="*/ 16 h 37"/>
              <a:gd name="T42" fmla="*/ 13 w 18"/>
              <a:gd name="T43" fmla="*/ 16 h 37"/>
              <a:gd name="T44" fmla="*/ 13 w 18"/>
              <a:gd name="T45" fmla="*/ 6 h 37"/>
              <a:gd name="T46" fmla="*/ 14 w 18"/>
              <a:gd name="T47" fmla="*/ 6 h 37"/>
              <a:gd name="T48" fmla="*/ 14 w 18"/>
              <a:gd name="T49" fmla="*/ 17 h 37"/>
              <a:gd name="T50" fmla="*/ 16 w 18"/>
              <a:gd name="T51" fmla="*/ 18 h 37"/>
              <a:gd name="T52" fmla="*/ 18 w 18"/>
              <a:gd name="T53" fmla="*/ 17 h 37"/>
              <a:gd name="T54" fmla="*/ 18 w 18"/>
              <a:gd name="T55" fmla="*/ 5 h 37"/>
              <a:gd name="T56" fmla="*/ 18 w 18"/>
              <a:gd name="T57" fmla="*/ 4 h 37"/>
              <a:gd name="T58" fmla="*/ 18 w 18"/>
              <a:gd name="T59" fmla="*/ 4 h 37"/>
              <a:gd name="T60" fmla="*/ 13 w 18"/>
              <a:gd name="T61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8" h="37">
                <a:moveTo>
                  <a:pt x="13" y="0"/>
                </a:moveTo>
                <a:cubicBezTo>
                  <a:pt x="5" y="0"/>
                  <a:pt x="5" y="0"/>
                  <a:pt x="5" y="0"/>
                </a:cubicBezTo>
                <a:cubicBezTo>
                  <a:pt x="1" y="0"/>
                  <a:pt x="0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8"/>
                  <a:pt x="2" y="18"/>
                </a:cubicBezTo>
                <a:cubicBezTo>
                  <a:pt x="2" y="18"/>
                  <a:pt x="3" y="18"/>
                  <a:pt x="3" y="17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5" y="37"/>
                  <a:pt x="6" y="37"/>
                </a:cubicBezTo>
                <a:cubicBezTo>
                  <a:pt x="7" y="37"/>
                  <a:pt x="8" y="36"/>
                  <a:pt x="8" y="35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6"/>
                  <a:pt x="10" y="37"/>
                  <a:pt x="11" y="37"/>
                </a:cubicBezTo>
                <a:cubicBezTo>
                  <a:pt x="12" y="37"/>
                  <a:pt x="13" y="36"/>
                  <a:pt x="13" y="3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8"/>
                  <a:pt x="15" y="18"/>
                  <a:pt x="16" y="18"/>
                </a:cubicBezTo>
                <a:cubicBezTo>
                  <a:pt x="17" y="18"/>
                  <a:pt x="18" y="18"/>
                  <a:pt x="18" y="17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3"/>
                  <a:pt x="16" y="0"/>
                  <a:pt x="13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Oval 42"/>
          <p:cNvSpPr>
            <a:spLocks noChangeArrowheads="1"/>
          </p:cNvSpPr>
          <p:nvPr/>
        </p:nvSpPr>
        <p:spPr bwMode="auto">
          <a:xfrm>
            <a:off x="5421590" y="4441472"/>
            <a:ext cx="130089" cy="132333"/>
          </a:xfrm>
          <a:prstGeom prst="ellipse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43"/>
          <p:cNvSpPr>
            <a:spLocks/>
          </p:cNvSpPr>
          <p:nvPr/>
        </p:nvSpPr>
        <p:spPr bwMode="auto">
          <a:xfrm>
            <a:off x="5719898" y="4573805"/>
            <a:ext cx="316250" cy="693061"/>
          </a:xfrm>
          <a:custGeom>
            <a:avLst/>
            <a:gdLst>
              <a:gd name="T0" fmla="*/ 13 w 17"/>
              <a:gd name="T1" fmla="*/ 0 h 37"/>
              <a:gd name="T2" fmla="*/ 4 w 17"/>
              <a:gd name="T3" fmla="*/ 0 h 37"/>
              <a:gd name="T4" fmla="*/ 0 w 17"/>
              <a:gd name="T5" fmla="*/ 4 h 37"/>
              <a:gd name="T6" fmla="*/ 0 w 17"/>
              <a:gd name="T7" fmla="*/ 4 h 37"/>
              <a:gd name="T8" fmla="*/ 0 w 17"/>
              <a:gd name="T9" fmla="*/ 5 h 37"/>
              <a:gd name="T10" fmla="*/ 0 w 17"/>
              <a:gd name="T11" fmla="*/ 17 h 37"/>
              <a:gd name="T12" fmla="*/ 1 w 17"/>
              <a:gd name="T13" fmla="*/ 18 h 37"/>
              <a:gd name="T14" fmla="*/ 3 w 17"/>
              <a:gd name="T15" fmla="*/ 17 h 37"/>
              <a:gd name="T16" fmla="*/ 3 w 17"/>
              <a:gd name="T17" fmla="*/ 6 h 37"/>
              <a:gd name="T18" fmla="*/ 4 w 17"/>
              <a:gd name="T19" fmla="*/ 6 h 37"/>
              <a:gd name="T20" fmla="*/ 4 w 17"/>
              <a:gd name="T21" fmla="*/ 16 h 37"/>
              <a:gd name="T22" fmla="*/ 4 w 17"/>
              <a:gd name="T23" fmla="*/ 17 h 37"/>
              <a:gd name="T24" fmla="*/ 4 w 17"/>
              <a:gd name="T25" fmla="*/ 35 h 37"/>
              <a:gd name="T26" fmla="*/ 6 w 17"/>
              <a:gd name="T27" fmla="*/ 37 h 37"/>
              <a:gd name="T28" fmla="*/ 8 w 17"/>
              <a:gd name="T29" fmla="*/ 35 h 37"/>
              <a:gd name="T30" fmla="*/ 8 w 17"/>
              <a:gd name="T31" fmla="*/ 19 h 37"/>
              <a:gd name="T32" fmla="*/ 9 w 17"/>
              <a:gd name="T33" fmla="*/ 19 h 37"/>
              <a:gd name="T34" fmla="*/ 9 w 17"/>
              <a:gd name="T35" fmla="*/ 35 h 37"/>
              <a:gd name="T36" fmla="*/ 11 w 17"/>
              <a:gd name="T37" fmla="*/ 37 h 37"/>
              <a:gd name="T38" fmla="*/ 13 w 17"/>
              <a:gd name="T39" fmla="*/ 35 h 37"/>
              <a:gd name="T40" fmla="*/ 13 w 17"/>
              <a:gd name="T41" fmla="*/ 16 h 37"/>
              <a:gd name="T42" fmla="*/ 13 w 17"/>
              <a:gd name="T43" fmla="*/ 16 h 37"/>
              <a:gd name="T44" fmla="*/ 13 w 17"/>
              <a:gd name="T45" fmla="*/ 6 h 37"/>
              <a:gd name="T46" fmla="*/ 14 w 17"/>
              <a:gd name="T47" fmla="*/ 6 h 37"/>
              <a:gd name="T48" fmla="*/ 14 w 17"/>
              <a:gd name="T49" fmla="*/ 17 h 37"/>
              <a:gd name="T50" fmla="*/ 16 w 17"/>
              <a:gd name="T51" fmla="*/ 18 h 37"/>
              <a:gd name="T52" fmla="*/ 17 w 17"/>
              <a:gd name="T53" fmla="*/ 17 h 37"/>
              <a:gd name="T54" fmla="*/ 17 w 17"/>
              <a:gd name="T55" fmla="*/ 5 h 37"/>
              <a:gd name="T56" fmla="*/ 17 w 17"/>
              <a:gd name="T57" fmla="*/ 4 h 37"/>
              <a:gd name="T58" fmla="*/ 17 w 17"/>
              <a:gd name="T59" fmla="*/ 4 h 37"/>
              <a:gd name="T60" fmla="*/ 13 w 17"/>
              <a:gd name="T61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7" h="37">
                <a:moveTo>
                  <a:pt x="13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8"/>
                  <a:pt x="1" y="18"/>
                </a:cubicBezTo>
                <a:cubicBezTo>
                  <a:pt x="2" y="18"/>
                  <a:pt x="3" y="18"/>
                  <a:pt x="3" y="17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5" y="37"/>
                  <a:pt x="6" y="37"/>
                </a:cubicBezTo>
                <a:cubicBezTo>
                  <a:pt x="7" y="37"/>
                  <a:pt x="8" y="36"/>
                  <a:pt x="8" y="35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6"/>
                  <a:pt x="10" y="37"/>
                  <a:pt x="11" y="37"/>
                </a:cubicBezTo>
                <a:cubicBezTo>
                  <a:pt x="12" y="37"/>
                  <a:pt x="13" y="36"/>
                  <a:pt x="13" y="3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8"/>
                  <a:pt x="15" y="18"/>
                  <a:pt x="16" y="18"/>
                </a:cubicBezTo>
                <a:cubicBezTo>
                  <a:pt x="17" y="18"/>
                  <a:pt x="17" y="18"/>
                  <a:pt x="17" y="17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3"/>
                  <a:pt x="16" y="0"/>
                  <a:pt x="13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Oval 44"/>
          <p:cNvSpPr>
            <a:spLocks noChangeArrowheads="1"/>
          </p:cNvSpPr>
          <p:nvPr/>
        </p:nvSpPr>
        <p:spPr bwMode="auto">
          <a:xfrm>
            <a:off x="5811857" y="4441472"/>
            <a:ext cx="132331" cy="132333"/>
          </a:xfrm>
          <a:prstGeom prst="ellipse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45"/>
          <p:cNvSpPr>
            <a:spLocks/>
          </p:cNvSpPr>
          <p:nvPr/>
        </p:nvSpPr>
        <p:spPr bwMode="auto">
          <a:xfrm>
            <a:off x="4170044" y="4573805"/>
            <a:ext cx="316250" cy="693061"/>
          </a:xfrm>
          <a:custGeom>
            <a:avLst/>
            <a:gdLst>
              <a:gd name="T0" fmla="*/ 13 w 17"/>
              <a:gd name="T1" fmla="*/ 0 h 37"/>
              <a:gd name="T2" fmla="*/ 4 w 17"/>
              <a:gd name="T3" fmla="*/ 0 h 37"/>
              <a:gd name="T4" fmla="*/ 0 w 17"/>
              <a:gd name="T5" fmla="*/ 4 h 37"/>
              <a:gd name="T6" fmla="*/ 0 w 17"/>
              <a:gd name="T7" fmla="*/ 4 h 37"/>
              <a:gd name="T8" fmla="*/ 0 w 17"/>
              <a:gd name="T9" fmla="*/ 5 h 37"/>
              <a:gd name="T10" fmla="*/ 0 w 17"/>
              <a:gd name="T11" fmla="*/ 17 h 37"/>
              <a:gd name="T12" fmla="*/ 1 w 17"/>
              <a:gd name="T13" fmla="*/ 18 h 37"/>
              <a:gd name="T14" fmla="*/ 3 w 17"/>
              <a:gd name="T15" fmla="*/ 17 h 37"/>
              <a:gd name="T16" fmla="*/ 3 w 17"/>
              <a:gd name="T17" fmla="*/ 6 h 37"/>
              <a:gd name="T18" fmla="*/ 4 w 17"/>
              <a:gd name="T19" fmla="*/ 6 h 37"/>
              <a:gd name="T20" fmla="*/ 4 w 17"/>
              <a:gd name="T21" fmla="*/ 16 h 37"/>
              <a:gd name="T22" fmla="*/ 4 w 17"/>
              <a:gd name="T23" fmla="*/ 17 h 37"/>
              <a:gd name="T24" fmla="*/ 4 w 17"/>
              <a:gd name="T25" fmla="*/ 35 h 37"/>
              <a:gd name="T26" fmla="*/ 6 w 17"/>
              <a:gd name="T27" fmla="*/ 37 h 37"/>
              <a:gd name="T28" fmla="*/ 8 w 17"/>
              <a:gd name="T29" fmla="*/ 35 h 37"/>
              <a:gd name="T30" fmla="*/ 8 w 17"/>
              <a:gd name="T31" fmla="*/ 19 h 37"/>
              <a:gd name="T32" fmla="*/ 9 w 17"/>
              <a:gd name="T33" fmla="*/ 19 h 37"/>
              <a:gd name="T34" fmla="*/ 9 w 17"/>
              <a:gd name="T35" fmla="*/ 35 h 37"/>
              <a:gd name="T36" fmla="*/ 11 w 17"/>
              <a:gd name="T37" fmla="*/ 37 h 37"/>
              <a:gd name="T38" fmla="*/ 13 w 17"/>
              <a:gd name="T39" fmla="*/ 35 h 37"/>
              <a:gd name="T40" fmla="*/ 13 w 17"/>
              <a:gd name="T41" fmla="*/ 16 h 37"/>
              <a:gd name="T42" fmla="*/ 13 w 17"/>
              <a:gd name="T43" fmla="*/ 16 h 37"/>
              <a:gd name="T44" fmla="*/ 13 w 17"/>
              <a:gd name="T45" fmla="*/ 6 h 37"/>
              <a:gd name="T46" fmla="*/ 14 w 17"/>
              <a:gd name="T47" fmla="*/ 6 h 37"/>
              <a:gd name="T48" fmla="*/ 14 w 17"/>
              <a:gd name="T49" fmla="*/ 17 h 37"/>
              <a:gd name="T50" fmla="*/ 16 w 17"/>
              <a:gd name="T51" fmla="*/ 18 h 37"/>
              <a:gd name="T52" fmla="*/ 17 w 17"/>
              <a:gd name="T53" fmla="*/ 17 h 37"/>
              <a:gd name="T54" fmla="*/ 17 w 17"/>
              <a:gd name="T55" fmla="*/ 5 h 37"/>
              <a:gd name="T56" fmla="*/ 17 w 17"/>
              <a:gd name="T57" fmla="*/ 4 h 37"/>
              <a:gd name="T58" fmla="*/ 17 w 17"/>
              <a:gd name="T59" fmla="*/ 4 h 37"/>
              <a:gd name="T60" fmla="*/ 13 w 17"/>
              <a:gd name="T61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7" h="37">
                <a:moveTo>
                  <a:pt x="13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8"/>
                  <a:pt x="1" y="18"/>
                </a:cubicBezTo>
                <a:cubicBezTo>
                  <a:pt x="2" y="18"/>
                  <a:pt x="3" y="18"/>
                  <a:pt x="3" y="17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5" y="37"/>
                  <a:pt x="6" y="37"/>
                </a:cubicBezTo>
                <a:cubicBezTo>
                  <a:pt x="7" y="37"/>
                  <a:pt x="8" y="36"/>
                  <a:pt x="8" y="35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6"/>
                  <a:pt x="10" y="37"/>
                  <a:pt x="11" y="37"/>
                </a:cubicBezTo>
                <a:cubicBezTo>
                  <a:pt x="12" y="37"/>
                  <a:pt x="13" y="36"/>
                  <a:pt x="13" y="3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8"/>
                  <a:pt x="15" y="18"/>
                  <a:pt x="16" y="18"/>
                </a:cubicBezTo>
                <a:cubicBezTo>
                  <a:pt x="17" y="18"/>
                  <a:pt x="17" y="18"/>
                  <a:pt x="17" y="17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3"/>
                  <a:pt x="16" y="0"/>
                  <a:pt x="13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Oval 46"/>
          <p:cNvSpPr>
            <a:spLocks noChangeArrowheads="1"/>
          </p:cNvSpPr>
          <p:nvPr/>
        </p:nvSpPr>
        <p:spPr bwMode="auto">
          <a:xfrm>
            <a:off x="4262004" y="4441472"/>
            <a:ext cx="132331" cy="132333"/>
          </a:xfrm>
          <a:prstGeom prst="ellipse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47"/>
          <p:cNvSpPr>
            <a:spLocks/>
          </p:cNvSpPr>
          <p:nvPr/>
        </p:nvSpPr>
        <p:spPr bwMode="auto">
          <a:xfrm>
            <a:off x="4562554" y="4573805"/>
            <a:ext cx="316250" cy="693061"/>
          </a:xfrm>
          <a:custGeom>
            <a:avLst/>
            <a:gdLst>
              <a:gd name="T0" fmla="*/ 13 w 17"/>
              <a:gd name="T1" fmla="*/ 0 h 37"/>
              <a:gd name="T2" fmla="*/ 4 w 17"/>
              <a:gd name="T3" fmla="*/ 0 h 37"/>
              <a:gd name="T4" fmla="*/ 0 w 17"/>
              <a:gd name="T5" fmla="*/ 4 h 37"/>
              <a:gd name="T6" fmla="*/ 0 w 17"/>
              <a:gd name="T7" fmla="*/ 4 h 37"/>
              <a:gd name="T8" fmla="*/ 0 w 17"/>
              <a:gd name="T9" fmla="*/ 5 h 37"/>
              <a:gd name="T10" fmla="*/ 0 w 17"/>
              <a:gd name="T11" fmla="*/ 17 h 37"/>
              <a:gd name="T12" fmla="*/ 1 w 17"/>
              <a:gd name="T13" fmla="*/ 18 h 37"/>
              <a:gd name="T14" fmla="*/ 2 w 17"/>
              <a:gd name="T15" fmla="*/ 17 h 37"/>
              <a:gd name="T16" fmla="*/ 2 w 17"/>
              <a:gd name="T17" fmla="*/ 6 h 37"/>
              <a:gd name="T18" fmla="*/ 4 w 17"/>
              <a:gd name="T19" fmla="*/ 6 h 37"/>
              <a:gd name="T20" fmla="*/ 4 w 17"/>
              <a:gd name="T21" fmla="*/ 16 h 37"/>
              <a:gd name="T22" fmla="*/ 4 w 17"/>
              <a:gd name="T23" fmla="*/ 17 h 37"/>
              <a:gd name="T24" fmla="*/ 4 w 17"/>
              <a:gd name="T25" fmla="*/ 35 h 37"/>
              <a:gd name="T26" fmla="*/ 6 w 17"/>
              <a:gd name="T27" fmla="*/ 37 h 37"/>
              <a:gd name="T28" fmla="*/ 8 w 17"/>
              <a:gd name="T29" fmla="*/ 35 h 37"/>
              <a:gd name="T30" fmla="*/ 8 w 17"/>
              <a:gd name="T31" fmla="*/ 19 h 37"/>
              <a:gd name="T32" fmla="*/ 9 w 17"/>
              <a:gd name="T33" fmla="*/ 19 h 37"/>
              <a:gd name="T34" fmla="*/ 9 w 17"/>
              <a:gd name="T35" fmla="*/ 35 h 37"/>
              <a:gd name="T36" fmla="*/ 11 w 17"/>
              <a:gd name="T37" fmla="*/ 37 h 37"/>
              <a:gd name="T38" fmla="*/ 13 w 17"/>
              <a:gd name="T39" fmla="*/ 35 h 37"/>
              <a:gd name="T40" fmla="*/ 13 w 17"/>
              <a:gd name="T41" fmla="*/ 16 h 37"/>
              <a:gd name="T42" fmla="*/ 13 w 17"/>
              <a:gd name="T43" fmla="*/ 16 h 37"/>
              <a:gd name="T44" fmla="*/ 13 w 17"/>
              <a:gd name="T45" fmla="*/ 6 h 37"/>
              <a:gd name="T46" fmla="*/ 14 w 17"/>
              <a:gd name="T47" fmla="*/ 6 h 37"/>
              <a:gd name="T48" fmla="*/ 14 w 17"/>
              <a:gd name="T49" fmla="*/ 17 h 37"/>
              <a:gd name="T50" fmla="*/ 15 w 17"/>
              <a:gd name="T51" fmla="*/ 18 h 37"/>
              <a:gd name="T52" fmla="*/ 17 w 17"/>
              <a:gd name="T53" fmla="*/ 17 h 37"/>
              <a:gd name="T54" fmla="*/ 17 w 17"/>
              <a:gd name="T55" fmla="*/ 5 h 37"/>
              <a:gd name="T56" fmla="*/ 17 w 17"/>
              <a:gd name="T57" fmla="*/ 4 h 37"/>
              <a:gd name="T58" fmla="*/ 17 w 17"/>
              <a:gd name="T59" fmla="*/ 4 h 37"/>
              <a:gd name="T60" fmla="*/ 13 w 17"/>
              <a:gd name="T61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7" h="37">
                <a:moveTo>
                  <a:pt x="13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8"/>
                  <a:pt x="1" y="18"/>
                </a:cubicBezTo>
                <a:cubicBezTo>
                  <a:pt x="2" y="18"/>
                  <a:pt x="2" y="18"/>
                  <a:pt x="2" y="17"/>
                </a:cubicBezTo>
                <a:cubicBezTo>
                  <a:pt x="2" y="6"/>
                  <a:pt x="2" y="6"/>
                  <a:pt x="2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5" y="37"/>
                  <a:pt x="6" y="37"/>
                </a:cubicBezTo>
                <a:cubicBezTo>
                  <a:pt x="7" y="37"/>
                  <a:pt x="8" y="36"/>
                  <a:pt x="8" y="35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6"/>
                  <a:pt x="10" y="37"/>
                  <a:pt x="11" y="37"/>
                </a:cubicBezTo>
                <a:cubicBezTo>
                  <a:pt x="12" y="37"/>
                  <a:pt x="13" y="36"/>
                  <a:pt x="13" y="3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8"/>
                  <a:pt x="14" y="18"/>
                  <a:pt x="15" y="18"/>
                </a:cubicBezTo>
                <a:cubicBezTo>
                  <a:pt x="16" y="18"/>
                  <a:pt x="17" y="18"/>
                  <a:pt x="17" y="17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3"/>
                  <a:pt x="15" y="0"/>
                  <a:pt x="13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Oval 48"/>
          <p:cNvSpPr>
            <a:spLocks noChangeArrowheads="1"/>
          </p:cNvSpPr>
          <p:nvPr/>
        </p:nvSpPr>
        <p:spPr bwMode="auto">
          <a:xfrm>
            <a:off x="4654513" y="4441472"/>
            <a:ext cx="132331" cy="132333"/>
          </a:xfrm>
          <a:prstGeom prst="ellipse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49"/>
          <p:cNvSpPr>
            <a:spLocks/>
          </p:cNvSpPr>
          <p:nvPr/>
        </p:nvSpPr>
        <p:spPr bwMode="auto">
          <a:xfrm>
            <a:off x="3982760" y="5647298"/>
            <a:ext cx="280364" cy="580916"/>
          </a:xfrm>
          <a:custGeom>
            <a:avLst/>
            <a:gdLst>
              <a:gd name="T0" fmla="*/ 11 w 15"/>
              <a:gd name="T1" fmla="*/ 0 h 31"/>
              <a:gd name="T2" fmla="*/ 4 w 15"/>
              <a:gd name="T3" fmla="*/ 0 h 31"/>
              <a:gd name="T4" fmla="*/ 0 w 15"/>
              <a:gd name="T5" fmla="*/ 3 h 31"/>
              <a:gd name="T6" fmla="*/ 0 w 15"/>
              <a:gd name="T7" fmla="*/ 3 h 31"/>
              <a:gd name="T8" fmla="*/ 0 w 15"/>
              <a:gd name="T9" fmla="*/ 3 h 31"/>
              <a:gd name="T10" fmla="*/ 0 w 15"/>
              <a:gd name="T11" fmla="*/ 14 h 31"/>
              <a:gd name="T12" fmla="*/ 1 w 15"/>
              <a:gd name="T13" fmla="*/ 15 h 31"/>
              <a:gd name="T14" fmla="*/ 2 w 15"/>
              <a:gd name="T15" fmla="*/ 14 h 31"/>
              <a:gd name="T16" fmla="*/ 2 w 15"/>
              <a:gd name="T17" fmla="*/ 5 h 31"/>
              <a:gd name="T18" fmla="*/ 3 w 15"/>
              <a:gd name="T19" fmla="*/ 5 h 31"/>
              <a:gd name="T20" fmla="*/ 3 w 15"/>
              <a:gd name="T21" fmla="*/ 13 h 31"/>
              <a:gd name="T22" fmla="*/ 3 w 15"/>
              <a:gd name="T23" fmla="*/ 14 h 31"/>
              <a:gd name="T24" fmla="*/ 3 w 15"/>
              <a:gd name="T25" fmla="*/ 29 h 31"/>
              <a:gd name="T26" fmla="*/ 5 w 15"/>
              <a:gd name="T27" fmla="*/ 31 h 31"/>
              <a:gd name="T28" fmla="*/ 7 w 15"/>
              <a:gd name="T29" fmla="*/ 29 h 31"/>
              <a:gd name="T30" fmla="*/ 7 w 15"/>
              <a:gd name="T31" fmla="*/ 16 h 31"/>
              <a:gd name="T32" fmla="*/ 8 w 15"/>
              <a:gd name="T33" fmla="*/ 16 h 31"/>
              <a:gd name="T34" fmla="*/ 8 w 15"/>
              <a:gd name="T35" fmla="*/ 29 h 31"/>
              <a:gd name="T36" fmla="*/ 9 w 15"/>
              <a:gd name="T37" fmla="*/ 31 h 31"/>
              <a:gd name="T38" fmla="*/ 11 w 15"/>
              <a:gd name="T39" fmla="*/ 29 h 31"/>
              <a:gd name="T40" fmla="*/ 11 w 15"/>
              <a:gd name="T41" fmla="*/ 13 h 31"/>
              <a:gd name="T42" fmla="*/ 11 w 15"/>
              <a:gd name="T43" fmla="*/ 13 h 31"/>
              <a:gd name="T44" fmla="*/ 11 w 15"/>
              <a:gd name="T45" fmla="*/ 5 h 31"/>
              <a:gd name="T46" fmla="*/ 12 w 15"/>
              <a:gd name="T47" fmla="*/ 5 h 31"/>
              <a:gd name="T48" fmla="*/ 12 w 15"/>
              <a:gd name="T49" fmla="*/ 14 h 31"/>
              <a:gd name="T50" fmla="*/ 13 w 15"/>
              <a:gd name="T51" fmla="*/ 15 h 31"/>
              <a:gd name="T52" fmla="*/ 15 w 15"/>
              <a:gd name="T53" fmla="*/ 14 h 31"/>
              <a:gd name="T54" fmla="*/ 15 w 15"/>
              <a:gd name="T55" fmla="*/ 3 h 31"/>
              <a:gd name="T56" fmla="*/ 15 w 15"/>
              <a:gd name="T57" fmla="*/ 3 h 31"/>
              <a:gd name="T58" fmla="*/ 15 w 15"/>
              <a:gd name="T59" fmla="*/ 3 h 31"/>
              <a:gd name="T60" fmla="*/ 11 w 15"/>
              <a:gd name="T6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" h="31">
                <a:moveTo>
                  <a:pt x="11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0" y="15"/>
                  <a:pt x="1" y="15"/>
                </a:cubicBezTo>
                <a:cubicBezTo>
                  <a:pt x="2" y="15"/>
                  <a:pt x="2" y="15"/>
                  <a:pt x="2" y="14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30"/>
                  <a:pt x="4" y="31"/>
                  <a:pt x="5" y="31"/>
                </a:cubicBezTo>
                <a:cubicBezTo>
                  <a:pt x="6" y="31"/>
                  <a:pt x="7" y="30"/>
                  <a:pt x="7" y="29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30"/>
                  <a:pt x="8" y="31"/>
                  <a:pt x="9" y="31"/>
                </a:cubicBezTo>
                <a:cubicBezTo>
                  <a:pt x="10" y="31"/>
                  <a:pt x="11" y="30"/>
                  <a:pt x="11" y="29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3" y="15"/>
                  <a:pt x="13" y="15"/>
                </a:cubicBezTo>
                <a:cubicBezTo>
                  <a:pt x="14" y="15"/>
                  <a:pt x="15" y="15"/>
                  <a:pt x="15" y="14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2"/>
                  <a:pt x="13" y="0"/>
                  <a:pt x="1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Oval 50"/>
          <p:cNvSpPr>
            <a:spLocks noChangeArrowheads="1"/>
          </p:cNvSpPr>
          <p:nvPr/>
        </p:nvSpPr>
        <p:spPr bwMode="auto">
          <a:xfrm>
            <a:off x="4056775" y="5514967"/>
            <a:ext cx="112146" cy="114389"/>
          </a:xfrm>
          <a:prstGeom prst="ellipse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51"/>
          <p:cNvSpPr>
            <a:spLocks/>
          </p:cNvSpPr>
          <p:nvPr/>
        </p:nvSpPr>
        <p:spPr bwMode="auto">
          <a:xfrm>
            <a:off x="4299010" y="5647298"/>
            <a:ext cx="280364" cy="580916"/>
          </a:xfrm>
          <a:custGeom>
            <a:avLst/>
            <a:gdLst>
              <a:gd name="T0" fmla="*/ 12 w 15"/>
              <a:gd name="T1" fmla="*/ 0 h 31"/>
              <a:gd name="T2" fmla="*/ 4 w 15"/>
              <a:gd name="T3" fmla="*/ 0 h 31"/>
              <a:gd name="T4" fmla="*/ 0 w 15"/>
              <a:gd name="T5" fmla="*/ 3 h 31"/>
              <a:gd name="T6" fmla="*/ 0 w 15"/>
              <a:gd name="T7" fmla="*/ 3 h 31"/>
              <a:gd name="T8" fmla="*/ 0 w 15"/>
              <a:gd name="T9" fmla="*/ 3 h 31"/>
              <a:gd name="T10" fmla="*/ 0 w 15"/>
              <a:gd name="T11" fmla="*/ 14 h 31"/>
              <a:gd name="T12" fmla="*/ 2 w 15"/>
              <a:gd name="T13" fmla="*/ 15 h 31"/>
              <a:gd name="T14" fmla="*/ 3 w 15"/>
              <a:gd name="T15" fmla="*/ 14 h 31"/>
              <a:gd name="T16" fmla="*/ 3 w 15"/>
              <a:gd name="T17" fmla="*/ 5 h 31"/>
              <a:gd name="T18" fmla="*/ 4 w 15"/>
              <a:gd name="T19" fmla="*/ 5 h 31"/>
              <a:gd name="T20" fmla="*/ 4 w 15"/>
              <a:gd name="T21" fmla="*/ 13 h 31"/>
              <a:gd name="T22" fmla="*/ 4 w 15"/>
              <a:gd name="T23" fmla="*/ 14 h 31"/>
              <a:gd name="T24" fmla="*/ 4 w 15"/>
              <a:gd name="T25" fmla="*/ 29 h 31"/>
              <a:gd name="T26" fmla="*/ 6 w 15"/>
              <a:gd name="T27" fmla="*/ 31 h 31"/>
              <a:gd name="T28" fmla="*/ 7 w 15"/>
              <a:gd name="T29" fmla="*/ 29 h 31"/>
              <a:gd name="T30" fmla="*/ 7 w 15"/>
              <a:gd name="T31" fmla="*/ 16 h 31"/>
              <a:gd name="T32" fmla="*/ 8 w 15"/>
              <a:gd name="T33" fmla="*/ 16 h 31"/>
              <a:gd name="T34" fmla="*/ 8 w 15"/>
              <a:gd name="T35" fmla="*/ 29 h 31"/>
              <a:gd name="T36" fmla="*/ 10 w 15"/>
              <a:gd name="T37" fmla="*/ 31 h 31"/>
              <a:gd name="T38" fmla="*/ 12 w 15"/>
              <a:gd name="T39" fmla="*/ 29 h 31"/>
              <a:gd name="T40" fmla="*/ 12 w 15"/>
              <a:gd name="T41" fmla="*/ 13 h 31"/>
              <a:gd name="T42" fmla="*/ 12 w 15"/>
              <a:gd name="T43" fmla="*/ 13 h 31"/>
              <a:gd name="T44" fmla="*/ 12 w 15"/>
              <a:gd name="T45" fmla="*/ 5 h 31"/>
              <a:gd name="T46" fmla="*/ 13 w 15"/>
              <a:gd name="T47" fmla="*/ 5 h 31"/>
              <a:gd name="T48" fmla="*/ 13 w 15"/>
              <a:gd name="T49" fmla="*/ 14 h 31"/>
              <a:gd name="T50" fmla="*/ 14 w 15"/>
              <a:gd name="T51" fmla="*/ 15 h 31"/>
              <a:gd name="T52" fmla="*/ 15 w 15"/>
              <a:gd name="T53" fmla="*/ 14 h 31"/>
              <a:gd name="T54" fmla="*/ 15 w 15"/>
              <a:gd name="T55" fmla="*/ 3 h 31"/>
              <a:gd name="T56" fmla="*/ 15 w 15"/>
              <a:gd name="T57" fmla="*/ 3 h 31"/>
              <a:gd name="T58" fmla="*/ 15 w 15"/>
              <a:gd name="T59" fmla="*/ 3 h 31"/>
              <a:gd name="T60" fmla="*/ 12 w 15"/>
              <a:gd name="T6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" h="31">
                <a:moveTo>
                  <a:pt x="12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1" y="15"/>
                  <a:pt x="2" y="15"/>
                </a:cubicBezTo>
                <a:cubicBezTo>
                  <a:pt x="2" y="15"/>
                  <a:pt x="3" y="15"/>
                  <a:pt x="3" y="14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0"/>
                  <a:pt x="5" y="31"/>
                  <a:pt x="6" y="31"/>
                </a:cubicBezTo>
                <a:cubicBezTo>
                  <a:pt x="7" y="31"/>
                  <a:pt x="7" y="30"/>
                  <a:pt x="7" y="29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30"/>
                  <a:pt x="9" y="31"/>
                  <a:pt x="10" y="31"/>
                </a:cubicBezTo>
                <a:cubicBezTo>
                  <a:pt x="11" y="31"/>
                  <a:pt x="12" y="30"/>
                  <a:pt x="12" y="29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5"/>
                  <a:pt x="12" y="5"/>
                  <a:pt x="12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5"/>
                  <a:pt x="13" y="15"/>
                  <a:pt x="14" y="15"/>
                </a:cubicBezTo>
                <a:cubicBezTo>
                  <a:pt x="15" y="15"/>
                  <a:pt x="15" y="15"/>
                  <a:pt x="15" y="14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2"/>
                  <a:pt x="14" y="0"/>
                  <a:pt x="12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Oval 52"/>
          <p:cNvSpPr>
            <a:spLocks noChangeArrowheads="1"/>
          </p:cNvSpPr>
          <p:nvPr/>
        </p:nvSpPr>
        <p:spPr bwMode="auto">
          <a:xfrm>
            <a:off x="4393212" y="5514967"/>
            <a:ext cx="112146" cy="114389"/>
          </a:xfrm>
          <a:prstGeom prst="ellipse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53"/>
          <p:cNvSpPr>
            <a:spLocks/>
          </p:cNvSpPr>
          <p:nvPr/>
        </p:nvSpPr>
        <p:spPr bwMode="auto">
          <a:xfrm>
            <a:off x="4635447" y="5647298"/>
            <a:ext cx="280364" cy="580916"/>
          </a:xfrm>
          <a:custGeom>
            <a:avLst/>
            <a:gdLst>
              <a:gd name="T0" fmla="*/ 11 w 15"/>
              <a:gd name="T1" fmla="*/ 0 h 31"/>
              <a:gd name="T2" fmla="*/ 4 w 15"/>
              <a:gd name="T3" fmla="*/ 0 h 31"/>
              <a:gd name="T4" fmla="*/ 0 w 15"/>
              <a:gd name="T5" fmla="*/ 3 h 31"/>
              <a:gd name="T6" fmla="*/ 0 w 15"/>
              <a:gd name="T7" fmla="*/ 3 h 31"/>
              <a:gd name="T8" fmla="*/ 0 w 15"/>
              <a:gd name="T9" fmla="*/ 3 h 31"/>
              <a:gd name="T10" fmla="*/ 0 w 15"/>
              <a:gd name="T11" fmla="*/ 14 h 31"/>
              <a:gd name="T12" fmla="*/ 1 w 15"/>
              <a:gd name="T13" fmla="*/ 15 h 31"/>
              <a:gd name="T14" fmla="*/ 2 w 15"/>
              <a:gd name="T15" fmla="*/ 14 h 31"/>
              <a:gd name="T16" fmla="*/ 2 w 15"/>
              <a:gd name="T17" fmla="*/ 5 h 31"/>
              <a:gd name="T18" fmla="*/ 3 w 15"/>
              <a:gd name="T19" fmla="*/ 5 h 31"/>
              <a:gd name="T20" fmla="*/ 3 w 15"/>
              <a:gd name="T21" fmla="*/ 13 h 31"/>
              <a:gd name="T22" fmla="*/ 4 w 15"/>
              <a:gd name="T23" fmla="*/ 14 h 31"/>
              <a:gd name="T24" fmla="*/ 4 w 15"/>
              <a:gd name="T25" fmla="*/ 29 h 31"/>
              <a:gd name="T26" fmla="*/ 5 w 15"/>
              <a:gd name="T27" fmla="*/ 31 h 31"/>
              <a:gd name="T28" fmla="*/ 7 w 15"/>
              <a:gd name="T29" fmla="*/ 29 h 31"/>
              <a:gd name="T30" fmla="*/ 7 w 15"/>
              <a:gd name="T31" fmla="*/ 16 h 31"/>
              <a:gd name="T32" fmla="*/ 8 w 15"/>
              <a:gd name="T33" fmla="*/ 16 h 31"/>
              <a:gd name="T34" fmla="*/ 8 w 15"/>
              <a:gd name="T35" fmla="*/ 29 h 31"/>
              <a:gd name="T36" fmla="*/ 9 w 15"/>
              <a:gd name="T37" fmla="*/ 31 h 31"/>
              <a:gd name="T38" fmla="*/ 11 w 15"/>
              <a:gd name="T39" fmla="*/ 29 h 31"/>
              <a:gd name="T40" fmla="*/ 11 w 15"/>
              <a:gd name="T41" fmla="*/ 13 h 31"/>
              <a:gd name="T42" fmla="*/ 11 w 15"/>
              <a:gd name="T43" fmla="*/ 13 h 31"/>
              <a:gd name="T44" fmla="*/ 11 w 15"/>
              <a:gd name="T45" fmla="*/ 5 h 31"/>
              <a:gd name="T46" fmla="*/ 12 w 15"/>
              <a:gd name="T47" fmla="*/ 5 h 31"/>
              <a:gd name="T48" fmla="*/ 12 w 15"/>
              <a:gd name="T49" fmla="*/ 14 h 31"/>
              <a:gd name="T50" fmla="*/ 13 w 15"/>
              <a:gd name="T51" fmla="*/ 15 h 31"/>
              <a:gd name="T52" fmla="*/ 15 w 15"/>
              <a:gd name="T53" fmla="*/ 14 h 31"/>
              <a:gd name="T54" fmla="*/ 15 w 15"/>
              <a:gd name="T55" fmla="*/ 3 h 31"/>
              <a:gd name="T56" fmla="*/ 15 w 15"/>
              <a:gd name="T57" fmla="*/ 3 h 31"/>
              <a:gd name="T58" fmla="*/ 15 w 15"/>
              <a:gd name="T59" fmla="*/ 3 h 31"/>
              <a:gd name="T60" fmla="*/ 11 w 15"/>
              <a:gd name="T6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" h="31">
                <a:moveTo>
                  <a:pt x="11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1" y="15"/>
                  <a:pt x="1" y="15"/>
                </a:cubicBezTo>
                <a:cubicBezTo>
                  <a:pt x="2" y="15"/>
                  <a:pt x="2" y="15"/>
                  <a:pt x="2" y="14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4"/>
                  <a:pt x="4" y="14"/>
                  <a:pt x="4" y="14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0"/>
                  <a:pt x="4" y="31"/>
                  <a:pt x="5" y="31"/>
                </a:cubicBezTo>
                <a:cubicBezTo>
                  <a:pt x="6" y="31"/>
                  <a:pt x="7" y="30"/>
                  <a:pt x="7" y="29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30"/>
                  <a:pt x="9" y="31"/>
                  <a:pt x="9" y="31"/>
                </a:cubicBezTo>
                <a:cubicBezTo>
                  <a:pt x="10" y="31"/>
                  <a:pt x="11" y="30"/>
                  <a:pt x="11" y="29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3" y="15"/>
                  <a:pt x="13" y="15"/>
                </a:cubicBezTo>
                <a:cubicBezTo>
                  <a:pt x="14" y="15"/>
                  <a:pt x="15" y="15"/>
                  <a:pt x="15" y="14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2"/>
                  <a:pt x="14" y="0"/>
                  <a:pt x="1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Oval 54"/>
          <p:cNvSpPr>
            <a:spLocks noChangeArrowheads="1"/>
          </p:cNvSpPr>
          <p:nvPr/>
        </p:nvSpPr>
        <p:spPr bwMode="auto">
          <a:xfrm>
            <a:off x="4711706" y="5514967"/>
            <a:ext cx="109902" cy="114389"/>
          </a:xfrm>
          <a:prstGeom prst="ellipse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55"/>
          <p:cNvSpPr>
            <a:spLocks/>
          </p:cNvSpPr>
          <p:nvPr/>
        </p:nvSpPr>
        <p:spPr bwMode="auto">
          <a:xfrm>
            <a:off x="5606630" y="5647298"/>
            <a:ext cx="280364" cy="580916"/>
          </a:xfrm>
          <a:custGeom>
            <a:avLst/>
            <a:gdLst>
              <a:gd name="T0" fmla="*/ 12 w 15"/>
              <a:gd name="T1" fmla="*/ 0 h 31"/>
              <a:gd name="T2" fmla="*/ 4 w 15"/>
              <a:gd name="T3" fmla="*/ 0 h 31"/>
              <a:gd name="T4" fmla="*/ 0 w 15"/>
              <a:gd name="T5" fmla="*/ 3 h 31"/>
              <a:gd name="T6" fmla="*/ 0 w 15"/>
              <a:gd name="T7" fmla="*/ 3 h 31"/>
              <a:gd name="T8" fmla="*/ 0 w 15"/>
              <a:gd name="T9" fmla="*/ 3 h 31"/>
              <a:gd name="T10" fmla="*/ 0 w 15"/>
              <a:gd name="T11" fmla="*/ 14 h 31"/>
              <a:gd name="T12" fmla="*/ 2 w 15"/>
              <a:gd name="T13" fmla="*/ 15 h 31"/>
              <a:gd name="T14" fmla="*/ 3 w 15"/>
              <a:gd name="T15" fmla="*/ 14 h 31"/>
              <a:gd name="T16" fmla="*/ 3 w 15"/>
              <a:gd name="T17" fmla="*/ 5 h 31"/>
              <a:gd name="T18" fmla="*/ 4 w 15"/>
              <a:gd name="T19" fmla="*/ 5 h 31"/>
              <a:gd name="T20" fmla="*/ 4 w 15"/>
              <a:gd name="T21" fmla="*/ 13 h 31"/>
              <a:gd name="T22" fmla="*/ 4 w 15"/>
              <a:gd name="T23" fmla="*/ 14 h 31"/>
              <a:gd name="T24" fmla="*/ 4 w 15"/>
              <a:gd name="T25" fmla="*/ 29 h 31"/>
              <a:gd name="T26" fmla="*/ 6 w 15"/>
              <a:gd name="T27" fmla="*/ 31 h 31"/>
              <a:gd name="T28" fmla="*/ 7 w 15"/>
              <a:gd name="T29" fmla="*/ 29 h 31"/>
              <a:gd name="T30" fmla="*/ 7 w 15"/>
              <a:gd name="T31" fmla="*/ 16 h 31"/>
              <a:gd name="T32" fmla="*/ 8 w 15"/>
              <a:gd name="T33" fmla="*/ 16 h 31"/>
              <a:gd name="T34" fmla="*/ 8 w 15"/>
              <a:gd name="T35" fmla="*/ 29 h 31"/>
              <a:gd name="T36" fmla="*/ 10 w 15"/>
              <a:gd name="T37" fmla="*/ 31 h 31"/>
              <a:gd name="T38" fmla="*/ 12 w 15"/>
              <a:gd name="T39" fmla="*/ 29 h 31"/>
              <a:gd name="T40" fmla="*/ 12 w 15"/>
              <a:gd name="T41" fmla="*/ 13 h 31"/>
              <a:gd name="T42" fmla="*/ 12 w 15"/>
              <a:gd name="T43" fmla="*/ 13 h 31"/>
              <a:gd name="T44" fmla="*/ 12 w 15"/>
              <a:gd name="T45" fmla="*/ 5 h 31"/>
              <a:gd name="T46" fmla="*/ 13 w 15"/>
              <a:gd name="T47" fmla="*/ 5 h 31"/>
              <a:gd name="T48" fmla="*/ 13 w 15"/>
              <a:gd name="T49" fmla="*/ 14 h 31"/>
              <a:gd name="T50" fmla="*/ 14 w 15"/>
              <a:gd name="T51" fmla="*/ 15 h 31"/>
              <a:gd name="T52" fmla="*/ 15 w 15"/>
              <a:gd name="T53" fmla="*/ 14 h 31"/>
              <a:gd name="T54" fmla="*/ 15 w 15"/>
              <a:gd name="T55" fmla="*/ 3 h 31"/>
              <a:gd name="T56" fmla="*/ 15 w 15"/>
              <a:gd name="T57" fmla="*/ 3 h 31"/>
              <a:gd name="T58" fmla="*/ 15 w 15"/>
              <a:gd name="T59" fmla="*/ 3 h 31"/>
              <a:gd name="T60" fmla="*/ 12 w 15"/>
              <a:gd name="T6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" h="31">
                <a:moveTo>
                  <a:pt x="12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1" y="15"/>
                  <a:pt x="2" y="15"/>
                </a:cubicBezTo>
                <a:cubicBezTo>
                  <a:pt x="2" y="15"/>
                  <a:pt x="3" y="15"/>
                  <a:pt x="3" y="14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0"/>
                  <a:pt x="5" y="31"/>
                  <a:pt x="6" y="31"/>
                </a:cubicBezTo>
                <a:cubicBezTo>
                  <a:pt x="7" y="31"/>
                  <a:pt x="7" y="30"/>
                  <a:pt x="7" y="29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30"/>
                  <a:pt x="9" y="31"/>
                  <a:pt x="10" y="31"/>
                </a:cubicBezTo>
                <a:cubicBezTo>
                  <a:pt x="11" y="31"/>
                  <a:pt x="12" y="30"/>
                  <a:pt x="12" y="29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5"/>
                  <a:pt x="12" y="5"/>
                  <a:pt x="12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5"/>
                  <a:pt x="13" y="15"/>
                  <a:pt x="14" y="15"/>
                </a:cubicBezTo>
                <a:cubicBezTo>
                  <a:pt x="15" y="15"/>
                  <a:pt x="15" y="15"/>
                  <a:pt x="15" y="14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2"/>
                  <a:pt x="14" y="0"/>
                  <a:pt x="12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Oval 56"/>
          <p:cNvSpPr>
            <a:spLocks noChangeArrowheads="1"/>
          </p:cNvSpPr>
          <p:nvPr/>
        </p:nvSpPr>
        <p:spPr bwMode="auto">
          <a:xfrm>
            <a:off x="5700832" y="5514967"/>
            <a:ext cx="112146" cy="114389"/>
          </a:xfrm>
          <a:prstGeom prst="ellipse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57"/>
          <p:cNvSpPr>
            <a:spLocks/>
          </p:cNvSpPr>
          <p:nvPr/>
        </p:nvSpPr>
        <p:spPr bwMode="auto">
          <a:xfrm>
            <a:off x="5943067" y="5647298"/>
            <a:ext cx="280364" cy="580916"/>
          </a:xfrm>
          <a:custGeom>
            <a:avLst/>
            <a:gdLst>
              <a:gd name="T0" fmla="*/ 11 w 15"/>
              <a:gd name="T1" fmla="*/ 0 h 31"/>
              <a:gd name="T2" fmla="*/ 4 w 15"/>
              <a:gd name="T3" fmla="*/ 0 h 31"/>
              <a:gd name="T4" fmla="*/ 0 w 15"/>
              <a:gd name="T5" fmla="*/ 3 h 31"/>
              <a:gd name="T6" fmla="*/ 0 w 15"/>
              <a:gd name="T7" fmla="*/ 3 h 31"/>
              <a:gd name="T8" fmla="*/ 0 w 15"/>
              <a:gd name="T9" fmla="*/ 3 h 31"/>
              <a:gd name="T10" fmla="*/ 0 w 15"/>
              <a:gd name="T11" fmla="*/ 14 h 31"/>
              <a:gd name="T12" fmla="*/ 1 w 15"/>
              <a:gd name="T13" fmla="*/ 15 h 31"/>
              <a:gd name="T14" fmla="*/ 2 w 15"/>
              <a:gd name="T15" fmla="*/ 14 h 31"/>
              <a:gd name="T16" fmla="*/ 2 w 15"/>
              <a:gd name="T17" fmla="*/ 5 h 31"/>
              <a:gd name="T18" fmla="*/ 4 w 15"/>
              <a:gd name="T19" fmla="*/ 5 h 31"/>
              <a:gd name="T20" fmla="*/ 4 w 15"/>
              <a:gd name="T21" fmla="*/ 13 h 31"/>
              <a:gd name="T22" fmla="*/ 4 w 15"/>
              <a:gd name="T23" fmla="*/ 14 h 31"/>
              <a:gd name="T24" fmla="*/ 4 w 15"/>
              <a:gd name="T25" fmla="*/ 29 h 31"/>
              <a:gd name="T26" fmla="*/ 5 w 15"/>
              <a:gd name="T27" fmla="*/ 31 h 31"/>
              <a:gd name="T28" fmla="*/ 7 w 15"/>
              <a:gd name="T29" fmla="*/ 29 h 31"/>
              <a:gd name="T30" fmla="*/ 7 w 15"/>
              <a:gd name="T31" fmla="*/ 16 h 31"/>
              <a:gd name="T32" fmla="*/ 8 w 15"/>
              <a:gd name="T33" fmla="*/ 16 h 31"/>
              <a:gd name="T34" fmla="*/ 8 w 15"/>
              <a:gd name="T35" fmla="*/ 29 h 31"/>
              <a:gd name="T36" fmla="*/ 10 w 15"/>
              <a:gd name="T37" fmla="*/ 31 h 31"/>
              <a:gd name="T38" fmla="*/ 11 w 15"/>
              <a:gd name="T39" fmla="*/ 29 h 31"/>
              <a:gd name="T40" fmla="*/ 11 w 15"/>
              <a:gd name="T41" fmla="*/ 13 h 31"/>
              <a:gd name="T42" fmla="*/ 11 w 15"/>
              <a:gd name="T43" fmla="*/ 13 h 31"/>
              <a:gd name="T44" fmla="*/ 11 w 15"/>
              <a:gd name="T45" fmla="*/ 5 h 31"/>
              <a:gd name="T46" fmla="*/ 12 w 15"/>
              <a:gd name="T47" fmla="*/ 5 h 31"/>
              <a:gd name="T48" fmla="*/ 12 w 15"/>
              <a:gd name="T49" fmla="*/ 14 h 31"/>
              <a:gd name="T50" fmla="*/ 13 w 15"/>
              <a:gd name="T51" fmla="*/ 15 h 31"/>
              <a:gd name="T52" fmla="*/ 15 w 15"/>
              <a:gd name="T53" fmla="*/ 14 h 31"/>
              <a:gd name="T54" fmla="*/ 15 w 15"/>
              <a:gd name="T55" fmla="*/ 3 h 31"/>
              <a:gd name="T56" fmla="*/ 15 w 15"/>
              <a:gd name="T57" fmla="*/ 3 h 31"/>
              <a:gd name="T58" fmla="*/ 15 w 15"/>
              <a:gd name="T59" fmla="*/ 3 h 31"/>
              <a:gd name="T60" fmla="*/ 11 w 15"/>
              <a:gd name="T6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" h="31">
                <a:moveTo>
                  <a:pt x="11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1" y="15"/>
                  <a:pt x="1" y="15"/>
                </a:cubicBezTo>
                <a:cubicBezTo>
                  <a:pt x="2" y="15"/>
                  <a:pt x="2" y="15"/>
                  <a:pt x="2" y="14"/>
                </a:cubicBezTo>
                <a:cubicBezTo>
                  <a:pt x="2" y="5"/>
                  <a:pt x="2" y="5"/>
                  <a:pt x="2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0"/>
                  <a:pt x="4" y="31"/>
                  <a:pt x="5" y="31"/>
                </a:cubicBezTo>
                <a:cubicBezTo>
                  <a:pt x="6" y="31"/>
                  <a:pt x="7" y="30"/>
                  <a:pt x="7" y="29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30"/>
                  <a:pt x="9" y="31"/>
                  <a:pt x="10" y="31"/>
                </a:cubicBezTo>
                <a:cubicBezTo>
                  <a:pt x="10" y="31"/>
                  <a:pt x="11" y="30"/>
                  <a:pt x="11" y="29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3" y="15"/>
                  <a:pt x="13" y="15"/>
                </a:cubicBezTo>
                <a:cubicBezTo>
                  <a:pt x="14" y="15"/>
                  <a:pt x="15" y="15"/>
                  <a:pt x="15" y="14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2"/>
                  <a:pt x="14" y="0"/>
                  <a:pt x="1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Oval 58"/>
          <p:cNvSpPr>
            <a:spLocks noChangeArrowheads="1"/>
          </p:cNvSpPr>
          <p:nvPr/>
        </p:nvSpPr>
        <p:spPr bwMode="auto">
          <a:xfrm>
            <a:off x="6017082" y="5514967"/>
            <a:ext cx="112146" cy="114389"/>
          </a:xfrm>
          <a:prstGeom prst="ellipse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59"/>
          <p:cNvSpPr>
            <a:spLocks/>
          </p:cNvSpPr>
          <p:nvPr/>
        </p:nvSpPr>
        <p:spPr bwMode="auto">
          <a:xfrm>
            <a:off x="6261561" y="5647298"/>
            <a:ext cx="278121" cy="580916"/>
          </a:xfrm>
          <a:custGeom>
            <a:avLst/>
            <a:gdLst>
              <a:gd name="T0" fmla="*/ 12 w 15"/>
              <a:gd name="T1" fmla="*/ 0 h 31"/>
              <a:gd name="T2" fmla="*/ 4 w 15"/>
              <a:gd name="T3" fmla="*/ 0 h 31"/>
              <a:gd name="T4" fmla="*/ 0 w 15"/>
              <a:gd name="T5" fmla="*/ 3 h 31"/>
              <a:gd name="T6" fmla="*/ 0 w 15"/>
              <a:gd name="T7" fmla="*/ 3 h 31"/>
              <a:gd name="T8" fmla="*/ 0 w 15"/>
              <a:gd name="T9" fmla="*/ 3 h 31"/>
              <a:gd name="T10" fmla="*/ 0 w 15"/>
              <a:gd name="T11" fmla="*/ 14 h 31"/>
              <a:gd name="T12" fmla="*/ 2 w 15"/>
              <a:gd name="T13" fmla="*/ 15 h 31"/>
              <a:gd name="T14" fmla="*/ 3 w 15"/>
              <a:gd name="T15" fmla="*/ 14 h 31"/>
              <a:gd name="T16" fmla="*/ 3 w 15"/>
              <a:gd name="T17" fmla="*/ 5 h 31"/>
              <a:gd name="T18" fmla="*/ 4 w 15"/>
              <a:gd name="T19" fmla="*/ 5 h 31"/>
              <a:gd name="T20" fmla="*/ 4 w 15"/>
              <a:gd name="T21" fmla="*/ 13 h 31"/>
              <a:gd name="T22" fmla="*/ 4 w 15"/>
              <a:gd name="T23" fmla="*/ 14 h 31"/>
              <a:gd name="T24" fmla="*/ 4 w 15"/>
              <a:gd name="T25" fmla="*/ 29 h 31"/>
              <a:gd name="T26" fmla="*/ 6 w 15"/>
              <a:gd name="T27" fmla="*/ 31 h 31"/>
              <a:gd name="T28" fmla="*/ 7 w 15"/>
              <a:gd name="T29" fmla="*/ 29 h 31"/>
              <a:gd name="T30" fmla="*/ 7 w 15"/>
              <a:gd name="T31" fmla="*/ 16 h 31"/>
              <a:gd name="T32" fmla="*/ 8 w 15"/>
              <a:gd name="T33" fmla="*/ 16 h 31"/>
              <a:gd name="T34" fmla="*/ 8 w 15"/>
              <a:gd name="T35" fmla="*/ 29 h 31"/>
              <a:gd name="T36" fmla="*/ 10 w 15"/>
              <a:gd name="T37" fmla="*/ 31 h 31"/>
              <a:gd name="T38" fmla="*/ 12 w 15"/>
              <a:gd name="T39" fmla="*/ 29 h 31"/>
              <a:gd name="T40" fmla="*/ 12 w 15"/>
              <a:gd name="T41" fmla="*/ 13 h 31"/>
              <a:gd name="T42" fmla="*/ 12 w 15"/>
              <a:gd name="T43" fmla="*/ 13 h 31"/>
              <a:gd name="T44" fmla="*/ 12 w 15"/>
              <a:gd name="T45" fmla="*/ 5 h 31"/>
              <a:gd name="T46" fmla="*/ 13 w 15"/>
              <a:gd name="T47" fmla="*/ 5 h 31"/>
              <a:gd name="T48" fmla="*/ 13 w 15"/>
              <a:gd name="T49" fmla="*/ 14 h 31"/>
              <a:gd name="T50" fmla="*/ 14 w 15"/>
              <a:gd name="T51" fmla="*/ 15 h 31"/>
              <a:gd name="T52" fmla="*/ 15 w 15"/>
              <a:gd name="T53" fmla="*/ 14 h 31"/>
              <a:gd name="T54" fmla="*/ 15 w 15"/>
              <a:gd name="T55" fmla="*/ 3 h 31"/>
              <a:gd name="T56" fmla="*/ 15 w 15"/>
              <a:gd name="T57" fmla="*/ 3 h 31"/>
              <a:gd name="T58" fmla="*/ 15 w 15"/>
              <a:gd name="T59" fmla="*/ 3 h 31"/>
              <a:gd name="T60" fmla="*/ 12 w 15"/>
              <a:gd name="T6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" h="31">
                <a:moveTo>
                  <a:pt x="12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1" y="15"/>
                  <a:pt x="2" y="15"/>
                </a:cubicBezTo>
                <a:cubicBezTo>
                  <a:pt x="2" y="15"/>
                  <a:pt x="3" y="15"/>
                  <a:pt x="3" y="14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0"/>
                  <a:pt x="5" y="31"/>
                  <a:pt x="6" y="31"/>
                </a:cubicBezTo>
                <a:cubicBezTo>
                  <a:pt x="7" y="31"/>
                  <a:pt x="7" y="30"/>
                  <a:pt x="7" y="29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30"/>
                  <a:pt x="9" y="31"/>
                  <a:pt x="10" y="31"/>
                </a:cubicBezTo>
                <a:cubicBezTo>
                  <a:pt x="11" y="31"/>
                  <a:pt x="12" y="30"/>
                  <a:pt x="12" y="29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5"/>
                  <a:pt x="12" y="5"/>
                  <a:pt x="12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5"/>
                  <a:pt x="13" y="15"/>
                  <a:pt x="14" y="15"/>
                </a:cubicBezTo>
                <a:cubicBezTo>
                  <a:pt x="15" y="15"/>
                  <a:pt x="15" y="15"/>
                  <a:pt x="15" y="14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2"/>
                  <a:pt x="14" y="0"/>
                  <a:pt x="12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Oval 60"/>
          <p:cNvSpPr>
            <a:spLocks noChangeArrowheads="1"/>
          </p:cNvSpPr>
          <p:nvPr/>
        </p:nvSpPr>
        <p:spPr bwMode="auto">
          <a:xfrm>
            <a:off x="6353519" y="5514967"/>
            <a:ext cx="112146" cy="114389"/>
          </a:xfrm>
          <a:prstGeom prst="ellipse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61"/>
          <p:cNvSpPr>
            <a:spLocks/>
          </p:cNvSpPr>
          <p:nvPr/>
        </p:nvSpPr>
        <p:spPr bwMode="auto">
          <a:xfrm>
            <a:off x="4953941" y="5647298"/>
            <a:ext cx="280364" cy="580916"/>
          </a:xfrm>
          <a:custGeom>
            <a:avLst/>
            <a:gdLst>
              <a:gd name="T0" fmla="*/ 11 w 15"/>
              <a:gd name="T1" fmla="*/ 0 h 31"/>
              <a:gd name="T2" fmla="*/ 4 w 15"/>
              <a:gd name="T3" fmla="*/ 0 h 31"/>
              <a:gd name="T4" fmla="*/ 0 w 15"/>
              <a:gd name="T5" fmla="*/ 3 h 31"/>
              <a:gd name="T6" fmla="*/ 0 w 15"/>
              <a:gd name="T7" fmla="*/ 3 h 31"/>
              <a:gd name="T8" fmla="*/ 0 w 15"/>
              <a:gd name="T9" fmla="*/ 3 h 31"/>
              <a:gd name="T10" fmla="*/ 0 w 15"/>
              <a:gd name="T11" fmla="*/ 14 h 31"/>
              <a:gd name="T12" fmla="*/ 1 w 15"/>
              <a:gd name="T13" fmla="*/ 15 h 31"/>
              <a:gd name="T14" fmla="*/ 2 w 15"/>
              <a:gd name="T15" fmla="*/ 14 h 31"/>
              <a:gd name="T16" fmla="*/ 2 w 15"/>
              <a:gd name="T17" fmla="*/ 5 h 31"/>
              <a:gd name="T18" fmla="*/ 4 w 15"/>
              <a:gd name="T19" fmla="*/ 5 h 31"/>
              <a:gd name="T20" fmla="*/ 4 w 15"/>
              <a:gd name="T21" fmla="*/ 13 h 31"/>
              <a:gd name="T22" fmla="*/ 4 w 15"/>
              <a:gd name="T23" fmla="*/ 14 h 31"/>
              <a:gd name="T24" fmla="*/ 4 w 15"/>
              <a:gd name="T25" fmla="*/ 29 h 31"/>
              <a:gd name="T26" fmla="*/ 5 w 15"/>
              <a:gd name="T27" fmla="*/ 31 h 31"/>
              <a:gd name="T28" fmla="*/ 7 w 15"/>
              <a:gd name="T29" fmla="*/ 29 h 31"/>
              <a:gd name="T30" fmla="*/ 7 w 15"/>
              <a:gd name="T31" fmla="*/ 16 h 31"/>
              <a:gd name="T32" fmla="*/ 8 w 15"/>
              <a:gd name="T33" fmla="*/ 16 h 31"/>
              <a:gd name="T34" fmla="*/ 8 w 15"/>
              <a:gd name="T35" fmla="*/ 29 h 31"/>
              <a:gd name="T36" fmla="*/ 10 w 15"/>
              <a:gd name="T37" fmla="*/ 31 h 31"/>
              <a:gd name="T38" fmla="*/ 11 w 15"/>
              <a:gd name="T39" fmla="*/ 29 h 31"/>
              <a:gd name="T40" fmla="*/ 11 w 15"/>
              <a:gd name="T41" fmla="*/ 13 h 31"/>
              <a:gd name="T42" fmla="*/ 11 w 15"/>
              <a:gd name="T43" fmla="*/ 13 h 31"/>
              <a:gd name="T44" fmla="*/ 11 w 15"/>
              <a:gd name="T45" fmla="*/ 5 h 31"/>
              <a:gd name="T46" fmla="*/ 12 w 15"/>
              <a:gd name="T47" fmla="*/ 5 h 31"/>
              <a:gd name="T48" fmla="*/ 12 w 15"/>
              <a:gd name="T49" fmla="*/ 14 h 31"/>
              <a:gd name="T50" fmla="*/ 13 w 15"/>
              <a:gd name="T51" fmla="*/ 15 h 31"/>
              <a:gd name="T52" fmla="*/ 15 w 15"/>
              <a:gd name="T53" fmla="*/ 14 h 31"/>
              <a:gd name="T54" fmla="*/ 15 w 15"/>
              <a:gd name="T55" fmla="*/ 3 h 31"/>
              <a:gd name="T56" fmla="*/ 15 w 15"/>
              <a:gd name="T57" fmla="*/ 3 h 31"/>
              <a:gd name="T58" fmla="*/ 15 w 15"/>
              <a:gd name="T59" fmla="*/ 3 h 31"/>
              <a:gd name="T60" fmla="*/ 11 w 15"/>
              <a:gd name="T6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" h="31">
                <a:moveTo>
                  <a:pt x="11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1" y="15"/>
                  <a:pt x="1" y="15"/>
                </a:cubicBezTo>
                <a:cubicBezTo>
                  <a:pt x="2" y="15"/>
                  <a:pt x="2" y="15"/>
                  <a:pt x="2" y="14"/>
                </a:cubicBezTo>
                <a:cubicBezTo>
                  <a:pt x="2" y="5"/>
                  <a:pt x="2" y="5"/>
                  <a:pt x="2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0"/>
                  <a:pt x="4" y="31"/>
                  <a:pt x="5" y="31"/>
                </a:cubicBezTo>
                <a:cubicBezTo>
                  <a:pt x="6" y="31"/>
                  <a:pt x="7" y="30"/>
                  <a:pt x="7" y="29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30"/>
                  <a:pt x="9" y="31"/>
                  <a:pt x="10" y="31"/>
                </a:cubicBezTo>
                <a:cubicBezTo>
                  <a:pt x="10" y="31"/>
                  <a:pt x="11" y="30"/>
                  <a:pt x="11" y="29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3" y="15"/>
                  <a:pt x="13" y="15"/>
                </a:cubicBezTo>
                <a:cubicBezTo>
                  <a:pt x="14" y="15"/>
                  <a:pt x="15" y="15"/>
                  <a:pt x="15" y="14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2"/>
                  <a:pt x="14" y="0"/>
                  <a:pt x="1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Oval 62"/>
          <p:cNvSpPr>
            <a:spLocks noChangeArrowheads="1"/>
          </p:cNvSpPr>
          <p:nvPr/>
        </p:nvSpPr>
        <p:spPr bwMode="auto">
          <a:xfrm>
            <a:off x="5027958" y="5514967"/>
            <a:ext cx="112146" cy="114389"/>
          </a:xfrm>
          <a:prstGeom prst="ellipse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63"/>
          <p:cNvSpPr>
            <a:spLocks/>
          </p:cNvSpPr>
          <p:nvPr/>
        </p:nvSpPr>
        <p:spPr bwMode="auto">
          <a:xfrm>
            <a:off x="5290378" y="5647298"/>
            <a:ext cx="260178" cy="580916"/>
          </a:xfrm>
          <a:custGeom>
            <a:avLst/>
            <a:gdLst>
              <a:gd name="T0" fmla="*/ 11 w 14"/>
              <a:gd name="T1" fmla="*/ 0 h 31"/>
              <a:gd name="T2" fmla="*/ 3 w 14"/>
              <a:gd name="T3" fmla="*/ 0 h 31"/>
              <a:gd name="T4" fmla="*/ 0 w 14"/>
              <a:gd name="T5" fmla="*/ 3 h 31"/>
              <a:gd name="T6" fmla="*/ 0 w 14"/>
              <a:gd name="T7" fmla="*/ 3 h 31"/>
              <a:gd name="T8" fmla="*/ 0 w 14"/>
              <a:gd name="T9" fmla="*/ 3 h 31"/>
              <a:gd name="T10" fmla="*/ 0 w 14"/>
              <a:gd name="T11" fmla="*/ 14 h 31"/>
              <a:gd name="T12" fmla="*/ 1 w 14"/>
              <a:gd name="T13" fmla="*/ 15 h 31"/>
              <a:gd name="T14" fmla="*/ 2 w 14"/>
              <a:gd name="T15" fmla="*/ 14 h 31"/>
              <a:gd name="T16" fmla="*/ 2 w 14"/>
              <a:gd name="T17" fmla="*/ 5 h 31"/>
              <a:gd name="T18" fmla="*/ 3 w 14"/>
              <a:gd name="T19" fmla="*/ 5 h 31"/>
              <a:gd name="T20" fmla="*/ 3 w 14"/>
              <a:gd name="T21" fmla="*/ 13 h 31"/>
              <a:gd name="T22" fmla="*/ 3 w 14"/>
              <a:gd name="T23" fmla="*/ 14 h 31"/>
              <a:gd name="T24" fmla="*/ 3 w 14"/>
              <a:gd name="T25" fmla="*/ 29 h 31"/>
              <a:gd name="T26" fmla="*/ 5 w 14"/>
              <a:gd name="T27" fmla="*/ 31 h 31"/>
              <a:gd name="T28" fmla="*/ 7 w 14"/>
              <a:gd name="T29" fmla="*/ 29 h 31"/>
              <a:gd name="T30" fmla="*/ 7 w 14"/>
              <a:gd name="T31" fmla="*/ 16 h 31"/>
              <a:gd name="T32" fmla="*/ 7 w 14"/>
              <a:gd name="T33" fmla="*/ 16 h 31"/>
              <a:gd name="T34" fmla="*/ 7 w 14"/>
              <a:gd name="T35" fmla="*/ 29 h 31"/>
              <a:gd name="T36" fmla="*/ 9 w 14"/>
              <a:gd name="T37" fmla="*/ 31 h 31"/>
              <a:gd name="T38" fmla="*/ 11 w 14"/>
              <a:gd name="T39" fmla="*/ 29 h 31"/>
              <a:gd name="T40" fmla="*/ 11 w 14"/>
              <a:gd name="T41" fmla="*/ 13 h 31"/>
              <a:gd name="T42" fmla="*/ 11 w 14"/>
              <a:gd name="T43" fmla="*/ 13 h 31"/>
              <a:gd name="T44" fmla="*/ 11 w 14"/>
              <a:gd name="T45" fmla="*/ 5 h 31"/>
              <a:gd name="T46" fmla="*/ 12 w 14"/>
              <a:gd name="T47" fmla="*/ 5 h 31"/>
              <a:gd name="T48" fmla="*/ 12 w 14"/>
              <a:gd name="T49" fmla="*/ 14 h 31"/>
              <a:gd name="T50" fmla="*/ 13 w 14"/>
              <a:gd name="T51" fmla="*/ 15 h 31"/>
              <a:gd name="T52" fmla="*/ 14 w 14"/>
              <a:gd name="T53" fmla="*/ 14 h 31"/>
              <a:gd name="T54" fmla="*/ 14 w 14"/>
              <a:gd name="T55" fmla="*/ 3 h 31"/>
              <a:gd name="T56" fmla="*/ 14 w 14"/>
              <a:gd name="T57" fmla="*/ 3 h 31"/>
              <a:gd name="T58" fmla="*/ 14 w 14"/>
              <a:gd name="T59" fmla="*/ 3 h 31"/>
              <a:gd name="T60" fmla="*/ 11 w 14"/>
              <a:gd name="T6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" h="31">
                <a:moveTo>
                  <a:pt x="11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0" y="15"/>
                  <a:pt x="1" y="15"/>
                </a:cubicBezTo>
                <a:cubicBezTo>
                  <a:pt x="2" y="15"/>
                  <a:pt x="2" y="15"/>
                  <a:pt x="2" y="14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30"/>
                  <a:pt x="4" y="31"/>
                  <a:pt x="5" y="31"/>
                </a:cubicBezTo>
                <a:cubicBezTo>
                  <a:pt x="6" y="31"/>
                  <a:pt x="7" y="30"/>
                  <a:pt x="7" y="29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30"/>
                  <a:pt x="8" y="31"/>
                  <a:pt x="9" y="31"/>
                </a:cubicBezTo>
                <a:cubicBezTo>
                  <a:pt x="10" y="31"/>
                  <a:pt x="11" y="30"/>
                  <a:pt x="11" y="29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2" y="15"/>
                  <a:pt x="13" y="15"/>
                </a:cubicBezTo>
                <a:cubicBezTo>
                  <a:pt x="14" y="15"/>
                  <a:pt x="14" y="15"/>
                  <a:pt x="14" y="14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2"/>
                  <a:pt x="13" y="0"/>
                  <a:pt x="1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Oval 64"/>
          <p:cNvSpPr>
            <a:spLocks noChangeArrowheads="1"/>
          </p:cNvSpPr>
          <p:nvPr/>
        </p:nvSpPr>
        <p:spPr bwMode="auto">
          <a:xfrm>
            <a:off x="5364395" y="5514967"/>
            <a:ext cx="112146" cy="114389"/>
          </a:xfrm>
          <a:prstGeom prst="ellipse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7365290" y="1348923"/>
            <a:ext cx="2931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zh-CN" altLang="en-US" dirty="0"/>
          </a:p>
        </p:txBody>
      </p:sp>
      <p:sp>
        <p:nvSpPr>
          <p:cNvPr id="107" name="Freeform 21"/>
          <p:cNvSpPr>
            <a:spLocks/>
          </p:cNvSpPr>
          <p:nvPr/>
        </p:nvSpPr>
        <p:spPr bwMode="auto">
          <a:xfrm>
            <a:off x="2910116" y="1539062"/>
            <a:ext cx="1671029" cy="1206556"/>
          </a:xfrm>
          <a:custGeom>
            <a:avLst/>
            <a:gdLst>
              <a:gd name="T0" fmla="*/ 1182 w 1182"/>
              <a:gd name="T1" fmla="*/ 488 h 853"/>
              <a:gd name="T2" fmla="*/ 978 w 1182"/>
              <a:gd name="T3" fmla="*/ 853 h 853"/>
              <a:gd name="T4" fmla="*/ 0 w 1182"/>
              <a:gd name="T5" fmla="*/ 853 h 853"/>
              <a:gd name="T6" fmla="*/ 0 w 1182"/>
              <a:gd name="T7" fmla="*/ 321 h 853"/>
              <a:gd name="T8" fmla="*/ 289 w 1182"/>
              <a:gd name="T9" fmla="*/ 0 h 853"/>
              <a:gd name="T10" fmla="*/ 1182 w 1182"/>
              <a:gd name="T11" fmla="*/ 0 h 853"/>
              <a:gd name="T12" fmla="*/ 1182 w 1182"/>
              <a:gd name="T13" fmla="*/ 488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82" h="853">
                <a:moveTo>
                  <a:pt x="1182" y="488"/>
                </a:moveTo>
                <a:cubicBezTo>
                  <a:pt x="1182" y="694"/>
                  <a:pt x="1182" y="853"/>
                  <a:pt x="978" y="853"/>
                </a:cubicBezTo>
                <a:cubicBezTo>
                  <a:pt x="0" y="853"/>
                  <a:pt x="0" y="853"/>
                  <a:pt x="0" y="853"/>
                </a:cubicBezTo>
                <a:cubicBezTo>
                  <a:pt x="0" y="321"/>
                  <a:pt x="0" y="321"/>
                  <a:pt x="0" y="321"/>
                </a:cubicBezTo>
                <a:cubicBezTo>
                  <a:pt x="0" y="272"/>
                  <a:pt x="0" y="0"/>
                  <a:pt x="289" y="0"/>
                </a:cubicBezTo>
                <a:cubicBezTo>
                  <a:pt x="1182" y="0"/>
                  <a:pt x="1182" y="0"/>
                  <a:pt x="1182" y="0"/>
                </a:cubicBezTo>
                <a:lnTo>
                  <a:pt x="1182" y="488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21"/>
          <p:cNvSpPr>
            <a:spLocks/>
          </p:cNvSpPr>
          <p:nvPr/>
        </p:nvSpPr>
        <p:spPr bwMode="auto">
          <a:xfrm>
            <a:off x="2792821" y="3126050"/>
            <a:ext cx="1428795" cy="1031652"/>
          </a:xfrm>
          <a:custGeom>
            <a:avLst/>
            <a:gdLst>
              <a:gd name="T0" fmla="*/ 1182 w 1182"/>
              <a:gd name="T1" fmla="*/ 488 h 853"/>
              <a:gd name="T2" fmla="*/ 978 w 1182"/>
              <a:gd name="T3" fmla="*/ 853 h 853"/>
              <a:gd name="T4" fmla="*/ 0 w 1182"/>
              <a:gd name="T5" fmla="*/ 853 h 853"/>
              <a:gd name="T6" fmla="*/ 0 w 1182"/>
              <a:gd name="T7" fmla="*/ 321 h 853"/>
              <a:gd name="T8" fmla="*/ 289 w 1182"/>
              <a:gd name="T9" fmla="*/ 0 h 853"/>
              <a:gd name="T10" fmla="*/ 1182 w 1182"/>
              <a:gd name="T11" fmla="*/ 0 h 853"/>
              <a:gd name="T12" fmla="*/ 1182 w 1182"/>
              <a:gd name="T13" fmla="*/ 488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82" h="853">
                <a:moveTo>
                  <a:pt x="1182" y="488"/>
                </a:moveTo>
                <a:cubicBezTo>
                  <a:pt x="1182" y="694"/>
                  <a:pt x="1182" y="853"/>
                  <a:pt x="978" y="853"/>
                </a:cubicBezTo>
                <a:cubicBezTo>
                  <a:pt x="0" y="853"/>
                  <a:pt x="0" y="853"/>
                  <a:pt x="0" y="853"/>
                </a:cubicBezTo>
                <a:cubicBezTo>
                  <a:pt x="0" y="321"/>
                  <a:pt x="0" y="321"/>
                  <a:pt x="0" y="321"/>
                </a:cubicBezTo>
                <a:cubicBezTo>
                  <a:pt x="0" y="272"/>
                  <a:pt x="0" y="0"/>
                  <a:pt x="289" y="0"/>
                </a:cubicBezTo>
                <a:cubicBezTo>
                  <a:pt x="1182" y="0"/>
                  <a:pt x="1182" y="0"/>
                  <a:pt x="1182" y="0"/>
                </a:cubicBezTo>
                <a:lnTo>
                  <a:pt x="1182" y="48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21"/>
          <p:cNvSpPr>
            <a:spLocks/>
          </p:cNvSpPr>
          <p:nvPr/>
        </p:nvSpPr>
        <p:spPr bwMode="auto">
          <a:xfrm>
            <a:off x="2890890" y="4454092"/>
            <a:ext cx="1125657" cy="812774"/>
          </a:xfrm>
          <a:custGeom>
            <a:avLst/>
            <a:gdLst>
              <a:gd name="T0" fmla="*/ 1182 w 1182"/>
              <a:gd name="T1" fmla="*/ 488 h 853"/>
              <a:gd name="T2" fmla="*/ 978 w 1182"/>
              <a:gd name="T3" fmla="*/ 853 h 853"/>
              <a:gd name="T4" fmla="*/ 0 w 1182"/>
              <a:gd name="T5" fmla="*/ 853 h 853"/>
              <a:gd name="T6" fmla="*/ 0 w 1182"/>
              <a:gd name="T7" fmla="*/ 321 h 853"/>
              <a:gd name="T8" fmla="*/ 289 w 1182"/>
              <a:gd name="T9" fmla="*/ 0 h 853"/>
              <a:gd name="T10" fmla="*/ 1182 w 1182"/>
              <a:gd name="T11" fmla="*/ 0 h 853"/>
              <a:gd name="T12" fmla="*/ 1182 w 1182"/>
              <a:gd name="T13" fmla="*/ 488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82" h="853">
                <a:moveTo>
                  <a:pt x="1182" y="488"/>
                </a:moveTo>
                <a:cubicBezTo>
                  <a:pt x="1182" y="694"/>
                  <a:pt x="1182" y="853"/>
                  <a:pt x="978" y="853"/>
                </a:cubicBezTo>
                <a:cubicBezTo>
                  <a:pt x="0" y="853"/>
                  <a:pt x="0" y="853"/>
                  <a:pt x="0" y="853"/>
                </a:cubicBezTo>
                <a:cubicBezTo>
                  <a:pt x="0" y="321"/>
                  <a:pt x="0" y="321"/>
                  <a:pt x="0" y="321"/>
                </a:cubicBezTo>
                <a:cubicBezTo>
                  <a:pt x="0" y="272"/>
                  <a:pt x="0" y="0"/>
                  <a:pt x="289" y="0"/>
                </a:cubicBezTo>
                <a:cubicBezTo>
                  <a:pt x="1182" y="0"/>
                  <a:pt x="1182" y="0"/>
                  <a:pt x="1182" y="0"/>
                </a:cubicBezTo>
                <a:lnTo>
                  <a:pt x="1182" y="488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21"/>
          <p:cNvSpPr>
            <a:spLocks/>
          </p:cNvSpPr>
          <p:nvPr/>
        </p:nvSpPr>
        <p:spPr bwMode="auto">
          <a:xfrm>
            <a:off x="2539871" y="5502891"/>
            <a:ext cx="1004541" cy="725323"/>
          </a:xfrm>
          <a:custGeom>
            <a:avLst/>
            <a:gdLst>
              <a:gd name="T0" fmla="*/ 1182 w 1182"/>
              <a:gd name="T1" fmla="*/ 488 h 853"/>
              <a:gd name="T2" fmla="*/ 978 w 1182"/>
              <a:gd name="T3" fmla="*/ 853 h 853"/>
              <a:gd name="T4" fmla="*/ 0 w 1182"/>
              <a:gd name="T5" fmla="*/ 853 h 853"/>
              <a:gd name="T6" fmla="*/ 0 w 1182"/>
              <a:gd name="T7" fmla="*/ 321 h 853"/>
              <a:gd name="T8" fmla="*/ 289 w 1182"/>
              <a:gd name="T9" fmla="*/ 0 h 853"/>
              <a:gd name="T10" fmla="*/ 1182 w 1182"/>
              <a:gd name="T11" fmla="*/ 0 h 853"/>
              <a:gd name="T12" fmla="*/ 1182 w 1182"/>
              <a:gd name="T13" fmla="*/ 488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82" h="853">
                <a:moveTo>
                  <a:pt x="1182" y="488"/>
                </a:moveTo>
                <a:cubicBezTo>
                  <a:pt x="1182" y="694"/>
                  <a:pt x="1182" y="853"/>
                  <a:pt x="978" y="853"/>
                </a:cubicBezTo>
                <a:cubicBezTo>
                  <a:pt x="0" y="853"/>
                  <a:pt x="0" y="853"/>
                  <a:pt x="0" y="853"/>
                </a:cubicBezTo>
                <a:cubicBezTo>
                  <a:pt x="0" y="321"/>
                  <a:pt x="0" y="321"/>
                  <a:pt x="0" y="321"/>
                </a:cubicBezTo>
                <a:cubicBezTo>
                  <a:pt x="0" y="272"/>
                  <a:pt x="0" y="0"/>
                  <a:pt x="289" y="0"/>
                </a:cubicBezTo>
                <a:cubicBezTo>
                  <a:pt x="1182" y="0"/>
                  <a:pt x="1182" y="0"/>
                  <a:pt x="1182" y="0"/>
                </a:cubicBezTo>
                <a:lnTo>
                  <a:pt x="1182" y="48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文本框 113"/>
          <p:cNvSpPr txBox="1"/>
          <p:nvPr/>
        </p:nvSpPr>
        <p:spPr>
          <a:xfrm>
            <a:off x="3233920" y="1757619"/>
            <a:ext cx="11592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88%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3161978" y="3329762"/>
            <a:ext cx="894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66%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3135232" y="4667759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55%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2748643" y="5680886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33%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22" name="组合 121"/>
          <p:cNvGrpSpPr/>
          <p:nvPr/>
        </p:nvGrpSpPr>
        <p:grpSpPr>
          <a:xfrm flipH="1" flipV="1">
            <a:off x="5400636" y="1480941"/>
            <a:ext cx="1759640" cy="310632"/>
            <a:chOff x="5730875" y="5638800"/>
            <a:chExt cx="3057526" cy="539750"/>
          </a:xfrm>
          <a:solidFill>
            <a:srgbClr val="5B9BD5"/>
          </a:solidFill>
        </p:grpSpPr>
        <p:sp>
          <p:nvSpPr>
            <p:cNvPr id="123" name="Freeform 38"/>
            <p:cNvSpPr>
              <a:spLocks/>
            </p:cNvSpPr>
            <p:nvPr/>
          </p:nvSpPr>
          <p:spPr bwMode="auto">
            <a:xfrm>
              <a:off x="5859463" y="5638800"/>
              <a:ext cx="2928938" cy="444500"/>
            </a:xfrm>
            <a:custGeom>
              <a:avLst/>
              <a:gdLst>
                <a:gd name="T0" fmla="*/ 0 w 1845"/>
                <a:gd name="T1" fmla="*/ 280 h 280"/>
                <a:gd name="T2" fmla="*/ 1603 w 1845"/>
                <a:gd name="T3" fmla="*/ 280 h 280"/>
                <a:gd name="T4" fmla="*/ 1845 w 1845"/>
                <a:gd name="T5" fmla="*/ 34 h 280"/>
                <a:gd name="T6" fmla="*/ 1812 w 1845"/>
                <a:gd name="T7" fmla="*/ 0 h 280"/>
                <a:gd name="T8" fmla="*/ 1584 w 1845"/>
                <a:gd name="T9" fmla="*/ 231 h 280"/>
                <a:gd name="T10" fmla="*/ 0 w 1845"/>
                <a:gd name="T11" fmla="*/ 231 h 280"/>
                <a:gd name="T12" fmla="*/ 0 w 1845"/>
                <a:gd name="T13" fmla="*/ 28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5" h="280">
                  <a:moveTo>
                    <a:pt x="0" y="280"/>
                  </a:moveTo>
                  <a:lnTo>
                    <a:pt x="1603" y="280"/>
                  </a:lnTo>
                  <a:lnTo>
                    <a:pt x="1845" y="34"/>
                  </a:lnTo>
                  <a:lnTo>
                    <a:pt x="1812" y="0"/>
                  </a:lnTo>
                  <a:lnTo>
                    <a:pt x="1584" y="231"/>
                  </a:lnTo>
                  <a:lnTo>
                    <a:pt x="0" y="231"/>
                  </a:lnTo>
                  <a:lnTo>
                    <a:pt x="0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Oval 39"/>
            <p:cNvSpPr>
              <a:spLocks noChangeArrowheads="1"/>
            </p:cNvSpPr>
            <p:nvPr/>
          </p:nvSpPr>
          <p:spPr bwMode="auto">
            <a:xfrm>
              <a:off x="5730875" y="5915025"/>
              <a:ext cx="260350" cy="263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5" name="矩形 124"/>
          <p:cNvSpPr/>
          <p:nvPr/>
        </p:nvSpPr>
        <p:spPr>
          <a:xfrm>
            <a:off x="7907721" y="2960430"/>
            <a:ext cx="2931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zh-CN" altLang="en-US" dirty="0"/>
          </a:p>
        </p:txBody>
      </p:sp>
      <p:grpSp>
        <p:nvGrpSpPr>
          <p:cNvPr id="126" name="组合 125"/>
          <p:cNvGrpSpPr/>
          <p:nvPr/>
        </p:nvGrpSpPr>
        <p:grpSpPr>
          <a:xfrm flipH="1" flipV="1">
            <a:off x="5943067" y="3092448"/>
            <a:ext cx="1759640" cy="310632"/>
            <a:chOff x="5730875" y="5638800"/>
            <a:chExt cx="3057526" cy="539750"/>
          </a:xfrm>
          <a:solidFill>
            <a:srgbClr val="5B9BD5"/>
          </a:solidFill>
        </p:grpSpPr>
        <p:sp>
          <p:nvSpPr>
            <p:cNvPr id="127" name="Freeform 38"/>
            <p:cNvSpPr>
              <a:spLocks/>
            </p:cNvSpPr>
            <p:nvPr/>
          </p:nvSpPr>
          <p:spPr bwMode="auto">
            <a:xfrm>
              <a:off x="5859463" y="5638800"/>
              <a:ext cx="2928938" cy="444500"/>
            </a:xfrm>
            <a:custGeom>
              <a:avLst/>
              <a:gdLst>
                <a:gd name="T0" fmla="*/ 0 w 1845"/>
                <a:gd name="T1" fmla="*/ 280 h 280"/>
                <a:gd name="T2" fmla="*/ 1603 w 1845"/>
                <a:gd name="T3" fmla="*/ 280 h 280"/>
                <a:gd name="T4" fmla="*/ 1845 w 1845"/>
                <a:gd name="T5" fmla="*/ 34 h 280"/>
                <a:gd name="T6" fmla="*/ 1812 w 1845"/>
                <a:gd name="T7" fmla="*/ 0 h 280"/>
                <a:gd name="T8" fmla="*/ 1584 w 1845"/>
                <a:gd name="T9" fmla="*/ 231 h 280"/>
                <a:gd name="T10" fmla="*/ 0 w 1845"/>
                <a:gd name="T11" fmla="*/ 231 h 280"/>
                <a:gd name="T12" fmla="*/ 0 w 1845"/>
                <a:gd name="T13" fmla="*/ 28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5" h="280">
                  <a:moveTo>
                    <a:pt x="0" y="280"/>
                  </a:moveTo>
                  <a:lnTo>
                    <a:pt x="1603" y="280"/>
                  </a:lnTo>
                  <a:lnTo>
                    <a:pt x="1845" y="34"/>
                  </a:lnTo>
                  <a:lnTo>
                    <a:pt x="1812" y="0"/>
                  </a:lnTo>
                  <a:lnTo>
                    <a:pt x="1584" y="231"/>
                  </a:lnTo>
                  <a:lnTo>
                    <a:pt x="0" y="231"/>
                  </a:lnTo>
                  <a:lnTo>
                    <a:pt x="0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39"/>
            <p:cNvSpPr>
              <a:spLocks noChangeArrowheads="1"/>
            </p:cNvSpPr>
            <p:nvPr/>
          </p:nvSpPr>
          <p:spPr bwMode="auto">
            <a:xfrm>
              <a:off x="5730875" y="5915025"/>
              <a:ext cx="260350" cy="263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9" name="矩形 128"/>
          <p:cNvSpPr/>
          <p:nvPr/>
        </p:nvSpPr>
        <p:spPr>
          <a:xfrm>
            <a:off x="8056875" y="4122033"/>
            <a:ext cx="2931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zh-CN" altLang="en-US" dirty="0"/>
          </a:p>
        </p:txBody>
      </p:sp>
      <p:grpSp>
        <p:nvGrpSpPr>
          <p:cNvPr id="130" name="组合 129"/>
          <p:cNvGrpSpPr/>
          <p:nvPr/>
        </p:nvGrpSpPr>
        <p:grpSpPr>
          <a:xfrm flipH="1" flipV="1">
            <a:off x="6092221" y="4254051"/>
            <a:ext cx="1759640" cy="310632"/>
            <a:chOff x="5730875" y="5638800"/>
            <a:chExt cx="3057526" cy="539750"/>
          </a:xfrm>
          <a:solidFill>
            <a:srgbClr val="5B9BD5"/>
          </a:solidFill>
        </p:grpSpPr>
        <p:sp>
          <p:nvSpPr>
            <p:cNvPr id="131" name="Freeform 38"/>
            <p:cNvSpPr>
              <a:spLocks/>
            </p:cNvSpPr>
            <p:nvPr/>
          </p:nvSpPr>
          <p:spPr bwMode="auto">
            <a:xfrm>
              <a:off x="5859463" y="5638800"/>
              <a:ext cx="2928938" cy="444500"/>
            </a:xfrm>
            <a:custGeom>
              <a:avLst/>
              <a:gdLst>
                <a:gd name="T0" fmla="*/ 0 w 1845"/>
                <a:gd name="T1" fmla="*/ 280 h 280"/>
                <a:gd name="T2" fmla="*/ 1603 w 1845"/>
                <a:gd name="T3" fmla="*/ 280 h 280"/>
                <a:gd name="T4" fmla="*/ 1845 w 1845"/>
                <a:gd name="T5" fmla="*/ 34 h 280"/>
                <a:gd name="T6" fmla="*/ 1812 w 1845"/>
                <a:gd name="T7" fmla="*/ 0 h 280"/>
                <a:gd name="T8" fmla="*/ 1584 w 1845"/>
                <a:gd name="T9" fmla="*/ 231 h 280"/>
                <a:gd name="T10" fmla="*/ 0 w 1845"/>
                <a:gd name="T11" fmla="*/ 231 h 280"/>
                <a:gd name="T12" fmla="*/ 0 w 1845"/>
                <a:gd name="T13" fmla="*/ 28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5" h="280">
                  <a:moveTo>
                    <a:pt x="0" y="280"/>
                  </a:moveTo>
                  <a:lnTo>
                    <a:pt x="1603" y="280"/>
                  </a:lnTo>
                  <a:lnTo>
                    <a:pt x="1845" y="34"/>
                  </a:lnTo>
                  <a:lnTo>
                    <a:pt x="1812" y="0"/>
                  </a:lnTo>
                  <a:lnTo>
                    <a:pt x="1584" y="231"/>
                  </a:lnTo>
                  <a:lnTo>
                    <a:pt x="0" y="231"/>
                  </a:lnTo>
                  <a:lnTo>
                    <a:pt x="0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Oval 39"/>
            <p:cNvSpPr>
              <a:spLocks noChangeArrowheads="1"/>
            </p:cNvSpPr>
            <p:nvPr/>
          </p:nvSpPr>
          <p:spPr bwMode="auto">
            <a:xfrm>
              <a:off x="5730875" y="5915025"/>
              <a:ext cx="260350" cy="263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3" name="矩形 132"/>
          <p:cNvSpPr/>
          <p:nvPr/>
        </p:nvSpPr>
        <p:spPr>
          <a:xfrm>
            <a:off x="8504336" y="5184912"/>
            <a:ext cx="2931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zh-CN" altLang="en-US" dirty="0"/>
          </a:p>
        </p:txBody>
      </p:sp>
      <p:grpSp>
        <p:nvGrpSpPr>
          <p:cNvPr id="134" name="组合 133"/>
          <p:cNvGrpSpPr/>
          <p:nvPr/>
        </p:nvGrpSpPr>
        <p:grpSpPr>
          <a:xfrm flipH="1" flipV="1">
            <a:off x="6539682" y="5316930"/>
            <a:ext cx="1759640" cy="310632"/>
            <a:chOff x="5730875" y="5638800"/>
            <a:chExt cx="3057526" cy="539750"/>
          </a:xfrm>
          <a:solidFill>
            <a:srgbClr val="5B9BD5"/>
          </a:solidFill>
        </p:grpSpPr>
        <p:sp>
          <p:nvSpPr>
            <p:cNvPr id="135" name="Freeform 38"/>
            <p:cNvSpPr>
              <a:spLocks/>
            </p:cNvSpPr>
            <p:nvPr/>
          </p:nvSpPr>
          <p:spPr bwMode="auto">
            <a:xfrm>
              <a:off x="5859463" y="5638800"/>
              <a:ext cx="2928938" cy="444500"/>
            </a:xfrm>
            <a:custGeom>
              <a:avLst/>
              <a:gdLst>
                <a:gd name="T0" fmla="*/ 0 w 1845"/>
                <a:gd name="T1" fmla="*/ 280 h 280"/>
                <a:gd name="T2" fmla="*/ 1603 w 1845"/>
                <a:gd name="T3" fmla="*/ 280 h 280"/>
                <a:gd name="T4" fmla="*/ 1845 w 1845"/>
                <a:gd name="T5" fmla="*/ 34 h 280"/>
                <a:gd name="T6" fmla="*/ 1812 w 1845"/>
                <a:gd name="T7" fmla="*/ 0 h 280"/>
                <a:gd name="T8" fmla="*/ 1584 w 1845"/>
                <a:gd name="T9" fmla="*/ 231 h 280"/>
                <a:gd name="T10" fmla="*/ 0 w 1845"/>
                <a:gd name="T11" fmla="*/ 231 h 280"/>
                <a:gd name="T12" fmla="*/ 0 w 1845"/>
                <a:gd name="T13" fmla="*/ 28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5" h="280">
                  <a:moveTo>
                    <a:pt x="0" y="280"/>
                  </a:moveTo>
                  <a:lnTo>
                    <a:pt x="1603" y="280"/>
                  </a:lnTo>
                  <a:lnTo>
                    <a:pt x="1845" y="34"/>
                  </a:lnTo>
                  <a:lnTo>
                    <a:pt x="1812" y="0"/>
                  </a:lnTo>
                  <a:lnTo>
                    <a:pt x="1584" y="231"/>
                  </a:lnTo>
                  <a:lnTo>
                    <a:pt x="0" y="231"/>
                  </a:lnTo>
                  <a:lnTo>
                    <a:pt x="0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Oval 39"/>
            <p:cNvSpPr>
              <a:spLocks noChangeArrowheads="1"/>
            </p:cNvSpPr>
            <p:nvPr/>
          </p:nvSpPr>
          <p:spPr bwMode="auto">
            <a:xfrm>
              <a:off x="5730875" y="5915025"/>
              <a:ext cx="260350" cy="263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41369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8120" y="209902"/>
            <a:ext cx="628822" cy="839592"/>
            <a:chOff x="793750" y="825500"/>
            <a:chExt cx="3433763" cy="4584701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793750" y="1138238"/>
              <a:ext cx="1716088" cy="3246438"/>
            </a:xfrm>
            <a:custGeom>
              <a:avLst/>
              <a:gdLst>
                <a:gd name="T0" fmla="*/ 111 w 219"/>
                <a:gd name="T1" fmla="*/ 0 h 415"/>
                <a:gd name="T2" fmla="*/ 33 w 219"/>
                <a:gd name="T3" fmla="*/ 183 h 415"/>
                <a:gd name="T4" fmla="*/ 219 w 219"/>
                <a:gd name="T5" fmla="*/ 415 h 415"/>
                <a:gd name="T6" fmla="*/ 111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11" y="0"/>
                  </a:moveTo>
                  <a:cubicBezTo>
                    <a:pt x="111" y="0"/>
                    <a:pt x="0" y="36"/>
                    <a:pt x="33" y="183"/>
                  </a:cubicBezTo>
                  <a:cubicBezTo>
                    <a:pt x="65" y="329"/>
                    <a:pt x="219" y="415"/>
                    <a:pt x="219" y="415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052513" y="1052513"/>
              <a:ext cx="1457325" cy="3332163"/>
            </a:xfrm>
            <a:custGeom>
              <a:avLst/>
              <a:gdLst>
                <a:gd name="T0" fmla="*/ 118 w 186"/>
                <a:gd name="T1" fmla="*/ 0 h 426"/>
                <a:gd name="T2" fmla="*/ 12 w 186"/>
                <a:gd name="T3" fmla="*/ 128 h 426"/>
                <a:gd name="T4" fmla="*/ 186 w 186"/>
                <a:gd name="T5" fmla="*/ 426 h 426"/>
                <a:gd name="T6" fmla="*/ 11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118" y="0"/>
                  </a:moveTo>
                  <a:cubicBezTo>
                    <a:pt x="118" y="0"/>
                    <a:pt x="25" y="1"/>
                    <a:pt x="12" y="128"/>
                  </a:cubicBezTo>
                  <a:cubicBezTo>
                    <a:pt x="0" y="254"/>
                    <a:pt x="165" y="416"/>
                    <a:pt x="186" y="426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1357313" y="825500"/>
              <a:ext cx="1152525" cy="3559175"/>
            </a:xfrm>
            <a:custGeom>
              <a:avLst/>
              <a:gdLst>
                <a:gd name="T0" fmla="*/ 128 w 147"/>
                <a:gd name="T1" fmla="*/ 22 h 455"/>
                <a:gd name="T2" fmla="*/ 17 w 147"/>
                <a:gd name="T3" fmla="*/ 141 h 455"/>
                <a:gd name="T4" fmla="*/ 147 w 147"/>
                <a:gd name="T5" fmla="*/ 455 h 455"/>
                <a:gd name="T6" fmla="*/ 128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28" y="22"/>
                  </a:moveTo>
                  <a:cubicBezTo>
                    <a:pt x="128" y="22"/>
                    <a:pt x="34" y="0"/>
                    <a:pt x="17" y="141"/>
                  </a:cubicBezTo>
                  <a:cubicBezTo>
                    <a:pt x="0" y="282"/>
                    <a:pt x="147" y="455"/>
                    <a:pt x="147" y="455"/>
                  </a:cubicBezTo>
                  <a:lnTo>
                    <a:pt x="128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820863" y="935037"/>
              <a:ext cx="688975" cy="3449638"/>
            </a:xfrm>
            <a:custGeom>
              <a:avLst/>
              <a:gdLst>
                <a:gd name="T0" fmla="*/ 88 w 88"/>
                <a:gd name="T1" fmla="*/ 3 h 441"/>
                <a:gd name="T2" fmla="*/ 88 w 88"/>
                <a:gd name="T3" fmla="*/ 441 h 441"/>
                <a:gd name="T4" fmla="*/ 42 w 88"/>
                <a:gd name="T5" fmla="*/ 298 h 441"/>
                <a:gd name="T6" fmla="*/ 39 w 88"/>
                <a:gd name="T7" fmla="*/ 32 h 441"/>
                <a:gd name="T8" fmla="*/ 88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88" y="3"/>
                  </a:moveTo>
                  <a:cubicBezTo>
                    <a:pt x="88" y="441"/>
                    <a:pt x="88" y="441"/>
                    <a:pt x="88" y="441"/>
                  </a:cubicBezTo>
                  <a:cubicBezTo>
                    <a:pt x="88" y="441"/>
                    <a:pt x="62" y="372"/>
                    <a:pt x="42" y="298"/>
                  </a:cubicBezTo>
                  <a:cubicBezTo>
                    <a:pt x="30" y="252"/>
                    <a:pt x="0" y="131"/>
                    <a:pt x="39" y="32"/>
                  </a:cubicBezTo>
                  <a:cubicBezTo>
                    <a:pt x="47" y="10"/>
                    <a:pt x="64" y="0"/>
                    <a:pt x="88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509838" y="1138238"/>
              <a:ext cx="1717675" cy="3246438"/>
            </a:xfrm>
            <a:custGeom>
              <a:avLst/>
              <a:gdLst>
                <a:gd name="T0" fmla="*/ 108 w 219"/>
                <a:gd name="T1" fmla="*/ 0 h 415"/>
                <a:gd name="T2" fmla="*/ 186 w 219"/>
                <a:gd name="T3" fmla="*/ 183 h 415"/>
                <a:gd name="T4" fmla="*/ 0 w 219"/>
                <a:gd name="T5" fmla="*/ 415 h 415"/>
                <a:gd name="T6" fmla="*/ 108 w 219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415">
                  <a:moveTo>
                    <a:pt x="108" y="0"/>
                  </a:moveTo>
                  <a:cubicBezTo>
                    <a:pt x="108" y="0"/>
                    <a:pt x="219" y="36"/>
                    <a:pt x="186" y="183"/>
                  </a:cubicBezTo>
                  <a:cubicBezTo>
                    <a:pt x="154" y="329"/>
                    <a:pt x="0" y="415"/>
                    <a:pt x="0" y="415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509838" y="1052513"/>
              <a:ext cx="1458913" cy="3332163"/>
            </a:xfrm>
            <a:custGeom>
              <a:avLst/>
              <a:gdLst>
                <a:gd name="T0" fmla="*/ 68 w 186"/>
                <a:gd name="T1" fmla="*/ 0 h 426"/>
                <a:gd name="T2" fmla="*/ 174 w 186"/>
                <a:gd name="T3" fmla="*/ 128 h 426"/>
                <a:gd name="T4" fmla="*/ 0 w 186"/>
                <a:gd name="T5" fmla="*/ 426 h 426"/>
                <a:gd name="T6" fmla="*/ 68 w 186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26">
                  <a:moveTo>
                    <a:pt x="68" y="0"/>
                  </a:moveTo>
                  <a:cubicBezTo>
                    <a:pt x="68" y="0"/>
                    <a:pt x="162" y="1"/>
                    <a:pt x="174" y="128"/>
                  </a:cubicBezTo>
                  <a:cubicBezTo>
                    <a:pt x="186" y="254"/>
                    <a:pt x="21" y="416"/>
                    <a:pt x="0" y="426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509838" y="825500"/>
              <a:ext cx="1154113" cy="3559175"/>
            </a:xfrm>
            <a:custGeom>
              <a:avLst/>
              <a:gdLst>
                <a:gd name="T0" fmla="*/ 19 w 147"/>
                <a:gd name="T1" fmla="*/ 22 h 455"/>
                <a:gd name="T2" fmla="*/ 130 w 147"/>
                <a:gd name="T3" fmla="*/ 141 h 455"/>
                <a:gd name="T4" fmla="*/ 0 w 147"/>
                <a:gd name="T5" fmla="*/ 455 h 455"/>
                <a:gd name="T6" fmla="*/ 19 w 147"/>
                <a:gd name="T7" fmla="*/ 2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455">
                  <a:moveTo>
                    <a:pt x="19" y="22"/>
                  </a:moveTo>
                  <a:cubicBezTo>
                    <a:pt x="19" y="22"/>
                    <a:pt x="113" y="0"/>
                    <a:pt x="130" y="141"/>
                  </a:cubicBezTo>
                  <a:cubicBezTo>
                    <a:pt x="147" y="282"/>
                    <a:pt x="0" y="455"/>
                    <a:pt x="0" y="455"/>
                  </a:cubicBezTo>
                  <a:lnTo>
                    <a:pt x="19" y="22"/>
                  </a:lnTo>
                  <a:close/>
                </a:path>
              </a:pathLst>
            </a:custGeom>
            <a:solidFill>
              <a:srgbClr val="FCFC0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509838" y="935037"/>
              <a:ext cx="690563" cy="3449638"/>
            </a:xfrm>
            <a:custGeom>
              <a:avLst/>
              <a:gdLst>
                <a:gd name="T0" fmla="*/ 0 w 88"/>
                <a:gd name="T1" fmla="*/ 3 h 441"/>
                <a:gd name="T2" fmla="*/ 0 w 88"/>
                <a:gd name="T3" fmla="*/ 441 h 441"/>
                <a:gd name="T4" fmla="*/ 46 w 88"/>
                <a:gd name="T5" fmla="*/ 298 h 441"/>
                <a:gd name="T6" fmla="*/ 49 w 88"/>
                <a:gd name="T7" fmla="*/ 32 h 441"/>
                <a:gd name="T8" fmla="*/ 0 w 88"/>
                <a:gd name="T9" fmla="*/ 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41">
                  <a:moveTo>
                    <a:pt x="0" y="3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41"/>
                    <a:pt x="26" y="372"/>
                    <a:pt x="46" y="298"/>
                  </a:cubicBezTo>
                  <a:cubicBezTo>
                    <a:pt x="58" y="252"/>
                    <a:pt x="88" y="131"/>
                    <a:pt x="49" y="32"/>
                  </a:cubicBezTo>
                  <a:cubicBezTo>
                    <a:pt x="41" y="10"/>
                    <a:pt x="24" y="0"/>
                    <a:pt x="0" y="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655763" y="3681413"/>
              <a:ext cx="1709738" cy="703263"/>
            </a:xfrm>
            <a:custGeom>
              <a:avLst/>
              <a:gdLst>
                <a:gd name="T0" fmla="*/ 0 w 1077"/>
                <a:gd name="T1" fmla="*/ 0 h 443"/>
                <a:gd name="T2" fmla="*/ 1077 w 1077"/>
                <a:gd name="T3" fmla="*/ 0 h 443"/>
                <a:gd name="T4" fmla="*/ 662 w 1077"/>
                <a:gd name="T5" fmla="*/ 443 h 443"/>
                <a:gd name="T6" fmla="*/ 410 w 1077"/>
                <a:gd name="T7" fmla="*/ 443 h 443"/>
                <a:gd name="T8" fmla="*/ 0 w 1077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7" h="443">
                  <a:moveTo>
                    <a:pt x="0" y="0"/>
                  </a:moveTo>
                  <a:lnTo>
                    <a:pt x="1077" y="0"/>
                  </a:lnTo>
                  <a:lnTo>
                    <a:pt x="662" y="443"/>
                  </a:lnTo>
                  <a:lnTo>
                    <a:pt x="410" y="4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2298700" y="4376738"/>
              <a:ext cx="31750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2690813" y="4376738"/>
              <a:ext cx="23813" cy="5175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109788" y="4173538"/>
              <a:ext cx="792163" cy="211138"/>
            </a:xfrm>
            <a:custGeom>
              <a:avLst/>
              <a:gdLst>
                <a:gd name="T0" fmla="*/ 0 w 499"/>
                <a:gd name="T1" fmla="*/ 0 h 133"/>
                <a:gd name="T2" fmla="*/ 124 w 499"/>
                <a:gd name="T3" fmla="*/ 133 h 133"/>
                <a:gd name="T4" fmla="*/ 376 w 499"/>
                <a:gd name="T5" fmla="*/ 133 h 133"/>
                <a:gd name="T6" fmla="*/ 499 w 499"/>
                <a:gd name="T7" fmla="*/ 0 h 133"/>
                <a:gd name="T8" fmla="*/ 0 w 499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133">
                  <a:moveTo>
                    <a:pt x="0" y="0"/>
                  </a:moveTo>
                  <a:lnTo>
                    <a:pt x="124" y="133"/>
                  </a:lnTo>
                  <a:lnTo>
                    <a:pt x="376" y="133"/>
                  </a:lnTo>
                  <a:lnTo>
                    <a:pt x="4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220913" y="4932363"/>
              <a:ext cx="571500" cy="477838"/>
            </a:xfrm>
            <a:custGeom>
              <a:avLst/>
              <a:gdLst>
                <a:gd name="T0" fmla="*/ 39 w 73"/>
                <a:gd name="T1" fmla="*/ 0 h 61"/>
                <a:gd name="T2" fmla="*/ 39 w 73"/>
                <a:gd name="T3" fmla="*/ 0 h 61"/>
                <a:gd name="T4" fmla="*/ 37 w 73"/>
                <a:gd name="T5" fmla="*/ 0 h 61"/>
                <a:gd name="T6" fmla="*/ 35 w 73"/>
                <a:gd name="T7" fmla="*/ 0 h 61"/>
                <a:gd name="T8" fmla="*/ 35 w 73"/>
                <a:gd name="T9" fmla="*/ 0 h 61"/>
                <a:gd name="T10" fmla="*/ 0 w 73"/>
                <a:gd name="T11" fmla="*/ 1 h 61"/>
                <a:gd name="T12" fmla="*/ 8 w 73"/>
                <a:gd name="T13" fmla="*/ 51 h 61"/>
                <a:gd name="T14" fmla="*/ 23 w 73"/>
                <a:gd name="T15" fmla="*/ 61 h 61"/>
                <a:gd name="T16" fmla="*/ 36 w 73"/>
                <a:gd name="T17" fmla="*/ 61 h 61"/>
                <a:gd name="T18" fmla="*/ 38 w 73"/>
                <a:gd name="T19" fmla="*/ 61 h 61"/>
                <a:gd name="T20" fmla="*/ 51 w 73"/>
                <a:gd name="T21" fmla="*/ 61 h 61"/>
                <a:gd name="T22" fmla="*/ 66 w 73"/>
                <a:gd name="T23" fmla="*/ 51 h 61"/>
                <a:gd name="T24" fmla="*/ 73 w 73"/>
                <a:gd name="T25" fmla="*/ 1 h 61"/>
                <a:gd name="T26" fmla="*/ 39 w 73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61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61"/>
                    <a:pt x="23" y="61"/>
                  </a:cubicBezTo>
                  <a:cubicBezTo>
                    <a:pt x="30" y="61"/>
                    <a:pt x="34" y="61"/>
                    <a:pt x="36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40" y="61"/>
                    <a:pt x="43" y="61"/>
                    <a:pt x="51" y="61"/>
                  </a:cubicBezTo>
                  <a:cubicBezTo>
                    <a:pt x="64" y="61"/>
                    <a:pt x="66" y="51"/>
                    <a:pt x="66" y="51"/>
                  </a:cubicBezTo>
                  <a:cubicBezTo>
                    <a:pt x="73" y="1"/>
                    <a:pt x="73" y="1"/>
                    <a:pt x="73" y="1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2212975" y="4894263"/>
              <a:ext cx="595313" cy="6191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274888" y="4932363"/>
              <a:ext cx="95250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2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463800" y="4932363"/>
              <a:ext cx="93663" cy="188913"/>
            </a:xfrm>
            <a:custGeom>
              <a:avLst/>
              <a:gdLst>
                <a:gd name="T0" fmla="*/ 8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8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8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8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2651125" y="4932363"/>
              <a:ext cx="95250" cy="188913"/>
            </a:xfrm>
            <a:custGeom>
              <a:avLst/>
              <a:gdLst>
                <a:gd name="T0" fmla="*/ 9 w 12"/>
                <a:gd name="T1" fmla="*/ 11 h 24"/>
                <a:gd name="T2" fmla="*/ 7 w 12"/>
                <a:gd name="T3" fmla="*/ 2 h 24"/>
                <a:gd name="T4" fmla="*/ 6 w 12"/>
                <a:gd name="T5" fmla="*/ 0 h 24"/>
                <a:gd name="T6" fmla="*/ 5 w 12"/>
                <a:gd name="T7" fmla="*/ 2 h 24"/>
                <a:gd name="T8" fmla="*/ 3 w 12"/>
                <a:gd name="T9" fmla="*/ 11 h 24"/>
                <a:gd name="T10" fmla="*/ 0 w 12"/>
                <a:gd name="T11" fmla="*/ 18 h 24"/>
                <a:gd name="T12" fmla="*/ 6 w 12"/>
                <a:gd name="T13" fmla="*/ 24 h 24"/>
                <a:gd name="T14" fmla="*/ 12 w 12"/>
                <a:gd name="T15" fmla="*/ 18 h 24"/>
                <a:gd name="T16" fmla="*/ 9 w 12"/>
                <a:gd name="T1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11"/>
                  </a:moveTo>
                  <a:cubicBezTo>
                    <a:pt x="7" y="7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7"/>
                    <a:pt x="3" y="11"/>
                  </a:cubicBezTo>
                  <a:cubicBezTo>
                    <a:pt x="3" y="12"/>
                    <a:pt x="0" y="16"/>
                    <a:pt x="0" y="18"/>
                  </a:cubicBezTo>
                  <a:cubicBezTo>
                    <a:pt x="0" y="22"/>
                    <a:pt x="3" y="24"/>
                    <a:pt x="6" y="24"/>
                  </a:cubicBezTo>
                  <a:cubicBezTo>
                    <a:pt x="9" y="24"/>
                    <a:pt x="12" y="22"/>
                    <a:pt x="12" y="18"/>
                  </a:cubicBezTo>
                  <a:cubicBezTo>
                    <a:pt x="12" y="16"/>
                    <a:pt x="9" y="12"/>
                    <a:pt x="9" y="1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190616" y="33731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88B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3200" b="1" dirty="0">
              <a:solidFill>
                <a:srgbClr val="88B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reeform 31"/>
          <p:cNvSpPr>
            <a:spLocks/>
          </p:cNvSpPr>
          <p:nvPr/>
        </p:nvSpPr>
        <p:spPr bwMode="auto">
          <a:xfrm>
            <a:off x="7670566" y="1069592"/>
            <a:ext cx="1584325" cy="657225"/>
          </a:xfrm>
          <a:custGeom>
            <a:avLst/>
            <a:gdLst>
              <a:gd name="T0" fmla="*/ 229 w 229"/>
              <a:gd name="T1" fmla="*/ 89 h 95"/>
              <a:gd name="T2" fmla="*/ 223 w 229"/>
              <a:gd name="T3" fmla="*/ 95 h 95"/>
              <a:gd name="T4" fmla="*/ 6 w 229"/>
              <a:gd name="T5" fmla="*/ 95 h 95"/>
              <a:gd name="T6" fmla="*/ 0 w 229"/>
              <a:gd name="T7" fmla="*/ 89 h 95"/>
              <a:gd name="T8" fmla="*/ 0 w 229"/>
              <a:gd name="T9" fmla="*/ 6 h 95"/>
              <a:gd name="T10" fmla="*/ 6 w 229"/>
              <a:gd name="T11" fmla="*/ 0 h 95"/>
              <a:gd name="T12" fmla="*/ 223 w 229"/>
              <a:gd name="T13" fmla="*/ 0 h 95"/>
              <a:gd name="T14" fmla="*/ 229 w 229"/>
              <a:gd name="T15" fmla="*/ 6 h 95"/>
              <a:gd name="T16" fmla="*/ 229 w 229"/>
              <a:gd name="T17" fmla="*/ 8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9" h="95">
                <a:moveTo>
                  <a:pt x="229" y="89"/>
                </a:moveTo>
                <a:cubicBezTo>
                  <a:pt x="229" y="92"/>
                  <a:pt x="226" y="95"/>
                  <a:pt x="223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2"/>
                  <a:pt x="0" y="8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26" y="0"/>
                  <a:pt x="229" y="2"/>
                  <a:pt x="229" y="6"/>
                </a:cubicBezTo>
                <a:lnTo>
                  <a:pt x="229" y="89"/>
                </a:lnTo>
                <a:close/>
              </a:path>
            </a:pathLst>
          </a:custGeom>
          <a:solidFill>
            <a:srgbClr val="92D050"/>
          </a:solidFill>
          <a:ln w="14288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31"/>
          <p:cNvSpPr>
            <a:spLocks/>
          </p:cNvSpPr>
          <p:nvPr/>
        </p:nvSpPr>
        <p:spPr bwMode="auto">
          <a:xfrm>
            <a:off x="7670566" y="2722182"/>
            <a:ext cx="1584325" cy="657225"/>
          </a:xfrm>
          <a:custGeom>
            <a:avLst/>
            <a:gdLst>
              <a:gd name="T0" fmla="*/ 229 w 229"/>
              <a:gd name="T1" fmla="*/ 89 h 95"/>
              <a:gd name="T2" fmla="*/ 223 w 229"/>
              <a:gd name="T3" fmla="*/ 95 h 95"/>
              <a:gd name="T4" fmla="*/ 6 w 229"/>
              <a:gd name="T5" fmla="*/ 95 h 95"/>
              <a:gd name="T6" fmla="*/ 0 w 229"/>
              <a:gd name="T7" fmla="*/ 89 h 95"/>
              <a:gd name="T8" fmla="*/ 0 w 229"/>
              <a:gd name="T9" fmla="*/ 6 h 95"/>
              <a:gd name="T10" fmla="*/ 6 w 229"/>
              <a:gd name="T11" fmla="*/ 0 h 95"/>
              <a:gd name="T12" fmla="*/ 223 w 229"/>
              <a:gd name="T13" fmla="*/ 0 h 95"/>
              <a:gd name="T14" fmla="*/ 229 w 229"/>
              <a:gd name="T15" fmla="*/ 6 h 95"/>
              <a:gd name="T16" fmla="*/ 229 w 229"/>
              <a:gd name="T17" fmla="*/ 8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9" h="95">
                <a:moveTo>
                  <a:pt x="229" y="89"/>
                </a:moveTo>
                <a:cubicBezTo>
                  <a:pt x="229" y="92"/>
                  <a:pt x="226" y="95"/>
                  <a:pt x="223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2"/>
                  <a:pt x="0" y="8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26" y="0"/>
                  <a:pt x="229" y="2"/>
                  <a:pt x="229" y="6"/>
                </a:cubicBezTo>
                <a:lnTo>
                  <a:pt x="229" y="89"/>
                </a:lnTo>
                <a:close/>
              </a:path>
            </a:pathLst>
          </a:custGeom>
          <a:solidFill>
            <a:srgbClr val="FFC000"/>
          </a:solidFill>
          <a:ln w="14288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26"/>
          <p:cNvSpPr>
            <a:spLocks noChangeArrowheads="1"/>
          </p:cNvSpPr>
          <p:nvPr/>
        </p:nvSpPr>
        <p:spPr bwMode="auto">
          <a:xfrm>
            <a:off x="1552271" y="1909198"/>
            <a:ext cx="4578675" cy="4563952"/>
          </a:xfrm>
          <a:prstGeom prst="ellipse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3" name="Oval 27"/>
          <p:cNvSpPr>
            <a:spLocks noChangeArrowheads="1"/>
          </p:cNvSpPr>
          <p:nvPr/>
        </p:nvSpPr>
        <p:spPr bwMode="auto">
          <a:xfrm>
            <a:off x="2244225" y="3285745"/>
            <a:ext cx="3202127" cy="3187405"/>
          </a:xfrm>
          <a:prstGeom prst="ellipse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8"/>
          <p:cNvSpPr>
            <a:spLocks noChangeArrowheads="1"/>
          </p:cNvSpPr>
          <p:nvPr/>
        </p:nvSpPr>
        <p:spPr bwMode="auto">
          <a:xfrm>
            <a:off x="2766871" y="4308954"/>
            <a:ext cx="2149474" cy="2164196"/>
          </a:xfrm>
          <a:prstGeom prst="ellipse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7908730" y="1167372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908730" y="2819962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Freeform 20"/>
          <p:cNvSpPr>
            <a:spLocks/>
          </p:cNvSpPr>
          <p:nvPr/>
        </p:nvSpPr>
        <p:spPr bwMode="auto">
          <a:xfrm>
            <a:off x="4994836" y="2230467"/>
            <a:ext cx="558800" cy="554038"/>
          </a:xfrm>
          <a:custGeom>
            <a:avLst/>
            <a:gdLst>
              <a:gd name="T0" fmla="*/ 68 w 81"/>
              <a:gd name="T1" fmla="*/ 17 h 80"/>
              <a:gd name="T2" fmla="*/ 63 w 81"/>
              <a:gd name="T3" fmla="*/ 68 h 80"/>
              <a:gd name="T4" fmla="*/ 13 w 81"/>
              <a:gd name="T5" fmla="*/ 63 h 80"/>
              <a:gd name="T6" fmla="*/ 18 w 81"/>
              <a:gd name="T7" fmla="*/ 13 h 80"/>
              <a:gd name="T8" fmla="*/ 68 w 81"/>
              <a:gd name="T9" fmla="*/ 1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80">
                <a:moveTo>
                  <a:pt x="68" y="17"/>
                </a:moveTo>
                <a:cubicBezTo>
                  <a:pt x="81" y="32"/>
                  <a:pt x="79" y="55"/>
                  <a:pt x="63" y="68"/>
                </a:cubicBezTo>
                <a:cubicBezTo>
                  <a:pt x="48" y="80"/>
                  <a:pt x="26" y="78"/>
                  <a:pt x="13" y="63"/>
                </a:cubicBezTo>
                <a:cubicBezTo>
                  <a:pt x="0" y="48"/>
                  <a:pt x="2" y="25"/>
                  <a:pt x="18" y="13"/>
                </a:cubicBezTo>
                <a:cubicBezTo>
                  <a:pt x="33" y="0"/>
                  <a:pt x="55" y="2"/>
                  <a:pt x="68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1"/>
          <p:cNvSpPr>
            <a:spLocks/>
          </p:cNvSpPr>
          <p:nvPr/>
        </p:nvSpPr>
        <p:spPr bwMode="auto">
          <a:xfrm>
            <a:off x="5028174" y="2263804"/>
            <a:ext cx="492125" cy="492125"/>
          </a:xfrm>
          <a:custGeom>
            <a:avLst/>
            <a:gdLst>
              <a:gd name="T0" fmla="*/ 60 w 71"/>
              <a:gd name="T1" fmla="*/ 15 h 71"/>
              <a:gd name="T2" fmla="*/ 56 w 71"/>
              <a:gd name="T3" fmla="*/ 59 h 71"/>
              <a:gd name="T4" fmla="*/ 11 w 71"/>
              <a:gd name="T5" fmla="*/ 55 h 71"/>
              <a:gd name="T6" fmla="*/ 15 w 71"/>
              <a:gd name="T7" fmla="*/ 11 h 71"/>
              <a:gd name="T8" fmla="*/ 60 w 71"/>
              <a:gd name="T9" fmla="*/ 1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1">
                <a:moveTo>
                  <a:pt x="60" y="15"/>
                </a:moveTo>
                <a:cubicBezTo>
                  <a:pt x="71" y="28"/>
                  <a:pt x="69" y="48"/>
                  <a:pt x="56" y="59"/>
                </a:cubicBezTo>
                <a:cubicBezTo>
                  <a:pt x="42" y="71"/>
                  <a:pt x="22" y="69"/>
                  <a:pt x="11" y="55"/>
                </a:cubicBezTo>
                <a:cubicBezTo>
                  <a:pt x="0" y="42"/>
                  <a:pt x="2" y="22"/>
                  <a:pt x="15" y="11"/>
                </a:cubicBezTo>
                <a:cubicBezTo>
                  <a:pt x="29" y="0"/>
                  <a:pt x="49" y="1"/>
                  <a:pt x="60" y="15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5520299" y="1382341"/>
            <a:ext cx="1977039" cy="881463"/>
            <a:chOff x="1494936" y="1648866"/>
            <a:chExt cx="1272542" cy="824459"/>
          </a:xfrm>
        </p:grpSpPr>
        <p:cxnSp>
          <p:nvCxnSpPr>
            <p:cNvPr id="47" name="直接连接符 46"/>
            <p:cNvCxnSpPr/>
            <p:nvPr/>
          </p:nvCxnSpPr>
          <p:spPr>
            <a:xfrm flipV="1">
              <a:off x="1494936" y="1648866"/>
              <a:ext cx="741112" cy="824459"/>
            </a:xfrm>
            <a:prstGeom prst="line">
              <a:avLst/>
            </a:prstGeom>
            <a:ln w="12700">
              <a:solidFill>
                <a:srgbClr val="92D050"/>
              </a:solidFill>
              <a:prstDash val="lg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2228428" y="1649116"/>
              <a:ext cx="539050" cy="0"/>
            </a:xfrm>
            <a:prstGeom prst="line">
              <a:avLst/>
            </a:prstGeom>
            <a:ln w="12700">
              <a:solidFill>
                <a:srgbClr val="92D050"/>
              </a:solidFill>
              <a:prstDash val="lg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Freeform 20"/>
          <p:cNvSpPr>
            <a:spLocks/>
          </p:cNvSpPr>
          <p:nvPr/>
        </p:nvSpPr>
        <p:spPr bwMode="auto">
          <a:xfrm>
            <a:off x="4994836" y="3907502"/>
            <a:ext cx="558800" cy="554038"/>
          </a:xfrm>
          <a:custGeom>
            <a:avLst/>
            <a:gdLst>
              <a:gd name="T0" fmla="*/ 68 w 81"/>
              <a:gd name="T1" fmla="*/ 17 h 80"/>
              <a:gd name="T2" fmla="*/ 63 w 81"/>
              <a:gd name="T3" fmla="*/ 68 h 80"/>
              <a:gd name="T4" fmla="*/ 13 w 81"/>
              <a:gd name="T5" fmla="*/ 63 h 80"/>
              <a:gd name="T6" fmla="*/ 18 w 81"/>
              <a:gd name="T7" fmla="*/ 13 h 80"/>
              <a:gd name="T8" fmla="*/ 68 w 81"/>
              <a:gd name="T9" fmla="*/ 1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80">
                <a:moveTo>
                  <a:pt x="68" y="17"/>
                </a:moveTo>
                <a:cubicBezTo>
                  <a:pt x="81" y="32"/>
                  <a:pt x="79" y="55"/>
                  <a:pt x="63" y="68"/>
                </a:cubicBezTo>
                <a:cubicBezTo>
                  <a:pt x="48" y="80"/>
                  <a:pt x="26" y="78"/>
                  <a:pt x="13" y="63"/>
                </a:cubicBezTo>
                <a:cubicBezTo>
                  <a:pt x="0" y="48"/>
                  <a:pt x="2" y="25"/>
                  <a:pt x="18" y="13"/>
                </a:cubicBezTo>
                <a:cubicBezTo>
                  <a:pt x="33" y="0"/>
                  <a:pt x="55" y="2"/>
                  <a:pt x="68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21"/>
          <p:cNvSpPr>
            <a:spLocks/>
          </p:cNvSpPr>
          <p:nvPr/>
        </p:nvSpPr>
        <p:spPr bwMode="auto">
          <a:xfrm>
            <a:off x="5028174" y="3940839"/>
            <a:ext cx="492125" cy="492125"/>
          </a:xfrm>
          <a:custGeom>
            <a:avLst/>
            <a:gdLst>
              <a:gd name="T0" fmla="*/ 60 w 71"/>
              <a:gd name="T1" fmla="*/ 15 h 71"/>
              <a:gd name="T2" fmla="*/ 56 w 71"/>
              <a:gd name="T3" fmla="*/ 59 h 71"/>
              <a:gd name="T4" fmla="*/ 11 w 71"/>
              <a:gd name="T5" fmla="*/ 55 h 71"/>
              <a:gd name="T6" fmla="*/ 15 w 71"/>
              <a:gd name="T7" fmla="*/ 11 h 71"/>
              <a:gd name="T8" fmla="*/ 60 w 71"/>
              <a:gd name="T9" fmla="*/ 1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1">
                <a:moveTo>
                  <a:pt x="60" y="15"/>
                </a:moveTo>
                <a:cubicBezTo>
                  <a:pt x="71" y="28"/>
                  <a:pt x="69" y="48"/>
                  <a:pt x="56" y="59"/>
                </a:cubicBezTo>
                <a:cubicBezTo>
                  <a:pt x="42" y="71"/>
                  <a:pt x="22" y="69"/>
                  <a:pt x="11" y="55"/>
                </a:cubicBezTo>
                <a:cubicBezTo>
                  <a:pt x="0" y="42"/>
                  <a:pt x="2" y="22"/>
                  <a:pt x="15" y="11"/>
                </a:cubicBezTo>
                <a:cubicBezTo>
                  <a:pt x="29" y="0"/>
                  <a:pt x="49" y="1"/>
                  <a:pt x="60" y="1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5520299" y="3059376"/>
            <a:ext cx="1977039" cy="881463"/>
            <a:chOff x="1494936" y="1648866"/>
            <a:chExt cx="1272542" cy="824459"/>
          </a:xfrm>
        </p:grpSpPr>
        <p:cxnSp>
          <p:nvCxnSpPr>
            <p:cNvPr id="58" name="直接连接符 57"/>
            <p:cNvCxnSpPr/>
            <p:nvPr/>
          </p:nvCxnSpPr>
          <p:spPr>
            <a:xfrm flipV="1">
              <a:off x="1494936" y="1648866"/>
              <a:ext cx="741112" cy="824459"/>
            </a:xfrm>
            <a:prstGeom prst="line">
              <a:avLst/>
            </a:prstGeom>
            <a:ln w="12700">
              <a:solidFill>
                <a:srgbClr val="FFC000"/>
              </a:solidFill>
              <a:prstDash val="lg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2228428" y="1649116"/>
              <a:ext cx="539050" cy="0"/>
            </a:xfrm>
            <a:prstGeom prst="line">
              <a:avLst/>
            </a:prstGeom>
            <a:ln w="12700">
              <a:solidFill>
                <a:srgbClr val="FFC000"/>
              </a:solidFill>
              <a:prstDash val="lg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Freeform 20"/>
          <p:cNvSpPr>
            <a:spLocks/>
          </p:cNvSpPr>
          <p:nvPr/>
        </p:nvSpPr>
        <p:spPr bwMode="auto">
          <a:xfrm>
            <a:off x="4573922" y="5407454"/>
            <a:ext cx="558800" cy="554038"/>
          </a:xfrm>
          <a:custGeom>
            <a:avLst/>
            <a:gdLst>
              <a:gd name="T0" fmla="*/ 68 w 81"/>
              <a:gd name="T1" fmla="*/ 17 h 80"/>
              <a:gd name="T2" fmla="*/ 63 w 81"/>
              <a:gd name="T3" fmla="*/ 68 h 80"/>
              <a:gd name="T4" fmla="*/ 13 w 81"/>
              <a:gd name="T5" fmla="*/ 63 h 80"/>
              <a:gd name="T6" fmla="*/ 18 w 81"/>
              <a:gd name="T7" fmla="*/ 13 h 80"/>
              <a:gd name="T8" fmla="*/ 68 w 81"/>
              <a:gd name="T9" fmla="*/ 1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80">
                <a:moveTo>
                  <a:pt x="68" y="17"/>
                </a:moveTo>
                <a:cubicBezTo>
                  <a:pt x="81" y="32"/>
                  <a:pt x="79" y="55"/>
                  <a:pt x="63" y="68"/>
                </a:cubicBezTo>
                <a:cubicBezTo>
                  <a:pt x="48" y="80"/>
                  <a:pt x="26" y="78"/>
                  <a:pt x="13" y="63"/>
                </a:cubicBezTo>
                <a:cubicBezTo>
                  <a:pt x="0" y="48"/>
                  <a:pt x="2" y="25"/>
                  <a:pt x="18" y="13"/>
                </a:cubicBezTo>
                <a:cubicBezTo>
                  <a:pt x="33" y="0"/>
                  <a:pt x="55" y="2"/>
                  <a:pt x="68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21"/>
          <p:cNvSpPr>
            <a:spLocks/>
          </p:cNvSpPr>
          <p:nvPr/>
        </p:nvSpPr>
        <p:spPr bwMode="auto">
          <a:xfrm>
            <a:off x="4607260" y="5440791"/>
            <a:ext cx="492125" cy="492125"/>
          </a:xfrm>
          <a:custGeom>
            <a:avLst/>
            <a:gdLst>
              <a:gd name="T0" fmla="*/ 60 w 71"/>
              <a:gd name="T1" fmla="*/ 15 h 71"/>
              <a:gd name="T2" fmla="*/ 56 w 71"/>
              <a:gd name="T3" fmla="*/ 59 h 71"/>
              <a:gd name="T4" fmla="*/ 11 w 71"/>
              <a:gd name="T5" fmla="*/ 55 h 71"/>
              <a:gd name="T6" fmla="*/ 15 w 71"/>
              <a:gd name="T7" fmla="*/ 11 h 71"/>
              <a:gd name="T8" fmla="*/ 60 w 71"/>
              <a:gd name="T9" fmla="*/ 1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1">
                <a:moveTo>
                  <a:pt x="60" y="15"/>
                </a:moveTo>
                <a:cubicBezTo>
                  <a:pt x="71" y="28"/>
                  <a:pt x="69" y="48"/>
                  <a:pt x="56" y="59"/>
                </a:cubicBezTo>
                <a:cubicBezTo>
                  <a:pt x="42" y="71"/>
                  <a:pt x="22" y="69"/>
                  <a:pt x="11" y="55"/>
                </a:cubicBezTo>
                <a:cubicBezTo>
                  <a:pt x="0" y="42"/>
                  <a:pt x="2" y="22"/>
                  <a:pt x="15" y="11"/>
                </a:cubicBezTo>
                <a:cubicBezTo>
                  <a:pt x="29" y="0"/>
                  <a:pt x="49" y="1"/>
                  <a:pt x="60" y="15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31"/>
          <p:cNvSpPr>
            <a:spLocks/>
          </p:cNvSpPr>
          <p:nvPr/>
        </p:nvSpPr>
        <p:spPr bwMode="auto">
          <a:xfrm>
            <a:off x="7670566" y="4222222"/>
            <a:ext cx="1584325" cy="657225"/>
          </a:xfrm>
          <a:custGeom>
            <a:avLst/>
            <a:gdLst>
              <a:gd name="T0" fmla="*/ 229 w 229"/>
              <a:gd name="T1" fmla="*/ 89 h 95"/>
              <a:gd name="T2" fmla="*/ 223 w 229"/>
              <a:gd name="T3" fmla="*/ 95 h 95"/>
              <a:gd name="T4" fmla="*/ 6 w 229"/>
              <a:gd name="T5" fmla="*/ 95 h 95"/>
              <a:gd name="T6" fmla="*/ 0 w 229"/>
              <a:gd name="T7" fmla="*/ 89 h 95"/>
              <a:gd name="T8" fmla="*/ 0 w 229"/>
              <a:gd name="T9" fmla="*/ 6 h 95"/>
              <a:gd name="T10" fmla="*/ 6 w 229"/>
              <a:gd name="T11" fmla="*/ 0 h 95"/>
              <a:gd name="T12" fmla="*/ 223 w 229"/>
              <a:gd name="T13" fmla="*/ 0 h 95"/>
              <a:gd name="T14" fmla="*/ 229 w 229"/>
              <a:gd name="T15" fmla="*/ 6 h 95"/>
              <a:gd name="T16" fmla="*/ 229 w 229"/>
              <a:gd name="T17" fmla="*/ 8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9" h="95">
                <a:moveTo>
                  <a:pt x="229" y="89"/>
                </a:moveTo>
                <a:cubicBezTo>
                  <a:pt x="229" y="92"/>
                  <a:pt x="226" y="95"/>
                  <a:pt x="223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2"/>
                  <a:pt x="0" y="8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26" y="0"/>
                  <a:pt x="229" y="2"/>
                  <a:pt x="229" y="6"/>
                </a:cubicBezTo>
                <a:lnTo>
                  <a:pt x="229" y="89"/>
                </a:lnTo>
                <a:close/>
              </a:path>
            </a:pathLst>
          </a:custGeom>
          <a:solidFill>
            <a:srgbClr val="92D050"/>
          </a:solidFill>
          <a:ln w="14288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5099385" y="4559328"/>
            <a:ext cx="2397953" cy="881463"/>
            <a:chOff x="1494936" y="1648866"/>
            <a:chExt cx="1272542" cy="824459"/>
          </a:xfrm>
        </p:grpSpPr>
        <p:cxnSp>
          <p:nvCxnSpPr>
            <p:cNvPr id="64" name="直接连接符 63"/>
            <p:cNvCxnSpPr/>
            <p:nvPr/>
          </p:nvCxnSpPr>
          <p:spPr>
            <a:xfrm flipV="1">
              <a:off x="1494936" y="1648866"/>
              <a:ext cx="741112" cy="824459"/>
            </a:xfrm>
            <a:prstGeom prst="line">
              <a:avLst/>
            </a:prstGeom>
            <a:ln w="12700">
              <a:solidFill>
                <a:srgbClr val="92D050"/>
              </a:solidFill>
              <a:prstDash val="lg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2228428" y="1649116"/>
              <a:ext cx="539050" cy="0"/>
            </a:xfrm>
            <a:prstGeom prst="line">
              <a:avLst/>
            </a:prstGeom>
            <a:ln w="12700">
              <a:solidFill>
                <a:srgbClr val="92D050"/>
              </a:solidFill>
              <a:prstDash val="lg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7908730" y="4320002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708029" y="1879367"/>
            <a:ext cx="2931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zh-CN" altLang="en-US" dirty="0"/>
          </a:p>
        </p:txBody>
      </p:sp>
      <p:sp>
        <p:nvSpPr>
          <p:cNvPr id="69" name="矩形 68"/>
          <p:cNvSpPr/>
          <p:nvPr/>
        </p:nvSpPr>
        <p:spPr>
          <a:xfrm>
            <a:off x="7708029" y="3575481"/>
            <a:ext cx="2931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zh-CN" altLang="en-US" dirty="0"/>
          </a:p>
        </p:txBody>
      </p:sp>
      <p:sp>
        <p:nvSpPr>
          <p:cNvPr id="70" name="矩形 69"/>
          <p:cNvSpPr/>
          <p:nvPr/>
        </p:nvSpPr>
        <p:spPr>
          <a:xfrm>
            <a:off x="7708029" y="5038122"/>
            <a:ext cx="2931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yarnsure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演示设计</a:t>
            </a:r>
            <a:endParaRPr lang="zh-CN" altLang="en-US" dirty="0"/>
          </a:p>
        </p:txBody>
      </p:sp>
      <p:sp>
        <p:nvSpPr>
          <p:cNvPr id="82" name="AutoShape 97"/>
          <p:cNvSpPr>
            <a:spLocks noChangeAspect="1" noChangeArrowheads="1" noTextEdit="1"/>
          </p:cNvSpPr>
          <p:nvPr/>
        </p:nvSpPr>
        <p:spPr bwMode="auto">
          <a:xfrm>
            <a:off x="3391291" y="4781667"/>
            <a:ext cx="1153156" cy="99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99"/>
          <p:cNvSpPr>
            <a:spLocks noEditPoints="1"/>
          </p:cNvSpPr>
          <p:nvPr/>
        </p:nvSpPr>
        <p:spPr bwMode="auto">
          <a:xfrm>
            <a:off x="3375191" y="4916400"/>
            <a:ext cx="948746" cy="833193"/>
          </a:xfrm>
          <a:custGeom>
            <a:avLst/>
            <a:gdLst>
              <a:gd name="T0" fmla="*/ 120 w 129"/>
              <a:gd name="T1" fmla="*/ 47 h 113"/>
              <a:gd name="T2" fmla="*/ 113 w 129"/>
              <a:gd name="T3" fmla="*/ 12 h 113"/>
              <a:gd name="T4" fmla="*/ 98 w 129"/>
              <a:gd name="T5" fmla="*/ 0 h 113"/>
              <a:gd name="T6" fmla="*/ 31 w 129"/>
              <a:gd name="T7" fmla="*/ 0 h 113"/>
              <a:gd name="T8" fmla="*/ 16 w 129"/>
              <a:gd name="T9" fmla="*/ 12 h 113"/>
              <a:gd name="T10" fmla="*/ 9 w 129"/>
              <a:gd name="T11" fmla="*/ 47 h 113"/>
              <a:gd name="T12" fmla="*/ 0 w 129"/>
              <a:gd name="T13" fmla="*/ 60 h 113"/>
              <a:gd name="T14" fmla="*/ 0 w 129"/>
              <a:gd name="T15" fmla="*/ 89 h 113"/>
              <a:gd name="T16" fmla="*/ 10 w 129"/>
              <a:gd name="T17" fmla="*/ 89 h 113"/>
              <a:gd name="T18" fmla="*/ 10 w 129"/>
              <a:gd name="T19" fmla="*/ 105 h 113"/>
              <a:gd name="T20" fmla="*/ 17 w 129"/>
              <a:gd name="T21" fmla="*/ 113 h 113"/>
              <a:gd name="T22" fmla="*/ 19 w 129"/>
              <a:gd name="T23" fmla="*/ 113 h 113"/>
              <a:gd name="T24" fmla="*/ 26 w 129"/>
              <a:gd name="T25" fmla="*/ 105 h 113"/>
              <a:gd name="T26" fmla="*/ 26 w 129"/>
              <a:gd name="T27" fmla="*/ 89 h 113"/>
              <a:gd name="T28" fmla="*/ 103 w 129"/>
              <a:gd name="T29" fmla="*/ 89 h 113"/>
              <a:gd name="T30" fmla="*/ 103 w 129"/>
              <a:gd name="T31" fmla="*/ 105 h 113"/>
              <a:gd name="T32" fmla="*/ 111 w 129"/>
              <a:gd name="T33" fmla="*/ 113 h 113"/>
              <a:gd name="T34" fmla="*/ 112 w 129"/>
              <a:gd name="T35" fmla="*/ 113 h 113"/>
              <a:gd name="T36" fmla="*/ 120 w 129"/>
              <a:gd name="T37" fmla="*/ 105 h 113"/>
              <a:gd name="T38" fmla="*/ 120 w 129"/>
              <a:gd name="T39" fmla="*/ 89 h 113"/>
              <a:gd name="T40" fmla="*/ 129 w 129"/>
              <a:gd name="T41" fmla="*/ 89 h 113"/>
              <a:gd name="T42" fmla="*/ 129 w 129"/>
              <a:gd name="T43" fmla="*/ 60 h 113"/>
              <a:gd name="T44" fmla="*/ 120 w 129"/>
              <a:gd name="T45" fmla="*/ 47 h 113"/>
              <a:gd name="T46" fmla="*/ 27 w 129"/>
              <a:gd name="T47" fmla="*/ 14 h 113"/>
              <a:gd name="T48" fmla="*/ 31 w 129"/>
              <a:gd name="T49" fmla="*/ 11 h 113"/>
              <a:gd name="T50" fmla="*/ 98 w 129"/>
              <a:gd name="T51" fmla="*/ 11 h 113"/>
              <a:gd name="T52" fmla="*/ 102 w 129"/>
              <a:gd name="T53" fmla="*/ 14 h 113"/>
              <a:gd name="T54" fmla="*/ 109 w 129"/>
              <a:gd name="T55" fmla="*/ 47 h 113"/>
              <a:gd name="T56" fmla="*/ 20 w 129"/>
              <a:gd name="T57" fmla="*/ 47 h 113"/>
              <a:gd name="T58" fmla="*/ 27 w 129"/>
              <a:gd name="T59" fmla="*/ 14 h 113"/>
              <a:gd name="T60" fmla="*/ 21 w 129"/>
              <a:gd name="T61" fmla="*/ 79 h 113"/>
              <a:gd name="T62" fmla="*/ 9 w 129"/>
              <a:gd name="T63" fmla="*/ 68 h 113"/>
              <a:gd name="T64" fmla="*/ 21 w 129"/>
              <a:gd name="T65" fmla="*/ 56 h 113"/>
              <a:gd name="T66" fmla="*/ 32 w 129"/>
              <a:gd name="T67" fmla="*/ 68 h 113"/>
              <a:gd name="T68" fmla="*/ 21 w 129"/>
              <a:gd name="T69" fmla="*/ 79 h 113"/>
              <a:gd name="T70" fmla="*/ 109 w 129"/>
              <a:gd name="T71" fmla="*/ 79 h 113"/>
              <a:gd name="T72" fmla="*/ 97 w 129"/>
              <a:gd name="T73" fmla="*/ 68 h 113"/>
              <a:gd name="T74" fmla="*/ 109 w 129"/>
              <a:gd name="T75" fmla="*/ 56 h 113"/>
              <a:gd name="T76" fmla="*/ 120 w 129"/>
              <a:gd name="T77" fmla="*/ 68 h 113"/>
              <a:gd name="T78" fmla="*/ 109 w 129"/>
              <a:gd name="T79" fmla="*/ 79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9" h="113">
                <a:moveTo>
                  <a:pt x="120" y="47"/>
                </a:moveTo>
                <a:cubicBezTo>
                  <a:pt x="113" y="12"/>
                  <a:pt x="113" y="12"/>
                  <a:pt x="113" y="12"/>
                </a:cubicBezTo>
                <a:cubicBezTo>
                  <a:pt x="112" y="6"/>
                  <a:pt x="105" y="0"/>
                  <a:pt x="98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4" y="0"/>
                  <a:pt x="18" y="6"/>
                  <a:pt x="16" y="12"/>
                </a:cubicBezTo>
                <a:cubicBezTo>
                  <a:pt x="9" y="47"/>
                  <a:pt x="9" y="47"/>
                  <a:pt x="9" y="47"/>
                </a:cubicBezTo>
                <a:cubicBezTo>
                  <a:pt x="4" y="49"/>
                  <a:pt x="0" y="54"/>
                  <a:pt x="0" y="60"/>
                </a:cubicBezTo>
                <a:cubicBezTo>
                  <a:pt x="0" y="89"/>
                  <a:pt x="0" y="89"/>
                  <a:pt x="0" y="89"/>
                </a:cubicBezTo>
                <a:cubicBezTo>
                  <a:pt x="10" y="89"/>
                  <a:pt x="10" y="89"/>
                  <a:pt x="10" y="89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10" y="109"/>
                  <a:pt x="13" y="113"/>
                  <a:pt x="17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3" y="113"/>
                  <a:pt x="26" y="109"/>
                  <a:pt x="26" y="105"/>
                </a:cubicBezTo>
                <a:cubicBezTo>
                  <a:pt x="26" y="89"/>
                  <a:pt x="26" y="89"/>
                  <a:pt x="26" y="89"/>
                </a:cubicBezTo>
                <a:cubicBezTo>
                  <a:pt x="103" y="89"/>
                  <a:pt x="103" y="89"/>
                  <a:pt x="103" y="89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03" y="109"/>
                  <a:pt x="106" y="113"/>
                  <a:pt x="111" y="113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16" y="113"/>
                  <a:pt x="120" y="109"/>
                  <a:pt x="120" y="105"/>
                </a:cubicBezTo>
                <a:cubicBezTo>
                  <a:pt x="120" y="89"/>
                  <a:pt x="120" y="89"/>
                  <a:pt x="120" y="89"/>
                </a:cubicBezTo>
                <a:cubicBezTo>
                  <a:pt x="129" y="89"/>
                  <a:pt x="129" y="89"/>
                  <a:pt x="129" y="89"/>
                </a:cubicBezTo>
                <a:cubicBezTo>
                  <a:pt x="129" y="60"/>
                  <a:pt x="129" y="60"/>
                  <a:pt x="129" y="60"/>
                </a:cubicBezTo>
                <a:cubicBezTo>
                  <a:pt x="129" y="54"/>
                  <a:pt x="126" y="49"/>
                  <a:pt x="120" y="47"/>
                </a:cubicBezTo>
                <a:close/>
                <a:moveTo>
                  <a:pt x="27" y="14"/>
                </a:moveTo>
                <a:cubicBezTo>
                  <a:pt x="27" y="13"/>
                  <a:pt x="29" y="11"/>
                  <a:pt x="31" y="11"/>
                </a:cubicBezTo>
                <a:cubicBezTo>
                  <a:pt x="98" y="11"/>
                  <a:pt x="98" y="11"/>
                  <a:pt x="98" y="11"/>
                </a:cubicBezTo>
                <a:cubicBezTo>
                  <a:pt x="100" y="11"/>
                  <a:pt x="102" y="13"/>
                  <a:pt x="102" y="14"/>
                </a:cubicBezTo>
                <a:cubicBezTo>
                  <a:pt x="109" y="47"/>
                  <a:pt x="109" y="47"/>
                  <a:pt x="109" y="47"/>
                </a:cubicBezTo>
                <a:cubicBezTo>
                  <a:pt x="20" y="47"/>
                  <a:pt x="20" y="47"/>
                  <a:pt x="20" y="47"/>
                </a:cubicBezTo>
                <a:lnTo>
                  <a:pt x="27" y="14"/>
                </a:lnTo>
                <a:close/>
                <a:moveTo>
                  <a:pt x="21" y="79"/>
                </a:moveTo>
                <a:cubicBezTo>
                  <a:pt x="14" y="79"/>
                  <a:pt x="9" y="74"/>
                  <a:pt x="9" y="68"/>
                </a:cubicBezTo>
                <a:cubicBezTo>
                  <a:pt x="9" y="62"/>
                  <a:pt x="14" y="56"/>
                  <a:pt x="21" y="56"/>
                </a:cubicBezTo>
                <a:cubicBezTo>
                  <a:pt x="27" y="56"/>
                  <a:pt x="32" y="62"/>
                  <a:pt x="32" y="68"/>
                </a:cubicBezTo>
                <a:cubicBezTo>
                  <a:pt x="32" y="74"/>
                  <a:pt x="27" y="79"/>
                  <a:pt x="21" y="79"/>
                </a:cubicBezTo>
                <a:close/>
                <a:moveTo>
                  <a:pt x="109" y="79"/>
                </a:moveTo>
                <a:cubicBezTo>
                  <a:pt x="102" y="79"/>
                  <a:pt x="97" y="74"/>
                  <a:pt x="97" y="68"/>
                </a:cubicBezTo>
                <a:cubicBezTo>
                  <a:pt x="97" y="62"/>
                  <a:pt x="102" y="56"/>
                  <a:pt x="109" y="56"/>
                </a:cubicBezTo>
                <a:cubicBezTo>
                  <a:pt x="115" y="56"/>
                  <a:pt x="120" y="62"/>
                  <a:pt x="120" y="68"/>
                </a:cubicBezTo>
                <a:cubicBezTo>
                  <a:pt x="120" y="74"/>
                  <a:pt x="115" y="79"/>
                  <a:pt x="109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103"/>
          <p:cNvSpPr>
            <a:spLocks noEditPoints="1"/>
          </p:cNvSpPr>
          <p:nvPr/>
        </p:nvSpPr>
        <p:spPr bwMode="auto">
          <a:xfrm>
            <a:off x="3572423" y="3563860"/>
            <a:ext cx="531007" cy="561789"/>
          </a:xfrm>
          <a:custGeom>
            <a:avLst/>
            <a:gdLst>
              <a:gd name="T0" fmla="*/ 137 w 143"/>
              <a:gd name="T1" fmla="*/ 18 h 152"/>
              <a:gd name="T2" fmla="*/ 125 w 143"/>
              <a:gd name="T3" fmla="*/ 6 h 152"/>
              <a:gd name="T4" fmla="*/ 71 w 143"/>
              <a:gd name="T5" fmla="*/ 0 h 152"/>
              <a:gd name="T6" fmla="*/ 18 w 143"/>
              <a:gd name="T7" fmla="*/ 6 h 152"/>
              <a:gd name="T8" fmla="*/ 7 w 143"/>
              <a:gd name="T9" fmla="*/ 18 h 152"/>
              <a:gd name="T10" fmla="*/ 0 w 143"/>
              <a:gd name="T11" fmla="*/ 80 h 152"/>
              <a:gd name="T12" fmla="*/ 0 w 143"/>
              <a:gd name="T13" fmla="*/ 129 h 152"/>
              <a:gd name="T14" fmla="*/ 19 w 143"/>
              <a:gd name="T15" fmla="*/ 129 h 152"/>
              <a:gd name="T16" fmla="*/ 19 w 143"/>
              <a:gd name="T17" fmla="*/ 141 h 152"/>
              <a:gd name="T18" fmla="*/ 30 w 143"/>
              <a:gd name="T19" fmla="*/ 152 h 152"/>
              <a:gd name="T20" fmla="*/ 40 w 143"/>
              <a:gd name="T21" fmla="*/ 141 h 152"/>
              <a:gd name="T22" fmla="*/ 40 w 143"/>
              <a:gd name="T23" fmla="*/ 129 h 152"/>
              <a:gd name="T24" fmla="*/ 103 w 143"/>
              <a:gd name="T25" fmla="*/ 129 h 152"/>
              <a:gd name="T26" fmla="*/ 103 w 143"/>
              <a:gd name="T27" fmla="*/ 141 h 152"/>
              <a:gd name="T28" fmla="*/ 114 w 143"/>
              <a:gd name="T29" fmla="*/ 152 h 152"/>
              <a:gd name="T30" fmla="*/ 124 w 143"/>
              <a:gd name="T31" fmla="*/ 141 h 152"/>
              <a:gd name="T32" fmla="*/ 124 w 143"/>
              <a:gd name="T33" fmla="*/ 129 h 152"/>
              <a:gd name="T34" fmla="*/ 143 w 143"/>
              <a:gd name="T35" fmla="*/ 129 h 152"/>
              <a:gd name="T36" fmla="*/ 143 w 143"/>
              <a:gd name="T37" fmla="*/ 80 h 152"/>
              <a:gd name="T38" fmla="*/ 137 w 143"/>
              <a:gd name="T39" fmla="*/ 18 h 152"/>
              <a:gd name="T40" fmla="*/ 41 w 143"/>
              <a:gd name="T41" fmla="*/ 8 h 152"/>
              <a:gd name="T42" fmla="*/ 102 w 143"/>
              <a:gd name="T43" fmla="*/ 8 h 152"/>
              <a:gd name="T44" fmla="*/ 106 w 143"/>
              <a:gd name="T45" fmla="*/ 12 h 152"/>
              <a:gd name="T46" fmla="*/ 102 w 143"/>
              <a:gd name="T47" fmla="*/ 15 h 152"/>
              <a:gd name="T48" fmla="*/ 41 w 143"/>
              <a:gd name="T49" fmla="*/ 15 h 152"/>
              <a:gd name="T50" fmla="*/ 37 w 143"/>
              <a:gd name="T51" fmla="*/ 12 h 152"/>
              <a:gd name="T52" fmla="*/ 41 w 143"/>
              <a:gd name="T53" fmla="*/ 8 h 152"/>
              <a:gd name="T54" fmla="*/ 29 w 143"/>
              <a:gd name="T55" fmla="*/ 117 h 152"/>
              <a:gd name="T56" fmla="*/ 17 w 143"/>
              <a:gd name="T57" fmla="*/ 105 h 152"/>
              <a:gd name="T58" fmla="*/ 29 w 143"/>
              <a:gd name="T59" fmla="*/ 94 h 152"/>
              <a:gd name="T60" fmla="*/ 40 w 143"/>
              <a:gd name="T61" fmla="*/ 105 h 152"/>
              <a:gd name="T62" fmla="*/ 29 w 143"/>
              <a:gd name="T63" fmla="*/ 117 h 152"/>
              <a:gd name="T64" fmla="*/ 115 w 143"/>
              <a:gd name="T65" fmla="*/ 117 h 152"/>
              <a:gd name="T66" fmla="*/ 103 w 143"/>
              <a:gd name="T67" fmla="*/ 105 h 152"/>
              <a:gd name="T68" fmla="*/ 115 w 143"/>
              <a:gd name="T69" fmla="*/ 94 h 152"/>
              <a:gd name="T70" fmla="*/ 126 w 143"/>
              <a:gd name="T71" fmla="*/ 105 h 152"/>
              <a:gd name="T72" fmla="*/ 115 w 143"/>
              <a:gd name="T73" fmla="*/ 117 h 152"/>
              <a:gd name="T74" fmla="*/ 116 w 143"/>
              <a:gd name="T75" fmla="*/ 71 h 152"/>
              <a:gd name="T76" fmla="*/ 28 w 143"/>
              <a:gd name="T77" fmla="*/ 71 h 152"/>
              <a:gd name="T78" fmla="*/ 16 w 143"/>
              <a:gd name="T79" fmla="*/ 59 h 152"/>
              <a:gd name="T80" fmla="*/ 18 w 143"/>
              <a:gd name="T81" fmla="*/ 34 h 152"/>
              <a:gd name="T82" fmla="*/ 30 w 143"/>
              <a:gd name="T83" fmla="*/ 22 h 152"/>
              <a:gd name="T84" fmla="*/ 114 w 143"/>
              <a:gd name="T85" fmla="*/ 22 h 152"/>
              <a:gd name="T86" fmla="*/ 125 w 143"/>
              <a:gd name="T87" fmla="*/ 34 h 152"/>
              <a:gd name="T88" fmla="*/ 127 w 143"/>
              <a:gd name="T89" fmla="*/ 59 h 152"/>
              <a:gd name="T90" fmla="*/ 116 w 143"/>
              <a:gd name="T91" fmla="*/ 71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3" h="152">
                <a:moveTo>
                  <a:pt x="137" y="18"/>
                </a:moveTo>
                <a:cubicBezTo>
                  <a:pt x="137" y="11"/>
                  <a:pt x="131" y="6"/>
                  <a:pt x="125" y="6"/>
                </a:cubicBezTo>
                <a:cubicBezTo>
                  <a:pt x="125" y="6"/>
                  <a:pt x="98" y="0"/>
                  <a:pt x="71" y="0"/>
                </a:cubicBezTo>
                <a:cubicBezTo>
                  <a:pt x="43" y="0"/>
                  <a:pt x="18" y="6"/>
                  <a:pt x="18" y="6"/>
                </a:cubicBezTo>
                <a:cubicBezTo>
                  <a:pt x="12" y="6"/>
                  <a:pt x="7" y="11"/>
                  <a:pt x="7" y="18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9"/>
                  <a:pt x="0" y="129"/>
                  <a:pt x="0" y="129"/>
                </a:cubicBezTo>
                <a:cubicBezTo>
                  <a:pt x="19" y="129"/>
                  <a:pt x="19" y="129"/>
                  <a:pt x="19" y="129"/>
                </a:cubicBezTo>
                <a:cubicBezTo>
                  <a:pt x="19" y="141"/>
                  <a:pt x="19" y="141"/>
                  <a:pt x="19" y="141"/>
                </a:cubicBezTo>
                <a:cubicBezTo>
                  <a:pt x="19" y="147"/>
                  <a:pt x="24" y="152"/>
                  <a:pt x="30" y="152"/>
                </a:cubicBezTo>
                <a:cubicBezTo>
                  <a:pt x="35" y="152"/>
                  <a:pt x="40" y="147"/>
                  <a:pt x="40" y="141"/>
                </a:cubicBezTo>
                <a:cubicBezTo>
                  <a:pt x="40" y="129"/>
                  <a:pt x="40" y="129"/>
                  <a:pt x="40" y="129"/>
                </a:cubicBezTo>
                <a:cubicBezTo>
                  <a:pt x="103" y="129"/>
                  <a:pt x="103" y="129"/>
                  <a:pt x="103" y="129"/>
                </a:cubicBezTo>
                <a:cubicBezTo>
                  <a:pt x="103" y="141"/>
                  <a:pt x="103" y="141"/>
                  <a:pt x="103" y="141"/>
                </a:cubicBezTo>
                <a:cubicBezTo>
                  <a:pt x="103" y="147"/>
                  <a:pt x="108" y="152"/>
                  <a:pt x="114" y="152"/>
                </a:cubicBezTo>
                <a:cubicBezTo>
                  <a:pt x="119" y="152"/>
                  <a:pt x="124" y="147"/>
                  <a:pt x="124" y="141"/>
                </a:cubicBezTo>
                <a:cubicBezTo>
                  <a:pt x="124" y="129"/>
                  <a:pt x="124" y="129"/>
                  <a:pt x="124" y="129"/>
                </a:cubicBezTo>
                <a:cubicBezTo>
                  <a:pt x="143" y="129"/>
                  <a:pt x="143" y="129"/>
                  <a:pt x="143" y="129"/>
                </a:cubicBezTo>
                <a:cubicBezTo>
                  <a:pt x="143" y="80"/>
                  <a:pt x="143" y="80"/>
                  <a:pt x="143" y="80"/>
                </a:cubicBezTo>
                <a:lnTo>
                  <a:pt x="137" y="18"/>
                </a:lnTo>
                <a:close/>
                <a:moveTo>
                  <a:pt x="41" y="8"/>
                </a:moveTo>
                <a:cubicBezTo>
                  <a:pt x="102" y="8"/>
                  <a:pt x="102" y="8"/>
                  <a:pt x="102" y="8"/>
                </a:cubicBezTo>
                <a:cubicBezTo>
                  <a:pt x="105" y="8"/>
                  <a:pt x="106" y="9"/>
                  <a:pt x="106" y="12"/>
                </a:cubicBezTo>
                <a:cubicBezTo>
                  <a:pt x="106" y="14"/>
                  <a:pt x="105" y="15"/>
                  <a:pt x="102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39" y="15"/>
                  <a:pt x="37" y="14"/>
                  <a:pt x="37" y="12"/>
                </a:cubicBezTo>
                <a:cubicBezTo>
                  <a:pt x="37" y="9"/>
                  <a:pt x="39" y="8"/>
                  <a:pt x="41" y="8"/>
                </a:cubicBezTo>
                <a:close/>
                <a:moveTo>
                  <a:pt x="29" y="117"/>
                </a:moveTo>
                <a:cubicBezTo>
                  <a:pt x="22" y="117"/>
                  <a:pt x="17" y="111"/>
                  <a:pt x="17" y="105"/>
                </a:cubicBezTo>
                <a:cubicBezTo>
                  <a:pt x="17" y="99"/>
                  <a:pt x="22" y="94"/>
                  <a:pt x="29" y="94"/>
                </a:cubicBezTo>
                <a:cubicBezTo>
                  <a:pt x="35" y="94"/>
                  <a:pt x="40" y="99"/>
                  <a:pt x="40" y="105"/>
                </a:cubicBezTo>
                <a:cubicBezTo>
                  <a:pt x="40" y="111"/>
                  <a:pt x="35" y="117"/>
                  <a:pt x="29" y="117"/>
                </a:cubicBezTo>
                <a:close/>
                <a:moveTo>
                  <a:pt x="115" y="117"/>
                </a:moveTo>
                <a:cubicBezTo>
                  <a:pt x="108" y="117"/>
                  <a:pt x="103" y="111"/>
                  <a:pt x="103" y="105"/>
                </a:cubicBezTo>
                <a:cubicBezTo>
                  <a:pt x="103" y="99"/>
                  <a:pt x="108" y="94"/>
                  <a:pt x="115" y="94"/>
                </a:cubicBezTo>
                <a:cubicBezTo>
                  <a:pt x="121" y="94"/>
                  <a:pt x="126" y="99"/>
                  <a:pt x="126" y="105"/>
                </a:cubicBezTo>
                <a:cubicBezTo>
                  <a:pt x="126" y="111"/>
                  <a:pt x="121" y="117"/>
                  <a:pt x="115" y="117"/>
                </a:cubicBezTo>
                <a:close/>
                <a:moveTo>
                  <a:pt x="116" y="71"/>
                </a:moveTo>
                <a:cubicBezTo>
                  <a:pt x="28" y="71"/>
                  <a:pt x="28" y="71"/>
                  <a:pt x="28" y="71"/>
                </a:cubicBezTo>
                <a:cubicBezTo>
                  <a:pt x="21" y="71"/>
                  <a:pt x="16" y="65"/>
                  <a:pt x="16" y="59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27"/>
                  <a:pt x="23" y="22"/>
                  <a:pt x="30" y="22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20" y="22"/>
                  <a:pt x="125" y="27"/>
                  <a:pt x="125" y="34"/>
                </a:cubicBezTo>
                <a:cubicBezTo>
                  <a:pt x="127" y="59"/>
                  <a:pt x="127" y="59"/>
                  <a:pt x="127" y="59"/>
                </a:cubicBezTo>
                <a:cubicBezTo>
                  <a:pt x="127" y="65"/>
                  <a:pt x="122" y="71"/>
                  <a:pt x="116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107"/>
          <p:cNvSpPr>
            <a:spLocks/>
          </p:cNvSpPr>
          <p:nvPr/>
        </p:nvSpPr>
        <p:spPr bwMode="auto">
          <a:xfrm>
            <a:off x="3419337" y="2270214"/>
            <a:ext cx="837179" cy="855317"/>
          </a:xfrm>
          <a:custGeom>
            <a:avLst/>
            <a:gdLst>
              <a:gd name="T0" fmla="*/ 78 w 139"/>
              <a:gd name="T1" fmla="*/ 108 h 142"/>
              <a:gd name="T2" fmla="*/ 78 w 139"/>
              <a:gd name="T3" fmla="*/ 95 h 142"/>
              <a:gd name="T4" fmla="*/ 81 w 139"/>
              <a:gd name="T5" fmla="*/ 91 h 142"/>
              <a:gd name="T6" fmla="*/ 139 w 139"/>
              <a:gd name="T7" fmla="*/ 115 h 142"/>
              <a:gd name="T8" fmla="*/ 139 w 139"/>
              <a:gd name="T9" fmla="*/ 102 h 142"/>
              <a:gd name="T10" fmla="*/ 135 w 139"/>
              <a:gd name="T11" fmla="*/ 94 h 142"/>
              <a:gd name="T12" fmla="*/ 78 w 139"/>
              <a:gd name="T13" fmla="*/ 50 h 142"/>
              <a:gd name="T14" fmla="*/ 78 w 139"/>
              <a:gd name="T15" fmla="*/ 18 h 142"/>
              <a:gd name="T16" fmla="*/ 70 w 139"/>
              <a:gd name="T17" fmla="*/ 0 h 142"/>
              <a:gd name="T18" fmla="*/ 61 w 139"/>
              <a:gd name="T19" fmla="*/ 18 h 142"/>
              <a:gd name="T20" fmla="*/ 61 w 139"/>
              <a:gd name="T21" fmla="*/ 50 h 142"/>
              <a:gd name="T22" fmla="*/ 4 w 139"/>
              <a:gd name="T23" fmla="*/ 94 h 142"/>
              <a:gd name="T24" fmla="*/ 0 w 139"/>
              <a:gd name="T25" fmla="*/ 102 h 142"/>
              <a:gd name="T26" fmla="*/ 0 w 139"/>
              <a:gd name="T27" fmla="*/ 115 h 142"/>
              <a:gd name="T28" fmla="*/ 58 w 139"/>
              <a:gd name="T29" fmla="*/ 91 h 142"/>
              <a:gd name="T30" fmla="*/ 61 w 139"/>
              <a:gd name="T31" fmla="*/ 95 h 142"/>
              <a:gd name="T32" fmla="*/ 61 w 139"/>
              <a:gd name="T33" fmla="*/ 108 h 142"/>
              <a:gd name="T34" fmla="*/ 63 w 139"/>
              <a:gd name="T35" fmla="*/ 115 h 142"/>
              <a:gd name="T36" fmla="*/ 62 w 139"/>
              <a:gd name="T37" fmla="*/ 117 h 142"/>
              <a:gd name="T38" fmla="*/ 44 w 139"/>
              <a:gd name="T39" fmla="*/ 128 h 142"/>
              <a:gd name="T40" fmla="*/ 41 w 139"/>
              <a:gd name="T41" fmla="*/ 136 h 142"/>
              <a:gd name="T42" fmla="*/ 41 w 139"/>
              <a:gd name="T43" fmla="*/ 142 h 142"/>
              <a:gd name="T44" fmla="*/ 70 w 139"/>
              <a:gd name="T45" fmla="*/ 131 h 142"/>
              <a:gd name="T46" fmla="*/ 99 w 139"/>
              <a:gd name="T47" fmla="*/ 142 h 142"/>
              <a:gd name="T48" fmla="*/ 99 w 139"/>
              <a:gd name="T49" fmla="*/ 136 h 142"/>
              <a:gd name="T50" fmla="*/ 95 w 139"/>
              <a:gd name="T51" fmla="*/ 128 h 142"/>
              <a:gd name="T52" fmla="*/ 77 w 139"/>
              <a:gd name="T53" fmla="*/ 117 h 142"/>
              <a:gd name="T54" fmla="*/ 76 w 139"/>
              <a:gd name="T55" fmla="*/ 115 h 142"/>
              <a:gd name="T56" fmla="*/ 78 w 139"/>
              <a:gd name="T57" fmla="*/ 10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9" h="142">
                <a:moveTo>
                  <a:pt x="78" y="108"/>
                </a:moveTo>
                <a:cubicBezTo>
                  <a:pt x="78" y="108"/>
                  <a:pt x="78" y="100"/>
                  <a:pt x="78" y="95"/>
                </a:cubicBezTo>
                <a:cubicBezTo>
                  <a:pt x="78" y="90"/>
                  <a:pt x="81" y="91"/>
                  <a:pt x="81" y="91"/>
                </a:cubicBezTo>
                <a:cubicBezTo>
                  <a:pt x="139" y="115"/>
                  <a:pt x="139" y="115"/>
                  <a:pt x="139" y="115"/>
                </a:cubicBezTo>
                <a:cubicBezTo>
                  <a:pt x="139" y="115"/>
                  <a:pt x="139" y="106"/>
                  <a:pt x="139" y="102"/>
                </a:cubicBezTo>
                <a:cubicBezTo>
                  <a:pt x="139" y="97"/>
                  <a:pt x="135" y="94"/>
                  <a:pt x="135" y="94"/>
                </a:cubicBezTo>
                <a:cubicBezTo>
                  <a:pt x="78" y="50"/>
                  <a:pt x="78" y="50"/>
                  <a:pt x="78" y="50"/>
                </a:cubicBezTo>
                <a:cubicBezTo>
                  <a:pt x="78" y="18"/>
                  <a:pt x="78" y="18"/>
                  <a:pt x="78" y="18"/>
                </a:cubicBezTo>
                <a:cubicBezTo>
                  <a:pt x="78" y="3"/>
                  <a:pt x="73" y="0"/>
                  <a:pt x="70" y="0"/>
                </a:cubicBezTo>
                <a:cubicBezTo>
                  <a:pt x="67" y="0"/>
                  <a:pt x="61" y="3"/>
                  <a:pt x="61" y="18"/>
                </a:cubicBezTo>
                <a:cubicBezTo>
                  <a:pt x="61" y="50"/>
                  <a:pt x="61" y="50"/>
                  <a:pt x="61" y="50"/>
                </a:cubicBezTo>
                <a:cubicBezTo>
                  <a:pt x="4" y="94"/>
                  <a:pt x="4" y="94"/>
                  <a:pt x="4" y="94"/>
                </a:cubicBezTo>
                <a:cubicBezTo>
                  <a:pt x="4" y="94"/>
                  <a:pt x="0" y="97"/>
                  <a:pt x="0" y="102"/>
                </a:cubicBezTo>
                <a:cubicBezTo>
                  <a:pt x="0" y="106"/>
                  <a:pt x="0" y="115"/>
                  <a:pt x="0" y="115"/>
                </a:cubicBezTo>
                <a:cubicBezTo>
                  <a:pt x="58" y="91"/>
                  <a:pt x="58" y="91"/>
                  <a:pt x="58" y="91"/>
                </a:cubicBezTo>
                <a:cubicBezTo>
                  <a:pt x="58" y="91"/>
                  <a:pt x="61" y="90"/>
                  <a:pt x="61" y="95"/>
                </a:cubicBezTo>
                <a:cubicBezTo>
                  <a:pt x="61" y="100"/>
                  <a:pt x="61" y="108"/>
                  <a:pt x="61" y="108"/>
                </a:cubicBezTo>
                <a:cubicBezTo>
                  <a:pt x="61" y="112"/>
                  <a:pt x="62" y="113"/>
                  <a:pt x="63" y="115"/>
                </a:cubicBezTo>
                <a:cubicBezTo>
                  <a:pt x="64" y="116"/>
                  <a:pt x="62" y="117"/>
                  <a:pt x="62" y="117"/>
                </a:cubicBezTo>
                <a:cubicBezTo>
                  <a:pt x="44" y="128"/>
                  <a:pt x="44" y="128"/>
                  <a:pt x="44" y="128"/>
                </a:cubicBezTo>
                <a:cubicBezTo>
                  <a:pt x="44" y="128"/>
                  <a:pt x="41" y="130"/>
                  <a:pt x="41" y="136"/>
                </a:cubicBezTo>
                <a:cubicBezTo>
                  <a:pt x="41" y="140"/>
                  <a:pt x="41" y="142"/>
                  <a:pt x="41" y="142"/>
                </a:cubicBezTo>
                <a:cubicBezTo>
                  <a:pt x="70" y="131"/>
                  <a:pt x="70" y="131"/>
                  <a:pt x="70" y="131"/>
                </a:cubicBezTo>
                <a:cubicBezTo>
                  <a:pt x="99" y="142"/>
                  <a:pt x="99" y="142"/>
                  <a:pt x="99" y="142"/>
                </a:cubicBezTo>
                <a:cubicBezTo>
                  <a:pt x="99" y="142"/>
                  <a:pt x="99" y="140"/>
                  <a:pt x="99" y="136"/>
                </a:cubicBezTo>
                <a:cubicBezTo>
                  <a:pt x="99" y="130"/>
                  <a:pt x="95" y="128"/>
                  <a:pt x="95" y="128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77" y="117"/>
                  <a:pt x="75" y="116"/>
                  <a:pt x="76" y="115"/>
                </a:cubicBezTo>
                <a:cubicBezTo>
                  <a:pt x="77" y="113"/>
                  <a:pt x="78" y="112"/>
                  <a:pt x="78" y="1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4906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1895</Words>
  <Application>Microsoft Office PowerPoint</Application>
  <PresentationFormat>宽屏</PresentationFormat>
  <Paragraphs>289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华文细黑</vt:lpstr>
      <vt:lpstr>宋体</vt:lpstr>
      <vt:lpstr>微软雅黑</vt:lpstr>
      <vt:lpstr>Arial</vt:lpstr>
      <vt:lpstr>Calibri</vt:lpstr>
      <vt:lpstr>Calibri Light</vt:lpstr>
      <vt:lpstr>Segoe UI Semilight</vt:lpstr>
      <vt:lpstr>幼圆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aa</dc:creator>
  <cp:lastModifiedBy>Administrator</cp:lastModifiedBy>
  <cp:revision>454</cp:revision>
  <dcterms:created xsi:type="dcterms:W3CDTF">2014-10-14T18:02:53Z</dcterms:created>
  <dcterms:modified xsi:type="dcterms:W3CDTF">2015-06-04T11:12:55Z</dcterms:modified>
</cp:coreProperties>
</file>